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Masters/slideMaster44.xml" ContentType="application/vnd.openxmlformats-officedocument.presentationml.slideMaster+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theme/theme29.xml" ContentType="application/vnd.openxmlformats-officedocument.theme+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Masters/slideMaster33.xml" ContentType="application/vnd.openxmlformats-officedocument.presentationml.slideMaster+xml"/>
  <Override PartName="/ppt/tableStyles.xml" ContentType="application/vnd.openxmlformats-officedocument.presentationml.tableStyles+xml"/>
  <Override PartName="/ppt/theme/theme54.xml" ContentType="application/vnd.openxmlformats-officedocument.them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43.xml" ContentType="application/vnd.openxmlformats-officedocument.theme+xml"/>
  <Override PartName="/ppt/notesSlides/notesSlide30.xml" ContentType="application/vnd.openxmlformats-officedocument.presentationml.notesSlid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diagrams/layout1.xml" ContentType="application/vnd.openxmlformats-officedocument.drawingml.diagram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Masters/slideMaster49.xml" ContentType="application/vnd.openxmlformats-officedocument.presentationml.slideMaster+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Default Extension="emf" ContentType="image/x-emf"/>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theme/theme37.xml" ContentType="application/vnd.openxmlformats-officedocument.theme+xml"/>
  <Override PartName="/ppt/theme/theme48.xml" ContentType="application/vnd.openxmlformats-officedocument.them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Masters/slideMaster52.xml" ContentType="application/vnd.openxmlformats-officedocument.presentationml.slideMaster+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40.xml" ContentType="application/vnd.openxmlformats-officedocument.theme+xml"/>
  <Override PartName="/ppt/theme/theme51.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Masters/slideMaster28.xml" ContentType="application/vnd.openxmlformats-officedocument.presentationml.slideMaster+xml"/>
  <Override PartName="/ppt/slideMasters/slideMaster46.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theme/theme49.xml" ContentType="application/vnd.openxmlformats-officedocument.them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Masters/slideMaster35.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theme/theme38.xml" ContentType="application/vnd.openxmlformats-officedocument.theme+xml"/>
  <Override PartName="/ppt/notesSlides/notesSlide25.xml" ContentType="application/vnd.openxmlformats-officedocument.presentationml.notesSlide+xml"/>
  <Override PartName="/ppt/slideMasters/slideMaster24.xml" ContentType="application/vnd.openxmlformats-officedocument.presentationml.slideMaster+xml"/>
  <Override PartName="/ppt/slideMasters/slideMaster42.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slideLayouts/slideLayout40.xml" ContentType="application/vnd.openxmlformats-officedocument.presentationml.slideLayout+xml"/>
  <Override PartName="/ppt/theme/theme27.xml" ContentType="application/vnd.openxmlformats-officedocument.theme+xml"/>
  <Override PartName="/ppt/theme/theme45.xml" ContentType="application/vnd.openxmlformats-officedocument.them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Masters/slideMaster31.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theme/theme52.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theme/theme41.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Masters/slideMaster18.xml" ContentType="application/vnd.openxmlformats-officedocument.presentationml.slideMaster+xml"/>
  <Override PartName="/ppt/slideMasters/slideMaster47.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39.xml" ContentType="application/vnd.openxmlformats-officedocument.theme+xml"/>
  <Override PartName="/ppt/slideLayouts/slideLayout63.xml" ContentType="application/vnd.openxmlformats-officedocument.presentationml.slideLayout+xml"/>
  <Override PartName="/ppt/notesSlides/notesSlide37.xml" ContentType="application/vnd.openxmlformats-officedocument.presentationml.notesSlide+xml"/>
  <Override PartName="/ppt/diagrams/quickStyle1.xml" ContentType="application/vnd.openxmlformats-officedocument.drawingml.diagramStyl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theme/theme28.xml" ContentType="application/vnd.openxmlformats-officedocument.theme+xml"/>
  <Override PartName="/ppt/slideLayouts/slideLayout52.xml" ContentType="application/vnd.openxmlformats-officedocument.presentationml.slideLayout+xml"/>
  <Override PartName="/ppt/theme/theme46.xml" ContentType="application/vnd.openxmlformats-officedocument.theme+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theme/theme35.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Masters/slideMaster21.xml" ContentType="application/vnd.openxmlformats-officedocument.presentationml.slideMaster+xml"/>
  <Override PartName="/ppt/slideMasters/slideMaster50.xml" ContentType="application/vnd.openxmlformats-officedocument.presentationml.slideMaster+xml"/>
  <Override PartName="/ppt/theme/theme24.xml" ContentType="application/vnd.openxmlformats-officedocument.theme+xml"/>
  <Override PartName="/ppt/theme/theme42.xml" ContentType="application/vnd.openxmlformats-officedocument.theme+xml"/>
  <Override PartName="/ppt/theme/theme53.xml" ContentType="application/vnd.openxmlformats-officedocument.them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theme/theme20.xml" ContentType="application/vnd.openxmlformats-officedocument.theme+xml"/>
  <Override PartName="/ppt/slideLayouts/slideLayout68.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Masters/slideMaster48.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Masters/slideMaster37.xml" ContentType="application/vnd.openxmlformats-officedocument.presentationml.slideMaster+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notesSlides/notesSlide23.xml" ContentType="application/vnd.openxmlformats-officedocument.presentationml.notesSlide+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theme/theme44.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heme/theme33.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theme/theme22.xml" ContentType="application/vnd.openxmlformats-officedocument.theme+xml"/>
  <Override PartName="/ppt/handoutMasters/handoutMaster1.xml" ContentType="application/vnd.openxmlformats-officedocument.presentationml.handoutMaster+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2" r:id="rId2"/>
    <p:sldMasterId id="2147483764" r:id="rId3"/>
    <p:sldMasterId id="2147483770" r:id="rId4"/>
    <p:sldMasterId id="2147483772" r:id="rId5"/>
    <p:sldMasterId id="2147483774" r:id="rId6"/>
    <p:sldMasterId id="2147483776" r:id="rId7"/>
    <p:sldMasterId id="2147483778" r:id="rId8"/>
    <p:sldMasterId id="2147483780" r:id="rId9"/>
    <p:sldMasterId id="2147483782" r:id="rId10"/>
    <p:sldMasterId id="2147483784" r:id="rId11"/>
    <p:sldMasterId id="2147483786" r:id="rId12"/>
    <p:sldMasterId id="2147483788" r:id="rId13"/>
    <p:sldMasterId id="2147483790" r:id="rId14"/>
    <p:sldMasterId id="2147483792" r:id="rId15"/>
    <p:sldMasterId id="2147483794" r:id="rId16"/>
    <p:sldMasterId id="2147483796" r:id="rId17"/>
    <p:sldMasterId id="2147483798" r:id="rId18"/>
    <p:sldMasterId id="2147483800" r:id="rId19"/>
    <p:sldMasterId id="2147483802" r:id="rId20"/>
    <p:sldMasterId id="2147483804" r:id="rId21"/>
    <p:sldMasterId id="2147483806" r:id="rId22"/>
    <p:sldMasterId id="2147483808" r:id="rId23"/>
    <p:sldMasterId id="2147483810" r:id="rId24"/>
    <p:sldMasterId id="2147483812" r:id="rId25"/>
    <p:sldMasterId id="2147483814" r:id="rId26"/>
    <p:sldMasterId id="2147483816" r:id="rId27"/>
    <p:sldMasterId id="2147483818" r:id="rId28"/>
    <p:sldMasterId id="2147483820" r:id="rId29"/>
    <p:sldMasterId id="2147483822" r:id="rId30"/>
    <p:sldMasterId id="2147483824" r:id="rId31"/>
    <p:sldMasterId id="2147483826" r:id="rId32"/>
    <p:sldMasterId id="2147483828" r:id="rId33"/>
    <p:sldMasterId id="2147483830" r:id="rId34"/>
    <p:sldMasterId id="2147483832" r:id="rId35"/>
    <p:sldMasterId id="2147483834" r:id="rId36"/>
    <p:sldMasterId id="2147483836" r:id="rId37"/>
    <p:sldMasterId id="2147483838" r:id="rId38"/>
    <p:sldMasterId id="2147483840" r:id="rId39"/>
    <p:sldMasterId id="2147483842" r:id="rId40"/>
    <p:sldMasterId id="2147483844" r:id="rId41"/>
    <p:sldMasterId id="2147483846" r:id="rId42"/>
    <p:sldMasterId id="2147483848" r:id="rId43"/>
    <p:sldMasterId id="2147483850" r:id="rId44"/>
    <p:sldMasterId id="2147483852" r:id="rId45"/>
    <p:sldMasterId id="2147483854" r:id="rId46"/>
    <p:sldMasterId id="2147483856" r:id="rId47"/>
    <p:sldMasterId id="2147483858" r:id="rId48"/>
    <p:sldMasterId id="2147483860" r:id="rId49"/>
    <p:sldMasterId id="2147483862" r:id="rId50"/>
    <p:sldMasterId id="2147483864" r:id="rId51"/>
    <p:sldMasterId id="2147483866" r:id="rId52"/>
  </p:sldMasterIdLst>
  <p:notesMasterIdLst>
    <p:notesMasterId r:id="rId110"/>
  </p:notesMasterIdLst>
  <p:handoutMasterIdLst>
    <p:handoutMasterId r:id="rId111"/>
  </p:handoutMasterIdLst>
  <p:sldIdLst>
    <p:sldId id="270" r:id="rId53"/>
    <p:sldId id="29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5" r:id="rId82"/>
    <p:sldId id="349" r:id="rId83"/>
    <p:sldId id="350" r:id="rId84"/>
    <p:sldId id="351" r:id="rId85"/>
    <p:sldId id="352" r:id="rId86"/>
    <p:sldId id="353" r:id="rId87"/>
    <p:sldId id="354" r:id="rId88"/>
    <p:sldId id="355" r:id="rId89"/>
    <p:sldId id="356" r:id="rId90"/>
    <p:sldId id="357" r:id="rId91"/>
    <p:sldId id="358" r:id="rId92"/>
    <p:sldId id="359" r:id="rId93"/>
    <p:sldId id="360" r:id="rId94"/>
    <p:sldId id="346" r:id="rId95"/>
    <p:sldId id="348"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5" r:id="rId109"/>
  </p:sldIdLst>
  <p:sldSz cx="9144000" cy="6858000" type="screen4x3"/>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guide id="3" orient="horz" pos="216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FD6"/>
    <a:srgbClr val="0064A8"/>
    <a:srgbClr val="63656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61" autoAdjust="0"/>
  </p:normalViewPr>
  <p:slideViewPr>
    <p:cSldViewPr>
      <p:cViewPr>
        <p:scale>
          <a:sx n="75" d="100"/>
          <a:sy n="75" d="100"/>
        </p:scale>
        <p:origin x="-1200" y="24"/>
      </p:cViewPr>
      <p:guideLst>
        <p:guide orient="horz" pos="1620"/>
        <p:guide orient="horz" pos="2160"/>
        <p:guide pos="2880"/>
      </p:guideLst>
    </p:cSldViewPr>
  </p:slideViewPr>
  <p:notesTextViewPr>
    <p:cViewPr>
      <p:scale>
        <a:sx n="1" d="1"/>
        <a:sy n="1" d="1"/>
      </p:scale>
      <p:origin x="0" y="0"/>
    </p:cViewPr>
  </p:notesTextViewPr>
  <p:notesViewPr>
    <p:cSldViewPr>
      <p:cViewPr varScale="1">
        <p:scale>
          <a:sx n="49" d="100"/>
          <a:sy n="49" d="100"/>
        </p:scale>
        <p:origin x="-3006" y="-114"/>
      </p:cViewPr>
      <p:guideLst>
        <p:guide orient="horz" pos="3223"/>
        <p:guide pos="2237"/>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1.xml"/><Relationship Id="rId68" Type="http://schemas.openxmlformats.org/officeDocument/2006/relationships/slide" Target="slides/slide16.xml"/><Relationship Id="rId84" Type="http://schemas.openxmlformats.org/officeDocument/2006/relationships/slide" Target="slides/slide32.xml"/><Relationship Id="rId89" Type="http://schemas.openxmlformats.org/officeDocument/2006/relationships/slide" Target="slides/slide37.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5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 Target="slides/slide1.xml"/><Relationship Id="rId58" Type="http://schemas.openxmlformats.org/officeDocument/2006/relationships/slide" Target="slides/slide6.xml"/><Relationship Id="rId66" Type="http://schemas.openxmlformats.org/officeDocument/2006/relationships/slide" Target="slides/slide14.xml"/><Relationship Id="rId74" Type="http://schemas.openxmlformats.org/officeDocument/2006/relationships/slide" Target="slides/slide22.xml"/><Relationship Id="rId79" Type="http://schemas.openxmlformats.org/officeDocument/2006/relationships/slide" Target="slides/slide27.xml"/><Relationship Id="rId87" Type="http://schemas.openxmlformats.org/officeDocument/2006/relationships/slide" Target="slides/slide35.xml"/><Relationship Id="rId102" Type="http://schemas.openxmlformats.org/officeDocument/2006/relationships/slide" Target="slides/slide50.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9.xml"/><Relationship Id="rId82" Type="http://schemas.openxmlformats.org/officeDocument/2006/relationships/slide" Target="slides/slide30.xml"/><Relationship Id="rId90" Type="http://schemas.openxmlformats.org/officeDocument/2006/relationships/slide" Target="slides/slide38.xml"/><Relationship Id="rId95" Type="http://schemas.openxmlformats.org/officeDocument/2006/relationships/slide" Target="slides/slide4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 Target="slides/slide4.xml"/><Relationship Id="rId64" Type="http://schemas.openxmlformats.org/officeDocument/2006/relationships/slide" Target="slides/slide12.xml"/><Relationship Id="rId69" Type="http://schemas.openxmlformats.org/officeDocument/2006/relationships/slide" Target="slides/slide17.xml"/><Relationship Id="rId77" Type="http://schemas.openxmlformats.org/officeDocument/2006/relationships/slide" Target="slides/slide25.xml"/><Relationship Id="rId100" Type="http://schemas.openxmlformats.org/officeDocument/2006/relationships/slide" Target="slides/slide48.xml"/><Relationship Id="rId105" Type="http://schemas.openxmlformats.org/officeDocument/2006/relationships/slide" Target="slides/slide53.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0.xml"/><Relationship Id="rId80" Type="http://schemas.openxmlformats.org/officeDocument/2006/relationships/slide" Target="slides/slide28.xml"/><Relationship Id="rId85" Type="http://schemas.openxmlformats.org/officeDocument/2006/relationships/slide" Target="slides/slide33.xml"/><Relationship Id="rId93" Type="http://schemas.openxmlformats.org/officeDocument/2006/relationships/slide" Target="slides/slide41.xml"/><Relationship Id="rId98"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7.xml"/><Relationship Id="rId67" Type="http://schemas.openxmlformats.org/officeDocument/2006/relationships/slide" Target="slides/slide15.xml"/><Relationship Id="rId103" Type="http://schemas.openxmlformats.org/officeDocument/2006/relationships/slide" Target="slides/slide51.xml"/><Relationship Id="rId108" Type="http://schemas.openxmlformats.org/officeDocument/2006/relationships/slide" Target="slides/slide5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2.xml"/><Relationship Id="rId62" Type="http://schemas.openxmlformats.org/officeDocument/2006/relationships/slide" Target="slides/slide10.xml"/><Relationship Id="rId70" Type="http://schemas.openxmlformats.org/officeDocument/2006/relationships/slide" Target="slides/slide18.xml"/><Relationship Id="rId75" Type="http://schemas.openxmlformats.org/officeDocument/2006/relationships/slide" Target="slides/slide23.xml"/><Relationship Id="rId83" Type="http://schemas.openxmlformats.org/officeDocument/2006/relationships/slide" Target="slides/slide31.xml"/><Relationship Id="rId88" Type="http://schemas.openxmlformats.org/officeDocument/2006/relationships/slide" Target="slides/slide36.xml"/><Relationship Id="rId91" Type="http://schemas.openxmlformats.org/officeDocument/2006/relationships/slide" Target="slides/slide39.xml"/><Relationship Id="rId96" Type="http://schemas.openxmlformats.org/officeDocument/2006/relationships/slide" Target="slides/slide44.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5.xml"/><Relationship Id="rId106" Type="http://schemas.openxmlformats.org/officeDocument/2006/relationships/slide" Target="slides/slide54.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8.xml"/><Relationship Id="rId65" Type="http://schemas.openxmlformats.org/officeDocument/2006/relationships/slide" Target="slides/slide13.xml"/><Relationship Id="rId73" Type="http://schemas.openxmlformats.org/officeDocument/2006/relationships/slide" Target="slides/slide21.xml"/><Relationship Id="rId78" Type="http://schemas.openxmlformats.org/officeDocument/2006/relationships/slide" Target="slides/slide26.xml"/><Relationship Id="rId81" Type="http://schemas.openxmlformats.org/officeDocument/2006/relationships/slide" Target="slides/slide29.xml"/><Relationship Id="rId86" Type="http://schemas.openxmlformats.org/officeDocument/2006/relationships/slide" Target="slides/slide34.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7.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04" Type="http://schemas.openxmlformats.org/officeDocument/2006/relationships/slide" Target="slides/slide52.xml"/><Relationship Id="rId7" Type="http://schemas.openxmlformats.org/officeDocument/2006/relationships/slideMaster" Target="slideMasters/slideMaster7.xml"/><Relationship Id="rId71" Type="http://schemas.openxmlformats.org/officeDocument/2006/relationships/slide" Target="slides/slide19.xml"/><Relationship Id="rId92" Type="http://schemas.openxmlformats.org/officeDocument/2006/relationships/slide" Target="slides/slide40.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charts/_rels/chart1.xml.rels><?xml version="1.0" encoding="UTF-8" standalone="yes"?>
<Relationships xmlns="http://schemas.openxmlformats.org/package/2006/relationships"><Relationship Id="rId1" Type="http://schemas.openxmlformats.org/officeDocument/2006/relationships/oleObject" Target="Se&#353;it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cs-CZ"/>
  <c:style val="3"/>
  <c:chart>
    <c:autoTitleDeleted val="1"/>
    <c:view3D>
      <c:rotX val="30"/>
      <c:perspective val="30"/>
    </c:view3D>
    <c:plotArea>
      <c:layout>
        <c:manualLayout>
          <c:layoutTarget val="inner"/>
          <c:xMode val="edge"/>
          <c:yMode val="edge"/>
          <c:x val="7.5571766764448559E-2"/>
          <c:y val="0.20285053184141463"/>
          <c:w val="0.80310483248417563"/>
          <c:h val="0.68201823456278543"/>
        </c:manualLayout>
      </c:layout>
      <c:pie3DChart>
        <c:varyColors val="1"/>
        <c:ser>
          <c:idx val="0"/>
          <c:order val="0"/>
          <c:dLbls>
            <c:txPr>
              <a:bodyPr/>
              <a:lstStyle/>
              <a:p>
                <a:pPr>
                  <a:defRPr sz="1050" b="1"/>
                </a:pPr>
                <a:endParaRPr lang="cs-CZ"/>
              </a:p>
            </c:txPr>
            <c:showCatName val="1"/>
            <c:showPercent val="1"/>
            <c:showLeaderLines val="1"/>
          </c:dLbls>
          <c:cat>
            <c:strRef>
              <c:f>List1!$E$10:$E$12</c:f>
              <c:strCache>
                <c:ptCount val="3"/>
                <c:pt idx="0">
                  <c:v>agriculture</c:v>
                </c:pt>
                <c:pt idx="1">
                  <c:v>industry</c:v>
                </c:pt>
                <c:pt idx="2">
                  <c:v>services</c:v>
                </c:pt>
              </c:strCache>
            </c:strRef>
          </c:cat>
          <c:val>
            <c:numRef>
              <c:f>List1!$F$10:$F$12</c:f>
              <c:numCache>
                <c:formatCode>General</c:formatCode>
                <c:ptCount val="3"/>
                <c:pt idx="0">
                  <c:v>8.9</c:v>
                </c:pt>
                <c:pt idx="1">
                  <c:v>35.9</c:v>
                </c:pt>
                <c:pt idx="2">
                  <c:v>55.3</c:v>
                </c:pt>
              </c:numCache>
            </c:numRef>
          </c:val>
        </c:ser>
        <c:dLbls>
          <c:showCatName val="1"/>
          <c:showPercent val="1"/>
        </c:dLbls>
      </c:pie3DChart>
    </c:plotArea>
    <c:plotVisOnly val="1"/>
  </c:chart>
  <c:externalData r:id="rId1"/>
</c:chartSpace>
</file>

<file path=ppt/diagrams/_rels/data1.xml.rels><?xml version="1.0" encoding="UTF-8" standalone="yes"?>
<Relationships xmlns="http://schemas.openxmlformats.org/package/2006/relationships"><Relationship Id="rId2" Type="http://schemas.openxmlformats.org/officeDocument/2006/relationships/hyperlink" Target="http://www.oecd.org/tad/xcred/crc.htm" TargetMode="External"/><Relationship Id="rId1" Type="http://schemas.openxmlformats.org/officeDocument/2006/relationships/hyperlink" Target="http://www.egap.cz/"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www.oecd.org/tad/xcred/crc.htm" TargetMode="External"/><Relationship Id="rId1" Type="http://schemas.openxmlformats.org/officeDocument/2006/relationships/hyperlink" Target="http://www.egap.cz/"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9C8C5-D8E9-4882-B40E-B01B2C373131}"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cs-CZ"/>
        </a:p>
      </dgm:t>
    </dgm:pt>
    <dgm:pt modelId="{15276259-AFC3-452B-8EED-45FA39D0A07A}">
      <dgm:prSet phldrT="[Text]"/>
      <dgm:spPr/>
      <dgm:t>
        <a:bodyPr/>
        <a:lstStyle/>
        <a:p>
          <a:r>
            <a:rPr lang="cs-CZ" b="1" dirty="0" smtClean="0"/>
            <a:t>Kategorie 0 – 7 – Thajsko kategorie „3“</a:t>
          </a:r>
          <a:endParaRPr lang="cs-CZ" dirty="0"/>
        </a:p>
      </dgm:t>
    </dgm:pt>
    <dgm:pt modelId="{A214F7C3-A011-4670-9E5F-55E78FC66F86}" type="parTrans" cxnId="{08123D51-7D2A-4262-9C1A-E7E0AF4876C1}">
      <dgm:prSet/>
      <dgm:spPr/>
      <dgm:t>
        <a:bodyPr/>
        <a:lstStyle/>
        <a:p>
          <a:endParaRPr lang="cs-CZ"/>
        </a:p>
      </dgm:t>
    </dgm:pt>
    <dgm:pt modelId="{79CADB43-D11C-41A7-AF0B-D60A8A3BFBE2}" type="sibTrans" cxnId="{08123D51-7D2A-4262-9C1A-E7E0AF4876C1}">
      <dgm:prSet/>
      <dgm:spPr/>
      <dgm:t>
        <a:bodyPr/>
        <a:lstStyle/>
        <a:p>
          <a:endParaRPr lang="cs-CZ"/>
        </a:p>
      </dgm:t>
    </dgm:pt>
    <dgm:pt modelId="{8D6D13C3-1978-4F0C-824D-63372E4F8B4F}">
      <dgm:prSet phldrT="[Text]"/>
      <dgm:spPr/>
      <dgm:t>
        <a:bodyPr/>
        <a:lstStyle/>
        <a:p>
          <a:r>
            <a:rPr lang="cs-CZ" b="1" dirty="0" smtClean="0"/>
            <a:t>Vyjadřuje celkovou rizikovost země</a:t>
          </a:r>
          <a:endParaRPr lang="cs-CZ" dirty="0"/>
        </a:p>
      </dgm:t>
    </dgm:pt>
    <dgm:pt modelId="{2AB0C9E5-54AF-4FFB-8F80-1CBEF1429DFD}" type="parTrans" cxnId="{A63F89DE-65BB-49FF-BC73-6507389502FE}">
      <dgm:prSet/>
      <dgm:spPr/>
      <dgm:t>
        <a:bodyPr/>
        <a:lstStyle/>
        <a:p>
          <a:endParaRPr lang="cs-CZ"/>
        </a:p>
      </dgm:t>
    </dgm:pt>
    <dgm:pt modelId="{11044A83-B9D8-457F-9ABE-9342C2FC1D6A}" type="sibTrans" cxnId="{A63F89DE-65BB-49FF-BC73-6507389502FE}">
      <dgm:prSet/>
      <dgm:spPr/>
      <dgm:t>
        <a:bodyPr/>
        <a:lstStyle/>
        <a:p>
          <a:endParaRPr lang="cs-CZ"/>
        </a:p>
      </dgm:t>
    </dgm:pt>
    <dgm:pt modelId="{266ED3FC-0CAB-4898-89B5-8FA8C281E526}">
      <dgm:prSet phldrT="[Text]"/>
      <dgm:spPr/>
      <dgm:t>
        <a:bodyPr/>
        <a:lstStyle/>
        <a:p>
          <a:r>
            <a:rPr lang="cs-CZ" b="1" dirty="0" smtClean="0"/>
            <a:t>Kromě ekonomických kritérií bere v úvahu bariéry transferu a konvertibility lokální měny a bariery při platbách v cizí měně </a:t>
          </a:r>
          <a:r>
            <a:rPr lang="cs-CZ" b="1" dirty="0" err="1" smtClean="0"/>
            <a:t>zahr</a:t>
          </a:r>
          <a:r>
            <a:rPr lang="cs-CZ" b="1" dirty="0" smtClean="0"/>
            <a:t>. subjektům</a:t>
          </a:r>
          <a:endParaRPr lang="cs-CZ" dirty="0"/>
        </a:p>
      </dgm:t>
    </dgm:pt>
    <dgm:pt modelId="{3D257515-AA5C-45F8-82B1-66CB9E39B18A}" type="parTrans" cxnId="{383684E4-710F-4D89-B087-D2D7E30FB66A}">
      <dgm:prSet/>
      <dgm:spPr/>
      <dgm:t>
        <a:bodyPr/>
        <a:lstStyle/>
        <a:p>
          <a:endParaRPr lang="cs-CZ"/>
        </a:p>
      </dgm:t>
    </dgm:pt>
    <dgm:pt modelId="{7F8B5536-5639-4983-9896-3B00096B9988}" type="sibTrans" cxnId="{383684E4-710F-4D89-B087-D2D7E30FB66A}">
      <dgm:prSet/>
      <dgm:spPr/>
      <dgm:t>
        <a:bodyPr/>
        <a:lstStyle/>
        <a:p>
          <a:endParaRPr lang="cs-CZ"/>
        </a:p>
      </dgm:t>
    </dgm:pt>
    <dgm:pt modelId="{058205AB-2DEE-4FF1-8535-70D439E420FA}">
      <dgm:prSet phldrT="[Text]"/>
      <dgm:spPr/>
      <dgm:t>
        <a:bodyPr/>
        <a:lstStyle/>
        <a:p>
          <a:r>
            <a:rPr lang="cs-CZ" b="1" dirty="0" smtClean="0"/>
            <a:t>Aktuální kategorizaci lze zjistit na stránkách </a:t>
          </a:r>
          <a:r>
            <a:rPr lang="cs-CZ" b="1" dirty="0" smtClean="0">
              <a:hlinkClick xmlns:r="http://schemas.openxmlformats.org/officeDocument/2006/relationships" r:id="rId1"/>
            </a:rPr>
            <a:t>EGAP</a:t>
          </a:r>
          <a:r>
            <a:rPr lang="cs-CZ" b="1" dirty="0" smtClean="0"/>
            <a:t> nebo </a:t>
          </a:r>
          <a:r>
            <a:rPr lang="cs-CZ" b="1" dirty="0" smtClean="0">
              <a:hlinkClick xmlns:r="http://schemas.openxmlformats.org/officeDocument/2006/relationships" r:id="rId2"/>
            </a:rPr>
            <a:t>OECD</a:t>
          </a:r>
          <a:endParaRPr lang="cs-CZ" dirty="0"/>
        </a:p>
      </dgm:t>
    </dgm:pt>
    <dgm:pt modelId="{D86A8C72-E625-4AB7-995B-09BD26217BA7}" type="parTrans" cxnId="{2981AF8D-DC66-49ED-8F28-DD90FA16CA38}">
      <dgm:prSet/>
      <dgm:spPr/>
      <dgm:t>
        <a:bodyPr/>
        <a:lstStyle/>
        <a:p>
          <a:endParaRPr lang="cs-CZ"/>
        </a:p>
      </dgm:t>
    </dgm:pt>
    <dgm:pt modelId="{7D7F03EA-62FB-4B75-BE57-31FF68F71C2E}" type="sibTrans" cxnId="{2981AF8D-DC66-49ED-8F28-DD90FA16CA38}">
      <dgm:prSet/>
      <dgm:spPr/>
      <dgm:t>
        <a:bodyPr/>
        <a:lstStyle/>
        <a:p>
          <a:endParaRPr lang="cs-CZ"/>
        </a:p>
      </dgm:t>
    </dgm:pt>
    <dgm:pt modelId="{0829A2F6-0AEC-42D2-97CE-8ED4256AF196}">
      <dgm:prSet phldrT="[Text]"/>
      <dgm:spPr/>
      <dgm:t>
        <a:bodyPr/>
        <a:lstStyle/>
        <a:p>
          <a:r>
            <a:rPr lang="cs-CZ" b="1" dirty="0" smtClean="0"/>
            <a:t>V ČR využíváno zejména ČEB, EGAP</a:t>
          </a:r>
          <a:endParaRPr lang="cs-CZ" dirty="0"/>
        </a:p>
      </dgm:t>
    </dgm:pt>
    <dgm:pt modelId="{ED3018BC-DA96-4AD4-81B8-856E90DD3D03}" type="parTrans" cxnId="{8F539150-4FCA-4BDD-BA65-DC5EB4B8E763}">
      <dgm:prSet/>
      <dgm:spPr/>
      <dgm:t>
        <a:bodyPr/>
        <a:lstStyle/>
        <a:p>
          <a:endParaRPr lang="cs-CZ"/>
        </a:p>
      </dgm:t>
    </dgm:pt>
    <dgm:pt modelId="{12429A18-7C8A-4833-B4AE-77266D5C808C}" type="sibTrans" cxnId="{8F539150-4FCA-4BDD-BA65-DC5EB4B8E763}">
      <dgm:prSet/>
      <dgm:spPr/>
      <dgm:t>
        <a:bodyPr/>
        <a:lstStyle/>
        <a:p>
          <a:endParaRPr lang="cs-CZ"/>
        </a:p>
      </dgm:t>
    </dgm:pt>
    <dgm:pt modelId="{917F3C8F-7A5B-4CB1-A2C1-0FE4FE3B1356}">
      <dgm:prSet phldrT="[Text]"/>
      <dgm:spPr/>
      <dgm:t>
        <a:bodyPr/>
        <a:lstStyle/>
        <a:p>
          <a:r>
            <a:rPr lang="cs-CZ" b="1" dirty="0" smtClean="0"/>
            <a:t>Stanovuje se pro účely stanovení minimální pojistné prémie</a:t>
          </a:r>
          <a:endParaRPr lang="cs-CZ" dirty="0"/>
        </a:p>
      </dgm:t>
    </dgm:pt>
    <dgm:pt modelId="{E284A87E-878F-4344-9E3C-65BF89C46811}" type="parTrans" cxnId="{72088860-8B06-4F9C-BA20-0E81D9F3EE13}">
      <dgm:prSet/>
      <dgm:spPr/>
      <dgm:t>
        <a:bodyPr/>
        <a:lstStyle/>
        <a:p>
          <a:endParaRPr lang="cs-CZ"/>
        </a:p>
      </dgm:t>
    </dgm:pt>
    <dgm:pt modelId="{2FF93793-F042-4FAD-8820-F5C15412DDB7}" type="sibTrans" cxnId="{72088860-8B06-4F9C-BA20-0E81D9F3EE13}">
      <dgm:prSet/>
      <dgm:spPr/>
      <dgm:t>
        <a:bodyPr/>
        <a:lstStyle/>
        <a:p>
          <a:endParaRPr lang="cs-CZ"/>
        </a:p>
      </dgm:t>
    </dgm:pt>
    <dgm:pt modelId="{AB94F8C8-1DC8-484D-8A07-58CB0564119F}">
      <dgm:prSet phldrT="[Text]"/>
      <dgm:spPr/>
      <dgm:t>
        <a:bodyPr/>
        <a:lstStyle/>
        <a:p>
          <a:r>
            <a:rPr lang="cs-CZ" dirty="0" smtClean="0"/>
            <a:t> </a:t>
          </a:r>
          <a:endParaRPr lang="cs-CZ" dirty="0"/>
        </a:p>
      </dgm:t>
    </dgm:pt>
    <dgm:pt modelId="{BA83A17E-18A8-4A45-B3CB-DACC5DD48C28}" type="parTrans" cxnId="{D6DC15EF-5920-460F-B844-A2951D8D89F9}">
      <dgm:prSet/>
      <dgm:spPr/>
      <dgm:t>
        <a:bodyPr/>
        <a:lstStyle/>
        <a:p>
          <a:endParaRPr lang="en-US"/>
        </a:p>
      </dgm:t>
    </dgm:pt>
    <dgm:pt modelId="{28F7BC54-CAFF-422D-AB12-3CBD046939D3}" type="sibTrans" cxnId="{D6DC15EF-5920-460F-B844-A2951D8D89F9}">
      <dgm:prSet/>
      <dgm:spPr/>
      <dgm:t>
        <a:bodyPr/>
        <a:lstStyle/>
        <a:p>
          <a:endParaRPr lang="en-US"/>
        </a:p>
      </dgm:t>
    </dgm:pt>
    <dgm:pt modelId="{815352DA-6D25-4CE5-B48C-71D0C7B795FD}">
      <dgm:prSet phldrT="[Text]"/>
      <dgm:spPr/>
      <dgm:t>
        <a:bodyPr/>
        <a:lstStyle/>
        <a:p>
          <a:endParaRPr lang="cs-CZ" dirty="0"/>
        </a:p>
      </dgm:t>
    </dgm:pt>
    <dgm:pt modelId="{152F7BA9-FC53-4A53-96EA-DAFC5F2D26BD}" type="parTrans" cxnId="{43195E07-58A9-4504-9F5F-183C6624C368}">
      <dgm:prSet/>
      <dgm:spPr/>
      <dgm:t>
        <a:bodyPr/>
        <a:lstStyle/>
        <a:p>
          <a:endParaRPr lang="en-US"/>
        </a:p>
      </dgm:t>
    </dgm:pt>
    <dgm:pt modelId="{0BCE19FD-7744-4E16-B145-D5BB1AD65EE1}" type="sibTrans" cxnId="{43195E07-58A9-4504-9F5F-183C6624C368}">
      <dgm:prSet/>
      <dgm:spPr/>
      <dgm:t>
        <a:bodyPr/>
        <a:lstStyle/>
        <a:p>
          <a:endParaRPr lang="en-US"/>
        </a:p>
      </dgm:t>
    </dgm:pt>
    <dgm:pt modelId="{B91D1723-7CA0-4A2A-A40E-321C4E61C07B}">
      <dgm:prSet phldrT="[Text]"/>
      <dgm:spPr/>
      <dgm:t>
        <a:bodyPr/>
        <a:lstStyle/>
        <a:p>
          <a:endParaRPr lang="cs-CZ" dirty="0"/>
        </a:p>
      </dgm:t>
    </dgm:pt>
    <dgm:pt modelId="{005A2AC4-F81C-4500-9BF9-C617D34B4909}" type="parTrans" cxnId="{1A6E5D42-8926-42A7-A22B-F586DAFFFB60}">
      <dgm:prSet/>
      <dgm:spPr/>
      <dgm:t>
        <a:bodyPr/>
        <a:lstStyle/>
        <a:p>
          <a:endParaRPr lang="en-US"/>
        </a:p>
      </dgm:t>
    </dgm:pt>
    <dgm:pt modelId="{0B368343-DCEC-47FB-AE72-81ED48E16C9F}" type="sibTrans" cxnId="{1A6E5D42-8926-42A7-A22B-F586DAFFFB60}">
      <dgm:prSet/>
      <dgm:spPr/>
      <dgm:t>
        <a:bodyPr/>
        <a:lstStyle/>
        <a:p>
          <a:endParaRPr lang="en-US"/>
        </a:p>
      </dgm:t>
    </dgm:pt>
    <dgm:pt modelId="{26095458-259A-4AA6-9BD9-9BC947408643}">
      <dgm:prSet phldrT="[Text]"/>
      <dgm:spPr/>
      <dgm:t>
        <a:bodyPr/>
        <a:lstStyle/>
        <a:p>
          <a:endParaRPr lang="cs-CZ" dirty="0"/>
        </a:p>
      </dgm:t>
    </dgm:pt>
    <dgm:pt modelId="{06D6E1C4-ADB5-4912-AF1B-C09CE6F14418}" type="parTrans" cxnId="{60273330-0BAE-494D-92DD-9F5FA96A71B1}">
      <dgm:prSet/>
      <dgm:spPr/>
      <dgm:t>
        <a:bodyPr/>
        <a:lstStyle/>
        <a:p>
          <a:endParaRPr lang="en-US"/>
        </a:p>
      </dgm:t>
    </dgm:pt>
    <dgm:pt modelId="{8198806E-8726-4660-ACD7-85295073A9B7}" type="sibTrans" cxnId="{60273330-0BAE-494D-92DD-9F5FA96A71B1}">
      <dgm:prSet/>
      <dgm:spPr/>
      <dgm:t>
        <a:bodyPr/>
        <a:lstStyle/>
        <a:p>
          <a:endParaRPr lang="en-US"/>
        </a:p>
      </dgm:t>
    </dgm:pt>
    <dgm:pt modelId="{8910CFF5-3B4E-4707-9C09-9B7906B3D76A}">
      <dgm:prSet phldrT="[Text]"/>
      <dgm:spPr/>
      <dgm:t>
        <a:bodyPr/>
        <a:lstStyle/>
        <a:p>
          <a:endParaRPr lang="cs-CZ" dirty="0"/>
        </a:p>
      </dgm:t>
    </dgm:pt>
    <dgm:pt modelId="{E25CDAD0-57E0-4A91-B321-E10E35515EE0}" type="parTrans" cxnId="{233CBA44-FB3B-42FA-949D-E85340C01E0D}">
      <dgm:prSet/>
      <dgm:spPr/>
      <dgm:t>
        <a:bodyPr/>
        <a:lstStyle/>
        <a:p>
          <a:endParaRPr lang="en-US"/>
        </a:p>
      </dgm:t>
    </dgm:pt>
    <dgm:pt modelId="{A1E9BF43-2AF1-4968-91A2-C3902355D938}" type="sibTrans" cxnId="{233CBA44-FB3B-42FA-949D-E85340C01E0D}">
      <dgm:prSet/>
      <dgm:spPr/>
      <dgm:t>
        <a:bodyPr/>
        <a:lstStyle/>
        <a:p>
          <a:endParaRPr lang="en-US"/>
        </a:p>
      </dgm:t>
    </dgm:pt>
    <dgm:pt modelId="{63F136F9-EE46-436E-ADC6-384CF8285AA7}">
      <dgm:prSet phldrT="[Text]"/>
      <dgm:spPr/>
      <dgm:t>
        <a:bodyPr/>
        <a:lstStyle/>
        <a:p>
          <a:endParaRPr lang="cs-CZ" dirty="0"/>
        </a:p>
      </dgm:t>
    </dgm:pt>
    <dgm:pt modelId="{EFED492A-7D94-4F6E-B453-B18BA4314A83}" type="parTrans" cxnId="{9DA60DB4-493B-4402-8E65-CDC968926F10}">
      <dgm:prSet/>
      <dgm:spPr/>
      <dgm:t>
        <a:bodyPr/>
        <a:lstStyle/>
        <a:p>
          <a:endParaRPr lang="en-US"/>
        </a:p>
      </dgm:t>
    </dgm:pt>
    <dgm:pt modelId="{51049F68-BF9A-4982-8227-598DE3A7BA5D}" type="sibTrans" cxnId="{9DA60DB4-493B-4402-8E65-CDC968926F10}">
      <dgm:prSet/>
      <dgm:spPr/>
      <dgm:t>
        <a:bodyPr/>
        <a:lstStyle/>
        <a:p>
          <a:endParaRPr lang="en-US"/>
        </a:p>
      </dgm:t>
    </dgm:pt>
    <dgm:pt modelId="{05D6EF64-8ACD-4568-A37E-EE275566ED14}" type="pres">
      <dgm:prSet presAssocID="{FDB9C8C5-D8E9-4882-B40E-B01B2C373131}" presName="linearFlow" presStyleCnt="0">
        <dgm:presLayoutVars>
          <dgm:dir/>
          <dgm:animLvl val="lvl"/>
          <dgm:resizeHandles val="exact"/>
        </dgm:presLayoutVars>
      </dgm:prSet>
      <dgm:spPr/>
      <dgm:t>
        <a:bodyPr/>
        <a:lstStyle/>
        <a:p>
          <a:endParaRPr lang="en-US"/>
        </a:p>
      </dgm:t>
    </dgm:pt>
    <dgm:pt modelId="{0825CA94-94FE-477C-9629-BD77C7C01DE5}" type="pres">
      <dgm:prSet presAssocID="{AB94F8C8-1DC8-484D-8A07-58CB0564119F}" presName="composite" presStyleCnt="0"/>
      <dgm:spPr/>
    </dgm:pt>
    <dgm:pt modelId="{470C7ACA-B068-4AFC-BF37-7E2030BE4235}" type="pres">
      <dgm:prSet presAssocID="{AB94F8C8-1DC8-484D-8A07-58CB0564119F}" presName="parentText" presStyleLbl="alignNode1" presStyleIdx="0" presStyleCnt="6">
        <dgm:presLayoutVars>
          <dgm:chMax val="1"/>
          <dgm:bulletEnabled val="1"/>
        </dgm:presLayoutVars>
      </dgm:prSet>
      <dgm:spPr/>
      <dgm:t>
        <a:bodyPr/>
        <a:lstStyle/>
        <a:p>
          <a:endParaRPr lang="en-US"/>
        </a:p>
      </dgm:t>
    </dgm:pt>
    <dgm:pt modelId="{6464E94B-20EE-4731-948E-BCE3349242CD}" type="pres">
      <dgm:prSet presAssocID="{AB94F8C8-1DC8-484D-8A07-58CB0564119F}" presName="descendantText" presStyleLbl="alignAcc1" presStyleIdx="0" presStyleCnt="6">
        <dgm:presLayoutVars>
          <dgm:bulletEnabled val="1"/>
        </dgm:presLayoutVars>
      </dgm:prSet>
      <dgm:spPr/>
      <dgm:t>
        <a:bodyPr/>
        <a:lstStyle/>
        <a:p>
          <a:endParaRPr lang="en-US"/>
        </a:p>
      </dgm:t>
    </dgm:pt>
    <dgm:pt modelId="{93797EC7-5E75-4E2C-A1CF-03E022B12C2B}" type="pres">
      <dgm:prSet presAssocID="{28F7BC54-CAFF-422D-AB12-3CBD046939D3}" presName="sp" presStyleCnt="0"/>
      <dgm:spPr/>
    </dgm:pt>
    <dgm:pt modelId="{C5DBF382-4606-4CD2-8AA8-54FECE216CEA}" type="pres">
      <dgm:prSet presAssocID="{815352DA-6D25-4CE5-B48C-71D0C7B795FD}" presName="composite" presStyleCnt="0"/>
      <dgm:spPr/>
    </dgm:pt>
    <dgm:pt modelId="{84D950E2-6A86-4FCC-9F3F-F42D3BA5CFF7}" type="pres">
      <dgm:prSet presAssocID="{815352DA-6D25-4CE5-B48C-71D0C7B795FD}" presName="parentText" presStyleLbl="alignNode1" presStyleIdx="1" presStyleCnt="6">
        <dgm:presLayoutVars>
          <dgm:chMax val="1"/>
          <dgm:bulletEnabled val="1"/>
        </dgm:presLayoutVars>
      </dgm:prSet>
      <dgm:spPr/>
      <dgm:t>
        <a:bodyPr/>
        <a:lstStyle/>
        <a:p>
          <a:endParaRPr lang="en-US"/>
        </a:p>
      </dgm:t>
    </dgm:pt>
    <dgm:pt modelId="{812106B2-988C-4660-A25A-5003FDE7BF9B}" type="pres">
      <dgm:prSet presAssocID="{815352DA-6D25-4CE5-B48C-71D0C7B795FD}" presName="descendantText" presStyleLbl="alignAcc1" presStyleIdx="1" presStyleCnt="6">
        <dgm:presLayoutVars>
          <dgm:bulletEnabled val="1"/>
        </dgm:presLayoutVars>
      </dgm:prSet>
      <dgm:spPr/>
      <dgm:t>
        <a:bodyPr/>
        <a:lstStyle/>
        <a:p>
          <a:endParaRPr lang="en-US"/>
        </a:p>
      </dgm:t>
    </dgm:pt>
    <dgm:pt modelId="{169E543B-62D8-4624-8325-A3B62152CF21}" type="pres">
      <dgm:prSet presAssocID="{0BCE19FD-7744-4E16-B145-D5BB1AD65EE1}" presName="sp" presStyleCnt="0"/>
      <dgm:spPr/>
    </dgm:pt>
    <dgm:pt modelId="{F60E3E11-5693-4A4B-98ED-85527D192A5F}" type="pres">
      <dgm:prSet presAssocID="{B91D1723-7CA0-4A2A-A40E-321C4E61C07B}" presName="composite" presStyleCnt="0"/>
      <dgm:spPr/>
    </dgm:pt>
    <dgm:pt modelId="{9938F14F-DB77-4BFA-BEF3-3593864F2EF4}" type="pres">
      <dgm:prSet presAssocID="{B91D1723-7CA0-4A2A-A40E-321C4E61C07B}" presName="parentText" presStyleLbl="alignNode1" presStyleIdx="2" presStyleCnt="6">
        <dgm:presLayoutVars>
          <dgm:chMax val="1"/>
          <dgm:bulletEnabled val="1"/>
        </dgm:presLayoutVars>
      </dgm:prSet>
      <dgm:spPr/>
      <dgm:t>
        <a:bodyPr/>
        <a:lstStyle/>
        <a:p>
          <a:endParaRPr lang="en-US"/>
        </a:p>
      </dgm:t>
    </dgm:pt>
    <dgm:pt modelId="{63F53072-846E-4D39-8756-C9EFED45C24D}" type="pres">
      <dgm:prSet presAssocID="{B91D1723-7CA0-4A2A-A40E-321C4E61C07B}" presName="descendantText" presStyleLbl="alignAcc1" presStyleIdx="2" presStyleCnt="6">
        <dgm:presLayoutVars>
          <dgm:bulletEnabled val="1"/>
        </dgm:presLayoutVars>
      </dgm:prSet>
      <dgm:spPr/>
      <dgm:t>
        <a:bodyPr/>
        <a:lstStyle/>
        <a:p>
          <a:endParaRPr lang="en-US"/>
        </a:p>
      </dgm:t>
    </dgm:pt>
    <dgm:pt modelId="{2A5D9040-137F-44B1-B2D6-EA8F31183646}" type="pres">
      <dgm:prSet presAssocID="{0B368343-DCEC-47FB-AE72-81ED48E16C9F}" presName="sp" presStyleCnt="0"/>
      <dgm:spPr/>
    </dgm:pt>
    <dgm:pt modelId="{E408F950-6BD2-4B2F-A3A5-CDBC54CC5C5D}" type="pres">
      <dgm:prSet presAssocID="{26095458-259A-4AA6-9BD9-9BC947408643}" presName="composite" presStyleCnt="0"/>
      <dgm:spPr/>
    </dgm:pt>
    <dgm:pt modelId="{F2772A66-1EC0-49D5-A695-806A9A5035CC}" type="pres">
      <dgm:prSet presAssocID="{26095458-259A-4AA6-9BD9-9BC947408643}" presName="parentText" presStyleLbl="alignNode1" presStyleIdx="3" presStyleCnt="6">
        <dgm:presLayoutVars>
          <dgm:chMax val="1"/>
          <dgm:bulletEnabled val="1"/>
        </dgm:presLayoutVars>
      </dgm:prSet>
      <dgm:spPr/>
      <dgm:t>
        <a:bodyPr/>
        <a:lstStyle/>
        <a:p>
          <a:endParaRPr lang="en-US"/>
        </a:p>
      </dgm:t>
    </dgm:pt>
    <dgm:pt modelId="{696720B3-5C0B-49C1-9FF3-BAD816DAF8E8}" type="pres">
      <dgm:prSet presAssocID="{26095458-259A-4AA6-9BD9-9BC947408643}" presName="descendantText" presStyleLbl="alignAcc1" presStyleIdx="3" presStyleCnt="6">
        <dgm:presLayoutVars>
          <dgm:bulletEnabled val="1"/>
        </dgm:presLayoutVars>
      </dgm:prSet>
      <dgm:spPr/>
      <dgm:t>
        <a:bodyPr/>
        <a:lstStyle/>
        <a:p>
          <a:endParaRPr lang="en-US"/>
        </a:p>
      </dgm:t>
    </dgm:pt>
    <dgm:pt modelId="{BB063056-6426-427A-8BB2-8E5372963772}" type="pres">
      <dgm:prSet presAssocID="{8198806E-8726-4660-ACD7-85295073A9B7}" presName="sp" presStyleCnt="0"/>
      <dgm:spPr/>
    </dgm:pt>
    <dgm:pt modelId="{4A1AC5E7-E94B-4FCA-90A2-74472C09638A}" type="pres">
      <dgm:prSet presAssocID="{8910CFF5-3B4E-4707-9C09-9B7906B3D76A}" presName="composite" presStyleCnt="0"/>
      <dgm:spPr/>
    </dgm:pt>
    <dgm:pt modelId="{48C418C1-9E3E-475E-83EE-C210F842E9D2}" type="pres">
      <dgm:prSet presAssocID="{8910CFF5-3B4E-4707-9C09-9B7906B3D76A}" presName="parentText" presStyleLbl="alignNode1" presStyleIdx="4" presStyleCnt="6">
        <dgm:presLayoutVars>
          <dgm:chMax val="1"/>
          <dgm:bulletEnabled val="1"/>
        </dgm:presLayoutVars>
      </dgm:prSet>
      <dgm:spPr/>
      <dgm:t>
        <a:bodyPr/>
        <a:lstStyle/>
        <a:p>
          <a:endParaRPr lang="en-US"/>
        </a:p>
      </dgm:t>
    </dgm:pt>
    <dgm:pt modelId="{B93AE004-1130-4BC4-8051-974AD42931DC}" type="pres">
      <dgm:prSet presAssocID="{8910CFF5-3B4E-4707-9C09-9B7906B3D76A}" presName="descendantText" presStyleLbl="alignAcc1" presStyleIdx="4" presStyleCnt="6">
        <dgm:presLayoutVars>
          <dgm:bulletEnabled val="1"/>
        </dgm:presLayoutVars>
      </dgm:prSet>
      <dgm:spPr/>
      <dgm:t>
        <a:bodyPr/>
        <a:lstStyle/>
        <a:p>
          <a:endParaRPr lang="en-US"/>
        </a:p>
      </dgm:t>
    </dgm:pt>
    <dgm:pt modelId="{32609776-1154-4F81-BCAA-03E4A76E9CC1}" type="pres">
      <dgm:prSet presAssocID="{A1E9BF43-2AF1-4968-91A2-C3902355D938}" presName="sp" presStyleCnt="0"/>
      <dgm:spPr/>
    </dgm:pt>
    <dgm:pt modelId="{C5083159-EBB8-4808-A793-ED829B5A0A74}" type="pres">
      <dgm:prSet presAssocID="{63F136F9-EE46-436E-ADC6-384CF8285AA7}" presName="composite" presStyleCnt="0"/>
      <dgm:spPr/>
    </dgm:pt>
    <dgm:pt modelId="{F7BA8389-AD95-491B-A1F5-9AD53A348E2A}" type="pres">
      <dgm:prSet presAssocID="{63F136F9-EE46-436E-ADC6-384CF8285AA7}" presName="parentText" presStyleLbl="alignNode1" presStyleIdx="5" presStyleCnt="6">
        <dgm:presLayoutVars>
          <dgm:chMax val="1"/>
          <dgm:bulletEnabled val="1"/>
        </dgm:presLayoutVars>
      </dgm:prSet>
      <dgm:spPr/>
      <dgm:t>
        <a:bodyPr/>
        <a:lstStyle/>
        <a:p>
          <a:endParaRPr lang="en-US"/>
        </a:p>
      </dgm:t>
    </dgm:pt>
    <dgm:pt modelId="{EE7DFA31-0B48-4E5E-8369-58672AB683A7}" type="pres">
      <dgm:prSet presAssocID="{63F136F9-EE46-436E-ADC6-384CF8285AA7}" presName="descendantText" presStyleLbl="alignAcc1" presStyleIdx="5" presStyleCnt="6">
        <dgm:presLayoutVars>
          <dgm:bulletEnabled val="1"/>
        </dgm:presLayoutVars>
      </dgm:prSet>
      <dgm:spPr/>
      <dgm:t>
        <a:bodyPr/>
        <a:lstStyle/>
        <a:p>
          <a:endParaRPr lang="en-US"/>
        </a:p>
      </dgm:t>
    </dgm:pt>
  </dgm:ptLst>
  <dgm:cxnLst>
    <dgm:cxn modelId="{9DA60DB4-493B-4402-8E65-CDC968926F10}" srcId="{FDB9C8C5-D8E9-4882-B40E-B01B2C373131}" destId="{63F136F9-EE46-436E-ADC6-384CF8285AA7}" srcOrd="5" destOrd="0" parTransId="{EFED492A-7D94-4F6E-B453-B18BA4314A83}" sibTransId="{51049F68-BF9A-4982-8227-598DE3A7BA5D}"/>
    <dgm:cxn modelId="{8F539150-4FCA-4BDD-BA65-DC5EB4B8E763}" srcId="{26095458-259A-4AA6-9BD9-9BC947408643}" destId="{0829A2F6-0AEC-42D2-97CE-8ED4256AF196}" srcOrd="0" destOrd="0" parTransId="{ED3018BC-DA96-4AD4-81B8-856E90DD3D03}" sibTransId="{12429A18-7C8A-4833-B4AE-77266D5C808C}"/>
    <dgm:cxn modelId="{0DCBC127-AD37-43CF-8D32-76DEC704EF78}" type="presOf" srcId="{26095458-259A-4AA6-9BD9-9BC947408643}" destId="{F2772A66-1EC0-49D5-A695-806A9A5035CC}" srcOrd="0" destOrd="0" presId="urn:microsoft.com/office/officeart/2005/8/layout/chevron2"/>
    <dgm:cxn modelId="{43195E07-58A9-4504-9F5F-183C6624C368}" srcId="{FDB9C8C5-D8E9-4882-B40E-B01B2C373131}" destId="{815352DA-6D25-4CE5-B48C-71D0C7B795FD}" srcOrd="1" destOrd="0" parTransId="{152F7BA9-FC53-4A53-96EA-DAFC5F2D26BD}" sibTransId="{0BCE19FD-7744-4E16-B145-D5BB1AD65EE1}"/>
    <dgm:cxn modelId="{A13279A2-5544-4414-8E92-18525F022CDF}" type="presOf" srcId="{0829A2F6-0AEC-42D2-97CE-8ED4256AF196}" destId="{696720B3-5C0B-49C1-9FF3-BAD816DAF8E8}" srcOrd="0" destOrd="0" presId="urn:microsoft.com/office/officeart/2005/8/layout/chevron2"/>
    <dgm:cxn modelId="{6B1BB0C0-3E21-4E20-928B-F6C1F97CCD48}" type="presOf" srcId="{B91D1723-7CA0-4A2A-A40E-321C4E61C07B}" destId="{9938F14F-DB77-4BFA-BEF3-3593864F2EF4}" srcOrd="0" destOrd="0" presId="urn:microsoft.com/office/officeart/2005/8/layout/chevron2"/>
    <dgm:cxn modelId="{2E817486-7CC7-4668-B76A-25731B72DE33}" type="presOf" srcId="{266ED3FC-0CAB-4898-89B5-8FA8C281E526}" destId="{63F53072-846E-4D39-8756-C9EFED45C24D}" srcOrd="0" destOrd="0" presId="urn:microsoft.com/office/officeart/2005/8/layout/chevron2"/>
    <dgm:cxn modelId="{60273330-0BAE-494D-92DD-9F5FA96A71B1}" srcId="{FDB9C8C5-D8E9-4882-B40E-B01B2C373131}" destId="{26095458-259A-4AA6-9BD9-9BC947408643}" srcOrd="3" destOrd="0" parTransId="{06D6E1C4-ADB5-4912-AF1B-C09CE6F14418}" sibTransId="{8198806E-8726-4660-ACD7-85295073A9B7}"/>
    <dgm:cxn modelId="{7CA05BC4-87D5-4926-A2B7-26E2D2167168}" type="presOf" srcId="{917F3C8F-7A5B-4CB1-A2C1-0FE4FE3B1356}" destId="{B93AE004-1130-4BC4-8051-974AD42931DC}" srcOrd="0" destOrd="0" presId="urn:microsoft.com/office/officeart/2005/8/layout/chevron2"/>
    <dgm:cxn modelId="{32F01FFA-8490-4520-B4F5-2A83DE803D83}" type="presOf" srcId="{8910CFF5-3B4E-4707-9C09-9B7906B3D76A}" destId="{48C418C1-9E3E-475E-83EE-C210F842E9D2}" srcOrd="0" destOrd="0" presId="urn:microsoft.com/office/officeart/2005/8/layout/chevron2"/>
    <dgm:cxn modelId="{72088860-8B06-4F9C-BA20-0E81D9F3EE13}" srcId="{8910CFF5-3B4E-4707-9C09-9B7906B3D76A}" destId="{917F3C8F-7A5B-4CB1-A2C1-0FE4FE3B1356}" srcOrd="0" destOrd="0" parTransId="{E284A87E-878F-4344-9E3C-65BF89C46811}" sibTransId="{2FF93793-F042-4FAD-8820-F5C15412DDB7}"/>
    <dgm:cxn modelId="{2981AF8D-DC66-49ED-8F28-DD90FA16CA38}" srcId="{63F136F9-EE46-436E-ADC6-384CF8285AA7}" destId="{058205AB-2DEE-4FF1-8535-70D439E420FA}" srcOrd="0" destOrd="0" parTransId="{D86A8C72-E625-4AB7-995B-09BD26217BA7}" sibTransId="{7D7F03EA-62FB-4B75-BE57-31FF68F71C2E}"/>
    <dgm:cxn modelId="{D6DC15EF-5920-460F-B844-A2951D8D89F9}" srcId="{FDB9C8C5-D8E9-4882-B40E-B01B2C373131}" destId="{AB94F8C8-1DC8-484D-8A07-58CB0564119F}" srcOrd="0" destOrd="0" parTransId="{BA83A17E-18A8-4A45-B3CB-DACC5DD48C28}" sibTransId="{28F7BC54-CAFF-422D-AB12-3CBD046939D3}"/>
    <dgm:cxn modelId="{E504718C-9147-4215-AEF1-FCB828A01B5C}" type="presOf" srcId="{815352DA-6D25-4CE5-B48C-71D0C7B795FD}" destId="{84D950E2-6A86-4FCC-9F3F-F42D3BA5CFF7}" srcOrd="0" destOrd="0" presId="urn:microsoft.com/office/officeart/2005/8/layout/chevron2"/>
    <dgm:cxn modelId="{D05F9C89-D2B8-49C5-95C4-96B26DA9FA2E}" type="presOf" srcId="{AB94F8C8-1DC8-484D-8A07-58CB0564119F}" destId="{470C7ACA-B068-4AFC-BF37-7E2030BE4235}" srcOrd="0" destOrd="0" presId="urn:microsoft.com/office/officeart/2005/8/layout/chevron2"/>
    <dgm:cxn modelId="{B452D919-A2FE-4FCB-AF12-974C26214D37}" type="presOf" srcId="{FDB9C8C5-D8E9-4882-B40E-B01B2C373131}" destId="{05D6EF64-8ACD-4568-A37E-EE275566ED14}" srcOrd="0" destOrd="0" presId="urn:microsoft.com/office/officeart/2005/8/layout/chevron2"/>
    <dgm:cxn modelId="{233CBA44-FB3B-42FA-949D-E85340C01E0D}" srcId="{FDB9C8C5-D8E9-4882-B40E-B01B2C373131}" destId="{8910CFF5-3B4E-4707-9C09-9B7906B3D76A}" srcOrd="4" destOrd="0" parTransId="{E25CDAD0-57E0-4A91-B321-E10E35515EE0}" sibTransId="{A1E9BF43-2AF1-4968-91A2-C3902355D938}"/>
    <dgm:cxn modelId="{AA33C1DB-3FCD-4C51-91C1-BE459AFCE12F}" type="presOf" srcId="{63F136F9-EE46-436E-ADC6-384CF8285AA7}" destId="{F7BA8389-AD95-491B-A1F5-9AD53A348E2A}" srcOrd="0" destOrd="0" presId="urn:microsoft.com/office/officeart/2005/8/layout/chevron2"/>
    <dgm:cxn modelId="{A63F89DE-65BB-49FF-BC73-6507389502FE}" srcId="{815352DA-6D25-4CE5-B48C-71D0C7B795FD}" destId="{8D6D13C3-1978-4F0C-824D-63372E4F8B4F}" srcOrd="0" destOrd="0" parTransId="{2AB0C9E5-54AF-4FFB-8F80-1CBEF1429DFD}" sibTransId="{11044A83-B9D8-457F-9ABE-9342C2FC1D6A}"/>
    <dgm:cxn modelId="{1A6E5D42-8926-42A7-A22B-F586DAFFFB60}" srcId="{FDB9C8C5-D8E9-4882-B40E-B01B2C373131}" destId="{B91D1723-7CA0-4A2A-A40E-321C4E61C07B}" srcOrd="2" destOrd="0" parTransId="{005A2AC4-F81C-4500-9BF9-C617D34B4909}" sibTransId="{0B368343-DCEC-47FB-AE72-81ED48E16C9F}"/>
    <dgm:cxn modelId="{08123D51-7D2A-4262-9C1A-E7E0AF4876C1}" srcId="{AB94F8C8-1DC8-484D-8A07-58CB0564119F}" destId="{15276259-AFC3-452B-8EED-45FA39D0A07A}" srcOrd="0" destOrd="0" parTransId="{A214F7C3-A011-4670-9E5F-55E78FC66F86}" sibTransId="{79CADB43-D11C-41A7-AF0B-D60A8A3BFBE2}"/>
    <dgm:cxn modelId="{67BA49B2-EAC7-4EDD-9374-63C45381203F}" type="presOf" srcId="{8D6D13C3-1978-4F0C-824D-63372E4F8B4F}" destId="{812106B2-988C-4660-A25A-5003FDE7BF9B}" srcOrd="0" destOrd="0" presId="urn:microsoft.com/office/officeart/2005/8/layout/chevron2"/>
    <dgm:cxn modelId="{EFBFA424-9827-47D1-9D94-CAF85C5AB781}" type="presOf" srcId="{058205AB-2DEE-4FF1-8535-70D439E420FA}" destId="{EE7DFA31-0B48-4E5E-8369-58672AB683A7}" srcOrd="0" destOrd="0" presId="urn:microsoft.com/office/officeart/2005/8/layout/chevron2"/>
    <dgm:cxn modelId="{383684E4-710F-4D89-B087-D2D7E30FB66A}" srcId="{B91D1723-7CA0-4A2A-A40E-321C4E61C07B}" destId="{266ED3FC-0CAB-4898-89B5-8FA8C281E526}" srcOrd="0" destOrd="0" parTransId="{3D257515-AA5C-45F8-82B1-66CB9E39B18A}" sibTransId="{7F8B5536-5639-4983-9896-3B00096B9988}"/>
    <dgm:cxn modelId="{F7C4CF19-4253-42FF-8CD1-1D713536A4FF}" type="presOf" srcId="{15276259-AFC3-452B-8EED-45FA39D0A07A}" destId="{6464E94B-20EE-4731-948E-BCE3349242CD}" srcOrd="0" destOrd="0" presId="urn:microsoft.com/office/officeart/2005/8/layout/chevron2"/>
    <dgm:cxn modelId="{2DD400F2-49B2-463D-B99C-EA24AF2D4519}" type="presParOf" srcId="{05D6EF64-8ACD-4568-A37E-EE275566ED14}" destId="{0825CA94-94FE-477C-9629-BD77C7C01DE5}" srcOrd="0" destOrd="0" presId="urn:microsoft.com/office/officeart/2005/8/layout/chevron2"/>
    <dgm:cxn modelId="{3E4B3D33-E7B9-4395-8BAD-AC776366881F}" type="presParOf" srcId="{0825CA94-94FE-477C-9629-BD77C7C01DE5}" destId="{470C7ACA-B068-4AFC-BF37-7E2030BE4235}" srcOrd="0" destOrd="0" presId="urn:microsoft.com/office/officeart/2005/8/layout/chevron2"/>
    <dgm:cxn modelId="{235FE21E-72D7-4DC5-AD4A-9B8669E39D3C}" type="presParOf" srcId="{0825CA94-94FE-477C-9629-BD77C7C01DE5}" destId="{6464E94B-20EE-4731-948E-BCE3349242CD}" srcOrd="1" destOrd="0" presId="urn:microsoft.com/office/officeart/2005/8/layout/chevron2"/>
    <dgm:cxn modelId="{4FD3B1D6-A075-425E-AEA6-632E08613C5A}" type="presParOf" srcId="{05D6EF64-8ACD-4568-A37E-EE275566ED14}" destId="{93797EC7-5E75-4E2C-A1CF-03E022B12C2B}" srcOrd="1" destOrd="0" presId="urn:microsoft.com/office/officeart/2005/8/layout/chevron2"/>
    <dgm:cxn modelId="{3ABD223C-3A24-481C-968B-948E7C8055F3}" type="presParOf" srcId="{05D6EF64-8ACD-4568-A37E-EE275566ED14}" destId="{C5DBF382-4606-4CD2-8AA8-54FECE216CEA}" srcOrd="2" destOrd="0" presId="urn:microsoft.com/office/officeart/2005/8/layout/chevron2"/>
    <dgm:cxn modelId="{3B602A0B-E7C2-4FB3-A354-A1B46AE77A6C}" type="presParOf" srcId="{C5DBF382-4606-4CD2-8AA8-54FECE216CEA}" destId="{84D950E2-6A86-4FCC-9F3F-F42D3BA5CFF7}" srcOrd="0" destOrd="0" presId="urn:microsoft.com/office/officeart/2005/8/layout/chevron2"/>
    <dgm:cxn modelId="{1B38BB78-838B-49D8-9608-8BCB49036CBF}" type="presParOf" srcId="{C5DBF382-4606-4CD2-8AA8-54FECE216CEA}" destId="{812106B2-988C-4660-A25A-5003FDE7BF9B}" srcOrd="1" destOrd="0" presId="urn:microsoft.com/office/officeart/2005/8/layout/chevron2"/>
    <dgm:cxn modelId="{39F137E5-22AE-4212-A853-A8C04BB1C8D2}" type="presParOf" srcId="{05D6EF64-8ACD-4568-A37E-EE275566ED14}" destId="{169E543B-62D8-4624-8325-A3B62152CF21}" srcOrd="3" destOrd="0" presId="urn:microsoft.com/office/officeart/2005/8/layout/chevron2"/>
    <dgm:cxn modelId="{E08D3C66-03C5-4BA3-B50C-654A340FA0CC}" type="presParOf" srcId="{05D6EF64-8ACD-4568-A37E-EE275566ED14}" destId="{F60E3E11-5693-4A4B-98ED-85527D192A5F}" srcOrd="4" destOrd="0" presId="urn:microsoft.com/office/officeart/2005/8/layout/chevron2"/>
    <dgm:cxn modelId="{58D3FE51-A93F-4E81-8C90-C3788FE87E55}" type="presParOf" srcId="{F60E3E11-5693-4A4B-98ED-85527D192A5F}" destId="{9938F14F-DB77-4BFA-BEF3-3593864F2EF4}" srcOrd="0" destOrd="0" presId="urn:microsoft.com/office/officeart/2005/8/layout/chevron2"/>
    <dgm:cxn modelId="{F84B8CEA-6466-4A25-BA8F-DEA589E63549}" type="presParOf" srcId="{F60E3E11-5693-4A4B-98ED-85527D192A5F}" destId="{63F53072-846E-4D39-8756-C9EFED45C24D}" srcOrd="1" destOrd="0" presId="urn:microsoft.com/office/officeart/2005/8/layout/chevron2"/>
    <dgm:cxn modelId="{E6963525-DDFE-4E21-998C-88333D9F5DC5}" type="presParOf" srcId="{05D6EF64-8ACD-4568-A37E-EE275566ED14}" destId="{2A5D9040-137F-44B1-B2D6-EA8F31183646}" srcOrd="5" destOrd="0" presId="urn:microsoft.com/office/officeart/2005/8/layout/chevron2"/>
    <dgm:cxn modelId="{47F3634A-6A96-40B8-B872-525382359426}" type="presParOf" srcId="{05D6EF64-8ACD-4568-A37E-EE275566ED14}" destId="{E408F950-6BD2-4B2F-A3A5-CDBC54CC5C5D}" srcOrd="6" destOrd="0" presId="urn:microsoft.com/office/officeart/2005/8/layout/chevron2"/>
    <dgm:cxn modelId="{72F30840-4D01-4578-84F7-F681D29222AC}" type="presParOf" srcId="{E408F950-6BD2-4B2F-A3A5-CDBC54CC5C5D}" destId="{F2772A66-1EC0-49D5-A695-806A9A5035CC}" srcOrd="0" destOrd="0" presId="urn:microsoft.com/office/officeart/2005/8/layout/chevron2"/>
    <dgm:cxn modelId="{DEFC44A3-E039-457E-8BDA-AD2C1259CADA}" type="presParOf" srcId="{E408F950-6BD2-4B2F-A3A5-CDBC54CC5C5D}" destId="{696720B3-5C0B-49C1-9FF3-BAD816DAF8E8}" srcOrd="1" destOrd="0" presId="urn:microsoft.com/office/officeart/2005/8/layout/chevron2"/>
    <dgm:cxn modelId="{C8A854F2-21B8-4347-917B-58C6F610911D}" type="presParOf" srcId="{05D6EF64-8ACD-4568-A37E-EE275566ED14}" destId="{BB063056-6426-427A-8BB2-8E5372963772}" srcOrd="7" destOrd="0" presId="urn:microsoft.com/office/officeart/2005/8/layout/chevron2"/>
    <dgm:cxn modelId="{96F55717-5601-4095-9D3F-A6A735F0A9C7}" type="presParOf" srcId="{05D6EF64-8ACD-4568-A37E-EE275566ED14}" destId="{4A1AC5E7-E94B-4FCA-90A2-74472C09638A}" srcOrd="8" destOrd="0" presId="urn:microsoft.com/office/officeart/2005/8/layout/chevron2"/>
    <dgm:cxn modelId="{03923F56-0ABC-4AAE-8D11-33D25346590F}" type="presParOf" srcId="{4A1AC5E7-E94B-4FCA-90A2-74472C09638A}" destId="{48C418C1-9E3E-475E-83EE-C210F842E9D2}" srcOrd="0" destOrd="0" presId="urn:microsoft.com/office/officeart/2005/8/layout/chevron2"/>
    <dgm:cxn modelId="{37A9340A-BD8B-4E73-9B2E-F7DECF895989}" type="presParOf" srcId="{4A1AC5E7-E94B-4FCA-90A2-74472C09638A}" destId="{B93AE004-1130-4BC4-8051-974AD42931DC}" srcOrd="1" destOrd="0" presId="urn:microsoft.com/office/officeart/2005/8/layout/chevron2"/>
    <dgm:cxn modelId="{A04652ED-03F0-4165-83D6-B71E6B517BBF}" type="presParOf" srcId="{05D6EF64-8ACD-4568-A37E-EE275566ED14}" destId="{32609776-1154-4F81-BCAA-03E4A76E9CC1}" srcOrd="9" destOrd="0" presId="urn:microsoft.com/office/officeart/2005/8/layout/chevron2"/>
    <dgm:cxn modelId="{BB40808F-8E1E-4FC0-A776-0AE3F4E27546}" type="presParOf" srcId="{05D6EF64-8ACD-4568-A37E-EE275566ED14}" destId="{C5083159-EBB8-4808-A793-ED829B5A0A74}" srcOrd="10" destOrd="0" presId="urn:microsoft.com/office/officeart/2005/8/layout/chevron2"/>
    <dgm:cxn modelId="{C265CFE4-ECBF-4499-A0C1-DE5EFEB50AED}" type="presParOf" srcId="{C5083159-EBB8-4808-A793-ED829B5A0A74}" destId="{F7BA8389-AD95-491B-A1F5-9AD53A348E2A}" srcOrd="0" destOrd="0" presId="urn:microsoft.com/office/officeart/2005/8/layout/chevron2"/>
    <dgm:cxn modelId="{F90B9EC0-366C-4580-B1ED-8B9134CA507B}" type="presParOf" srcId="{C5083159-EBB8-4808-A793-ED829B5A0A74}" destId="{EE7DFA31-0B48-4E5E-8369-58672AB683A7}"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0C7ACA-B068-4AFC-BF37-7E2030BE4235}">
      <dsp:nvSpPr>
        <dsp:cNvPr id="0" name=""/>
        <dsp:cNvSpPr/>
      </dsp:nvSpPr>
      <dsp:spPr>
        <a:xfrm rot="5400000">
          <a:off x="-114002" y="116401"/>
          <a:ext cx="760015" cy="53201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cs-CZ" sz="1400" kern="1200" dirty="0" smtClean="0"/>
            <a:t> </a:t>
          </a:r>
          <a:endParaRPr lang="cs-CZ" sz="1400" kern="1200" dirty="0"/>
        </a:p>
      </dsp:txBody>
      <dsp:txXfrm rot="5400000">
        <a:off x="-114002" y="116401"/>
        <a:ext cx="760015" cy="532010"/>
      </dsp:txXfrm>
    </dsp:sp>
    <dsp:sp modelId="{6464E94B-20EE-4731-948E-BCE3349242CD}">
      <dsp:nvSpPr>
        <dsp:cNvPr id="0" name=""/>
        <dsp:cNvSpPr/>
      </dsp:nvSpPr>
      <dsp:spPr>
        <a:xfrm rot="5400000">
          <a:off x="3067000" y="-2532590"/>
          <a:ext cx="494010" cy="55639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cs-CZ" sz="1300" b="1" kern="1200" dirty="0" smtClean="0"/>
            <a:t>Kategorie 0 – 7 – Thajsko kategorie „3“</a:t>
          </a:r>
          <a:endParaRPr lang="cs-CZ" sz="1300" kern="1200" dirty="0"/>
        </a:p>
      </dsp:txBody>
      <dsp:txXfrm rot="5400000">
        <a:off x="3067000" y="-2532590"/>
        <a:ext cx="494010" cy="5563989"/>
      </dsp:txXfrm>
    </dsp:sp>
    <dsp:sp modelId="{84D950E2-6A86-4FCC-9F3F-F42D3BA5CFF7}">
      <dsp:nvSpPr>
        <dsp:cNvPr id="0" name=""/>
        <dsp:cNvSpPr/>
      </dsp:nvSpPr>
      <dsp:spPr>
        <a:xfrm rot="5400000">
          <a:off x="-114002" y="776238"/>
          <a:ext cx="760015" cy="53201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cs-CZ" sz="1400" kern="1200" dirty="0"/>
        </a:p>
      </dsp:txBody>
      <dsp:txXfrm rot="5400000">
        <a:off x="-114002" y="776238"/>
        <a:ext cx="760015" cy="532010"/>
      </dsp:txXfrm>
    </dsp:sp>
    <dsp:sp modelId="{812106B2-988C-4660-A25A-5003FDE7BF9B}">
      <dsp:nvSpPr>
        <dsp:cNvPr id="0" name=""/>
        <dsp:cNvSpPr/>
      </dsp:nvSpPr>
      <dsp:spPr>
        <a:xfrm rot="5400000">
          <a:off x="3067000" y="-1872753"/>
          <a:ext cx="494010" cy="55639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cs-CZ" sz="1300" b="1" kern="1200" dirty="0" smtClean="0"/>
            <a:t>Vyjadřuje celkovou rizikovost země</a:t>
          </a:r>
          <a:endParaRPr lang="cs-CZ" sz="1300" kern="1200" dirty="0"/>
        </a:p>
      </dsp:txBody>
      <dsp:txXfrm rot="5400000">
        <a:off x="3067000" y="-1872753"/>
        <a:ext cx="494010" cy="5563989"/>
      </dsp:txXfrm>
    </dsp:sp>
    <dsp:sp modelId="{9938F14F-DB77-4BFA-BEF3-3593864F2EF4}">
      <dsp:nvSpPr>
        <dsp:cNvPr id="0" name=""/>
        <dsp:cNvSpPr/>
      </dsp:nvSpPr>
      <dsp:spPr>
        <a:xfrm rot="5400000">
          <a:off x="-114002" y="1436075"/>
          <a:ext cx="760015" cy="53201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cs-CZ" sz="1400" kern="1200" dirty="0"/>
        </a:p>
      </dsp:txBody>
      <dsp:txXfrm rot="5400000">
        <a:off x="-114002" y="1436075"/>
        <a:ext cx="760015" cy="532010"/>
      </dsp:txXfrm>
    </dsp:sp>
    <dsp:sp modelId="{63F53072-846E-4D39-8756-C9EFED45C24D}">
      <dsp:nvSpPr>
        <dsp:cNvPr id="0" name=""/>
        <dsp:cNvSpPr/>
      </dsp:nvSpPr>
      <dsp:spPr>
        <a:xfrm rot="5400000">
          <a:off x="3067000" y="-1212915"/>
          <a:ext cx="494010" cy="55639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cs-CZ" sz="1300" b="1" kern="1200" dirty="0" smtClean="0"/>
            <a:t>Kromě ekonomických kritérií bere v úvahu bariéry transferu a konvertibility lokální měny a bariery při platbách v cizí měně </a:t>
          </a:r>
          <a:r>
            <a:rPr lang="cs-CZ" sz="1300" b="1" kern="1200" dirty="0" err="1" smtClean="0"/>
            <a:t>zahr</a:t>
          </a:r>
          <a:r>
            <a:rPr lang="cs-CZ" sz="1300" b="1" kern="1200" dirty="0" smtClean="0"/>
            <a:t>. subjektům</a:t>
          </a:r>
          <a:endParaRPr lang="cs-CZ" sz="1300" kern="1200" dirty="0"/>
        </a:p>
      </dsp:txBody>
      <dsp:txXfrm rot="5400000">
        <a:off x="3067000" y="-1212915"/>
        <a:ext cx="494010" cy="5563989"/>
      </dsp:txXfrm>
    </dsp:sp>
    <dsp:sp modelId="{F2772A66-1EC0-49D5-A695-806A9A5035CC}">
      <dsp:nvSpPr>
        <dsp:cNvPr id="0" name=""/>
        <dsp:cNvSpPr/>
      </dsp:nvSpPr>
      <dsp:spPr>
        <a:xfrm rot="5400000">
          <a:off x="-114002" y="2095913"/>
          <a:ext cx="760015" cy="53201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cs-CZ" sz="1400" kern="1200" dirty="0"/>
        </a:p>
      </dsp:txBody>
      <dsp:txXfrm rot="5400000">
        <a:off x="-114002" y="2095913"/>
        <a:ext cx="760015" cy="532010"/>
      </dsp:txXfrm>
    </dsp:sp>
    <dsp:sp modelId="{696720B3-5C0B-49C1-9FF3-BAD816DAF8E8}">
      <dsp:nvSpPr>
        <dsp:cNvPr id="0" name=""/>
        <dsp:cNvSpPr/>
      </dsp:nvSpPr>
      <dsp:spPr>
        <a:xfrm rot="5400000">
          <a:off x="3067000" y="-553078"/>
          <a:ext cx="494010" cy="55639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cs-CZ" sz="1300" b="1" kern="1200" dirty="0" smtClean="0"/>
            <a:t>V ČR využíváno zejména ČEB, EGAP</a:t>
          </a:r>
          <a:endParaRPr lang="cs-CZ" sz="1300" kern="1200" dirty="0"/>
        </a:p>
      </dsp:txBody>
      <dsp:txXfrm rot="5400000">
        <a:off x="3067000" y="-553078"/>
        <a:ext cx="494010" cy="5563989"/>
      </dsp:txXfrm>
    </dsp:sp>
    <dsp:sp modelId="{48C418C1-9E3E-475E-83EE-C210F842E9D2}">
      <dsp:nvSpPr>
        <dsp:cNvPr id="0" name=""/>
        <dsp:cNvSpPr/>
      </dsp:nvSpPr>
      <dsp:spPr>
        <a:xfrm rot="5400000">
          <a:off x="-114002" y="2755750"/>
          <a:ext cx="760015" cy="53201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cs-CZ" sz="1400" kern="1200" dirty="0"/>
        </a:p>
      </dsp:txBody>
      <dsp:txXfrm rot="5400000">
        <a:off x="-114002" y="2755750"/>
        <a:ext cx="760015" cy="532010"/>
      </dsp:txXfrm>
    </dsp:sp>
    <dsp:sp modelId="{B93AE004-1130-4BC4-8051-974AD42931DC}">
      <dsp:nvSpPr>
        <dsp:cNvPr id="0" name=""/>
        <dsp:cNvSpPr/>
      </dsp:nvSpPr>
      <dsp:spPr>
        <a:xfrm rot="5400000">
          <a:off x="3067000" y="106758"/>
          <a:ext cx="494010" cy="55639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cs-CZ" sz="1300" b="1" kern="1200" dirty="0" smtClean="0"/>
            <a:t>Stanovuje se pro účely stanovení minimální pojistné prémie</a:t>
          </a:r>
          <a:endParaRPr lang="cs-CZ" sz="1300" kern="1200" dirty="0"/>
        </a:p>
      </dsp:txBody>
      <dsp:txXfrm rot="5400000">
        <a:off x="3067000" y="106758"/>
        <a:ext cx="494010" cy="5563989"/>
      </dsp:txXfrm>
    </dsp:sp>
    <dsp:sp modelId="{F7BA8389-AD95-491B-A1F5-9AD53A348E2A}">
      <dsp:nvSpPr>
        <dsp:cNvPr id="0" name=""/>
        <dsp:cNvSpPr/>
      </dsp:nvSpPr>
      <dsp:spPr>
        <a:xfrm rot="5400000">
          <a:off x="-114002" y="3415587"/>
          <a:ext cx="760015" cy="532010"/>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cs-CZ" sz="1400" kern="1200" dirty="0"/>
        </a:p>
      </dsp:txBody>
      <dsp:txXfrm rot="5400000">
        <a:off x="-114002" y="3415587"/>
        <a:ext cx="760015" cy="532010"/>
      </dsp:txXfrm>
    </dsp:sp>
    <dsp:sp modelId="{EE7DFA31-0B48-4E5E-8369-58672AB683A7}">
      <dsp:nvSpPr>
        <dsp:cNvPr id="0" name=""/>
        <dsp:cNvSpPr/>
      </dsp:nvSpPr>
      <dsp:spPr>
        <a:xfrm rot="5400000">
          <a:off x="3067000" y="766595"/>
          <a:ext cx="494010" cy="55639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cs-CZ" sz="1300" b="1" kern="1200" dirty="0" smtClean="0"/>
            <a:t>Aktuální kategorizaci lze zjistit na stránkách </a:t>
          </a:r>
          <a:r>
            <a:rPr lang="cs-CZ" sz="1300" b="1" kern="1200" dirty="0" smtClean="0">
              <a:hlinkClick xmlns:r="http://schemas.openxmlformats.org/officeDocument/2006/relationships" r:id="rId1"/>
            </a:rPr>
            <a:t>EGAP</a:t>
          </a:r>
          <a:r>
            <a:rPr lang="cs-CZ" sz="1300" b="1" kern="1200" dirty="0" smtClean="0"/>
            <a:t> nebo </a:t>
          </a:r>
          <a:r>
            <a:rPr lang="cs-CZ" sz="1300" b="1" kern="1200" dirty="0" smtClean="0">
              <a:hlinkClick xmlns:r="http://schemas.openxmlformats.org/officeDocument/2006/relationships" r:id="rId2"/>
            </a:rPr>
            <a:t>OECD</a:t>
          </a:r>
          <a:endParaRPr lang="cs-CZ" sz="1300" kern="1200" dirty="0"/>
        </a:p>
      </dsp:txBody>
      <dsp:txXfrm rot="5400000">
        <a:off x="3067000" y="766595"/>
        <a:ext cx="494010" cy="55639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7739" cy="511731"/>
          </a:xfrm>
          <a:prstGeom prst="rect">
            <a:avLst/>
          </a:prstGeom>
        </p:spPr>
        <p:txBody>
          <a:bodyPr vert="horz" lIns="99066" tIns="49533" rIns="99066" bIns="49533" rtlCol="0"/>
          <a:lstStyle>
            <a:lvl1pPr algn="l">
              <a:defRPr sz="1300"/>
            </a:lvl1pPr>
          </a:lstStyle>
          <a:p>
            <a:endParaRPr lang="cs-CZ"/>
          </a:p>
        </p:txBody>
      </p:sp>
      <p:sp>
        <p:nvSpPr>
          <p:cNvPr id="3" name="Zástupný symbol pro datum 2"/>
          <p:cNvSpPr>
            <a:spLocks noGrp="1"/>
          </p:cNvSpPr>
          <p:nvPr>
            <p:ph type="dt" sz="quarter" idx="1"/>
          </p:nvPr>
        </p:nvSpPr>
        <p:spPr>
          <a:xfrm>
            <a:off x="4023092" y="0"/>
            <a:ext cx="3077739" cy="511731"/>
          </a:xfrm>
          <a:prstGeom prst="rect">
            <a:avLst/>
          </a:prstGeom>
        </p:spPr>
        <p:txBody>
          <a:bodyPr vert="horz" lIns="99066" tIns="49533" rIns="99066" bIns="49533" rtlCol="0"/>
          <a:lstStyle>
            <a:lvl1pPr algn="r">
              <a:defRPr sz="1300"/>
            </a:lvl1pPr>
          </a:lstStyle>
          <a:p>
            <a:fld id="{DD31B057-1303-45AA-B558-60817D018432}" type="datetimeFigureOut">
              <a:rPr lang="cs-CZ" smtClean="0"/>
              <a:pPr/>
              <a:t>12. 3. 2017</a:t>
            </a:fld>
            <a:endParaRPr lang="cs-CZ"/>
          </a:p>
        </p:txBody>
      </p:sp>
      <p:sp>
        <p:nvSpPr>
          <p:cNvPr id="4" name="Zástupný symbol pro zápatí 3"/>
          <p:cNvSpPr>
            <a:spLocks noGrp="1"/>
          </p:cNvSpPr>
          <p:nvPr>
            <p:ph type="ftr" sz="quarter" idx="2"/>
          </p:nvPr>
        </p:nvSpPr>
        <p:spPr>
          <a:xfrm>
            <a:off x="0" y="9721106"/>
            <a:ext cx="3077739" cy="511731"/>
          </a:xfrm>
          <a:prstGeom prst="rect">
            <a:avLst/>
          </a:prstGeom>
        </p:spPr>
        <p:txBody>
          <a:bodyPr vert="horz" lIns="99066" tIns="49533" rIns="99066" bIns="49533" rtlCol="0" anchor="b"/>
          <a:lstStyle>
            <a:lvl1pPr algn="l">
              <a:defRPr sz="1300"/>
            </a:lvl1pPr>
          </a:lstStyle>
          <a:p>
            <a:endParaRPr lang="cs-CZ"/>
          </a:p>
        </p:txBody>
      </p:sp>
      <p:sp>
        <p:nvSpPr>
          <p:cNvPr id="5" name="Zástupný symbol pro číslo snímku 4"/>
          <p:cNvSpPr>
            <a:spLocks noGrp="1"/>
          </p:cNvSpPr>
          <p:nvPr>
            <p:ph type="sldNum" sz="quarter" idx="3"/>
          </p:nvPr>
        </p:nvSpPr>
        <p:spPr>
          <a:xfrm>
            <a:off x="4023092" y="9721106"/>
            <a:ext cx="3077739" cy="511731"/>
          </a:xfrm>
          <a:prstGeom prst="rect">
            <a:avLst/>
          </a:prstGeom>
        </p:spPr>
        <p:txBody>
          <a:bodyPr vert="horz" lIns="99066" tIns="49533" rIns="99066" bIns="49533" rtlCol="0" anchor="b"/>
          <a:lstStyle>
            <a:lvl1pPr algn="r">
              <a:defRPr sz="1300"/>
            </a:lvl1pPr>
          </a:lstStyle>
          <a:p>
            <a:fld id="{AE3ABB09-8183-47BA-86CD-04D2B50B0C72}" type="slidenum">
              <a:rPr lang="cs-CZ" smtClean="0"/>
              <a:pPr/>
              <a:t>‹#›</a:t>
            </a:fld>
            <a:endParaRPr lang="cs-CZ"/>
          </a:p>
        </p:txBody>
      </p:sp>
    </p:spTree>
    <p:extLst>
      <p:ext uri="{BB962C8B-B14F-4D97-AF65-F5344CB8AC3E}">
        <p14:creationId xmlns="" xmlns:p14="http://schemas.microsoft.com/office/powerpoint/2010/main" val="811964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7739" cy="511731"/>
          </a:xfrm>
          <a:prstGeom prst="rect">
            <a:avLst/>
          </a:prstGeom>
        </p:spPr>
        <p:txBody>
          <a:bodyPr vert="horz" lIns="99066" tIns="49533" rIns="99066" bIns="49533" rtlCol="0"/>
          <a:lstStyle>
            <a:lvl1pPr algn="l">
              <a:defRPr sz="1300"/>
            </a:lvl1pPr>
          </a:lstStyle>
          <a:p>
            <a:endParaRPr lang="cs-CZ"/>
          </a:p>
        </p:txBody>
      </p:sp>
      <p:sp>
        <p:nvSpPr>
          <p:cNvPr id="3" name="Zástupný symbol pro datum 2"/>
          <p:cNvSpPr>
            <a:spLocks noGrp="1"/>
          </p:cNvSpPr>
          <p:nvPr>
            <p:ph type="dt" idx="1"/>
          </p:nvPr>
        </p:nvSpPr>
        <p:spPr>
          <a:xfrm>
            <a:off x="4023092" y="0"/>
            <a:ext cx="3077739" cy="511731"/>
          </a:xfrm>
          <a:prstGeom prst="rect">
            <a:avLst/>
          </a:prstGeom>
        </p:spPr>
        <p:txBody>
          <a:bodyPr vert="horz" lIns="99066" tIns="49533" rIns="99066" bIns="49533" rtlCol="0"/>
          <a:lstStyle>
            <a:lvl1pPr algn="r">
              <a:defRPr sz="1300"/>
            </a:lvl1pPr>
          </a:lstStyle>
          <a:p>
            <a:fld id="{8B68D63E-EF97-4B69-AEAA-8684DD51F8D7}" type="datetimeFigureOut">
              <a:rPr lang="cs-CZ" smtClean="0"/>
              <a:pPr/>
              <a:t>12. 3. 2017</a:t>
            </a:fld>
            <a:endParaRPr lang="cs-CZ"/>
          </a:p>
        </p:txBody>
      </p:sp>
      <p:sp>
        <p:nvSpPr>
          <p:cNvPr id="4" name="Zástupný symbol pro obrázek snímku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9066" tIns="49533" rIns="99066" bIns="49533" rtlCol="0" anchor="ctr"/>
          <a:lstStyle/>
          <a:p>
            <a:endParaRPr lang="cs-CZ"/>
          </a:p>
        </p:txBody>
      </p:sp>
      <p:sp>
        <p:nvSpPr>
          <p:cNvPr id="5" name="Zástupný symbol pro poznámky 4"/>
          <p:cNvSpPr>
            <a:spLocks noGrp="1"/>
          </p:cNvSpPr>
          <p:nvPr>
            <p:ph type="body" sz="quarter" idx="3"/>
          </p:nvPr>
        </p:nvSpPr>
        <p:spPr>
          <a:xfrm>
            <a:off x="710248" y="4861441"/>
            <a:ext cx="5681980" cy="4605576"/>
          </a:xfrm>
          <a:prstGeom prst="rect">
            <a:avLst/>
          </a:prstGeom>
        </p:spPr>
        <p:txBody>
          <a:bodyPr vert="horz" lIns="99066" tIns="49533" rIns="99066" bIns="49533"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721106"/>
            <a:ext cx="3077739" cy="511731"/>
          </a:xfrm>
          <a:prstGeom prst="rect">
            <a:avLst/>
          </a:prstGeom>
        </p:spPr>
        <p:txBody>
          <a:bodyPr vert="horz" lIns="99066" tIns="49533" rIns="99066" bIns="49533" rtlCol="0" anchor="b"/>
          <a:lstStyle>
            <a:lvl1pPr algn="l">
              <a:defRPr sz="1300"/>
            </a:lvl1pPr>
          </a:lstStyle>
          <a:p>
            <a:endParaRPr lang="cs-CZ"/>
          </a:p>
        </p:txBody>
      </p:sp>
      <p:sp>
        <p:nvSpPr>
          <p:cNvPr id="7" name="Zástupný symbol pro číslo snímku 6"/>
          <p:cNvSpPr>
            <a:spLocks noGrp="1"/>
          </p:cNvSpPr>
          <p:nvPr>
            <p:ph type="sldNum" sz="quarter" idx="5"/>
          </p:nvPr>
        </p:nvSpPr>
        <p:spPr>
          <a:xfrm>
            <a:off x="4023092" y="9721106"/>
            <a:ext cx="3077739" cy="511731"/>
          </a:xfrm>
          <a:prstGeom prst="rect">
            <a:avLst/>
          </a:prstGeom>
        </p:spPr>
        <p:txBody>
          <a:bodyPr vert="horz" lIns="99066" tIns="49533" rIns="99066" bIns="49533" rtlCol="0" anchor="b"/>
          <a:lstStyle>
            <a:lvl1pPr algn="r">
              <a:defRPr sz="1300"/>
            </a:lvl1pPr>
          </a:lstStyle>
          <a:p>
            <a:fld id="{AFF94D7E-DA4D-4CBF-80D6-727AD9D0CDDC}" type="slidenum">
              <a:rPr lang="cs-CZ" smtClean="0"/>
              <a:pPr/>
              <a:t>‹#›</a:t>
            </a:fld>
            <a:endParaRPr lang="cs-CZ"/>
          </a:p>
        </p:txBody>
      </p:sp>
    </p:spTree>
    <p:extLst>
      <p:ext uri="{BB962C8B-B14F-4D97-AF65-F5344CB8AC3E}">
        <p14:creationId xmlns="" xmlns:p14="http://schemas.microsoft.com/office/powerpoint/2010/main" val="1651741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28675" name="Zástupný symbol pro poznámky 2"/>
          <p:cNvSpPr>
            <a:spLocks noGrp="1"/>
          </p:cNvSpPr>
          <p:nvPr>
            <p:ph type="body" idx="1"/>
          </p:nvPr>
        </p:nvSpPr>
        <p:spPr bwMode="auto">
          <a:noFill/>
        </p:spPr>
        <p:txBody>
          <a:bodyPr/>
          <a:lstStyle/>
          <a:p>
            <a:endParaRPr lang="cs-CZ" smtClean="0"/>
          </a:p>
        </p:txBody>
      </p:sp>
      <p:sp>
        <p:nvSpPr>
          <p:cNvPr id="28676" name="Zástupný symbol pro číslo snímku 3"/>
          <p:cNvSpPr>
            <a:spLocks noGrp="1"/>
          </p:cNvSpPr>
          <p:nvPr>
            <p:ph type="sldNum" sz="quarter" idx="5"/>
          </p:nvPr>
        </p:nvSpPr>
        <p:spPr bwMode="auto">
          <a:noFill/>
          <a:ln>
            <a:miter lim="800000"/>
            <a:headEnd/>
            <a:tailEnd/>
          </a:ln>
        </p:spPr>
        <p:txBody>
          <a:bodyPr/>
          <a:lstStyle/>
          <a:p>
            <a:fld id="{6A68403E-4C8B-4DA5-9D11-5E2B9C9DAD11}" type="slidenum">
              <a:rPr lang="cs-CZ" altLang="cs-CZ" smtClean="0">
                <a:solidFill>
                  <a:prstClr val="black"/>
                </a:solidFill>
                <a:cs typeface="Arial" charset="0"/>
              </a:rPr>
              <a:pPr/>
              <a:t>5</a:t>
            </a:fld>
            <a:endParaRPr lang="cs-CZ" altLang="cs-CZ" smtClean="0">
              <a:solidFill>
                <a:prstClr val="black"/>
              </a:solidFil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37891" name="Zástupný symbol pro poznámky 2"/>
          <p:cNvSpPr>
            <a:spLocks noGrp="1"/>
          </p:cNvSpPr>
          <p:nvPr>
            <p:ph type="body" idx="1"/>
          </p:nvPr>
        </p:nvSpPr>
        <p:spPr bwMode="auto">
          <a:noFill/>
        </p:spPr>
        <p:txBody>
          <a:bodyPr/>
          <a:lstStyle/>
          <a:p>
            <a:endParaRPr lang="cs-CZ" smtClean="0"/>
          </a:p>
        </p:txBody>
      </p:sp>
      <p:sp>
        <p:nvSpPr>
          <p:cNvPr id="37892" name="Zástupný symbol pro číslo snímku 3"/>
          <p:cNvSpPr>
            <a:spLocks noGrp="1"/>
          </p:cNvSpPr>
          <p:nvPr>
            <p:ph type="sldNum" sz="quarter" idx="5"/>
          </p:nvPr>
        </p:nvSpPr>
        <p:spPr bwMode="auto">
          <a:noFill/>
          <a:ln>
            <a:miter lim="800000"/>
            <a:headEnd/>
            <a:tailEnd/>
          </a:ln>
        </p:spPr>
        <p:txBody>
          <a:bodyPr/>
          <a:lstStyle/>
          <a:p>
            <a:fld id="{DD678080-FE65-4611-B7DE-D89AB5EA163B}" type="slidenum">
              <a:rPr lang="cs-CZ" altLang="cs-CZ" smtClean="0">
                <a:solidFill>
                  <a:prstClr val="black"/>
                </a:solidFill>
                <a:cs typeface="Arial" charset="0"/>
              </a:rPr>
              <a:pPr/>
              <a:t>14</a:t>
            </a:fld>
            <a:endParaRPr lang="cs-CZ" altLang="cs-CZ" smtClean="0">
              <a:solidFill>
                <a:prstClr val="black"/>
              </a:solidFill>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38915" name="Zástupný symbol pro poznámky 2"/>
          <p:cNvSpPr>
            <a:spLocks noGrp="1"/>
          </p:cNvSpPr>
          <p:nvPr>
            <p:ph type="body" idx="1"/>
          </p:nvPr>
        </p:nvSpPr>
        <p:spPr bwMode="auto">
          <a:noFill/>
        </p:spPr>
        <p:txBody>
          <a:bodyPr/>
          <a:lstStyle/>
          <a:p>
            <a:endParaRPr lang="cs-CZ" smtClean="0"/>
          </a:p>
        </p:txBody>
      </p:sp>
      <p:sp>
        <p:nvSpPr>
          <p:cNvPr id="38916" name="Zástupný symbol pro číslo snímku 3"/>
          <p:cNvSpPr>
            <a:spLocks noGrp="1"/>
          </p:cNvSpPr>
          <p:nvPr>
            <p:ph type="sldNum" sz="quarter" idx="5"/>
          </p:nvPr>
        </p:nvSpPr>
        <p:spPr bwMode="auto">
          <a:noFill/>
          <a:ln>
            <a:miter lim="800000"/>
            <a:headEnd/>
            <a:tailEnd/>
          </a:ln>
        </p:spPr>
        <p:txBody>
          <a:bodyPr/>
          <a:lstStyle/>
          <a:p>
            <a:fld id="{B72C4B55-5A68-4551-A202-7D3026546ED4}" type="slidenum">
              <a:rPr lang="cs-CZ" altLang="cs-CZ" smtClean="0">
                <a:solidFill>
                  <a:prstClr val="black"/>
                </a:solidFill>
                <a:cs typeface="Arial" charset="0"/>
              </a:rPr>
              <a:pPr/>
              <a:t>15</a:t>
            </a:fld>
            <a:endParaRPr lang="cs-CZ" altLang="cs-CZ" smtClean="0">
              <a:solidFill>
                <a:prstClr val="black"/>
              </a:solidFill>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39939" name="Zástupný symbol pro poznámky 2"/>
          <p:cNvSpPr>
            <a:spLocks noGrp="1"/>
          </p:cNvSpPr>
          <p:nvPr>
            <p:ph type="body" idx="1"/>
          </p:nvPr>
        </p:nvSpPr>
        <p:spPr bwMode="auto">
          <a:noFill/>
        </p:spPr>
        <p:txBody>
          <a:bodyPr/>
          <a:lstStyle/>
          <a:p>
            <a:endParaRPr lang="cs-CZ" smtClean="0"/>
          </a:p>
        </p:txBody>
      </p:sp>
      <p:sp>
        <p:nvSpPr>
          <p:cNvPr id="39940" name="Zástupný symbol pro číslo snímku 3"/>
          <p:cNvSpPr>
            <a:spLocks noGrp="1"/>
          </p:cNvSpPr>
          <p:nvPr>
            <p:ph type="sldNum" sz="quarter" idx="5"/>
          </p:nvPr>
        </p:nvSpPr>
        <p:spPr bwMode="auto">
          <a:noFill/>
          <a:ln>
            <a:miter lim="800000"/>
            <a:headEnd/>
            <a:tailEnd/>
          </a:ln>
        </p:spPr>
        <p:txBody>
          <a:bodyPr/>
          <a:lstStyle/>
          <a:p>
            <a:fld id="{529E2466-4A03-43CE-988E-C685A4FBE22C}" type="slidenum">
              <a:rPr lang="cs-CZ" altLang="cs-CZ" smtClean="0">
                <a:solidFill>
                  <a:prstClr val="black"/>
                </a:solidFill>
                <a:cs typeface="Arial" charset="0"/>
              </a:rPr>
              <a:pPr/>
              <a:t>16</a:t>
            </a:fld>
            <a:endParaRPr lang="cs-CZ" altLang="cs-CZ" smtClean="0">
              <a:solidFill>
                <a:prstClr val="black"/>
              </a:solidFill>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40963" name="Zástupný symbol pro poznámky 2"/>
          <p:cNvSpPr>
            <a:spLocks noGrp="1"/>
          </p:cNvSpPr>
          <p:nvPr>
            <p:ph type="body" idx="1"/>
          </p:nvPr>
        </p:nvSpPr>
        <p:spPr bwMode="auto">
          <a:noFill/>
        </p:spPr>
        <p:txBody>
          <a:bodyPr/>
          <a:lstStyle/>
          <a:p>
            <a:endParaRPr lang="cs-CZ" smtClean="0"/>
          </a:p>
        </p:txBody>
      </p:sp>
      <p:sp>
        <p:nvSpPr>
          <p:cNvPr id="40964" name="Zástupný symbol pro číslo snímku 3"/>
          <p:cNvSpPr>
            <a:spLocks noGrp="1"/>
          </p:cNvSpPr>
          <p:nvPr>
            <p:ph type="sldNum" sz="quarter" idx="5"/>
          </p:nvPr>
        </p:nvSpPr>
        <p:spPr bwMode="auto">
          <a:noFill/>
          <a:ln>
            <a:miter lim="800000"/>
            <a:headEnd/>
            <a:tailEnd/>
          </a:ln>
        </p:spPr>
        <p:txBody>
          <a:bodyPr/>
          <a:lstStyle/>
          <a:p>
            <a:fld id="{80CE5EFD-E19B-40A0-85E6-15F60C0EF1AA}" type="slidenum">
              <a:rPr lang="cs-CZ" altLang="cs-CZ" smtClean="0">
                <a:solidFill>
                  <a:prstClr val="black"/>
                </a:solidFill>
                <a:cs typeface="Arial" charset="0"/>
              </a:rPr>
              <a:pPr/>
              <a:t>17</a:t>
            </a:fld>
            <a:endParaRPr lang="cs-CZ" altLang="cs-CZ" smtClean="0">
              <a:solidFill>
                <a:prstClr val="black"/>
              </a:solidFill>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41987" name="Zástupný symbol pro poznámky 2"/>
          <p:cNvSpPr>
            <a:spLocks noGrp="1"/>
          </p:cNvSpPr>
          <p:nvPr>
            <p:ph type="body" idx="1"/>
          </p:nvPr>
        </p:nvSpPr>
        <p:spPr bwMode="auto">
          <a:noFill/>
        </p:spPr>
        <p:txBody>
          <a:bodyPr/>
          <a:lstStyle/>
          <a:p>
            <a:endParaRPr lang="cs-CZ" altLang="cs-CZ" sz="1100" dirty="0" smtClean="0"/>
          </a:p>
        </p:txBody>
      </p:sp>
      <p:sp>
        <p:nvSpPr>
          <p:cNvPr id="41988" name="Zástupný symbol pro číslo snímku 3"/>
          <p:cNvSpPr>
            <a:spLocks noGrp="1"/>
          </p:cNvSpPr>
          <p:nvPr>
            <p:ph type="sldNum" sz="quarter" idx="5"/>
          </p:nvPr>
        </p:nvSpPr>
        <p:spPr bwMode="auto">
          <a:noFill/>
          <a:ln>
            <a:miter lim="800000"/>
            <a:headEnd/>
            <a:tailEnd/>
          </a:ln>
        </p:spPr>
        <p:txBody>
          <a:bodyPr/>
          <a:lstStyle/>
          <a:p>
            <a:fld id="{B4840F32-4A7E-4529-8213-D2BED2C23166}" type="slidenum">
              <a:rPr lang="cs-CZ" altLang="cs-CZ" smtClean="0">
                <a:solidFill>
                  <a:prstClr val="black"/>
                </a:solidFill>
                <a:cs typeface="Arial" charset="0"/>
              </a:rPr>
              <a:pPr/>
              <a:t>18</a:t>
            </a:fld>
            <a:endParaRPr lang="cs-CZ" altLang="cs-CZ" smtClean="0">
              <a:solidFill>
                <a:prstClr val="black"/>
              </a:solidFill>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43011" name="Zástupný symbol pro poznámky 2"/>
          <p:cNvSpPr>
            <a:spLocks noGrp="1"/>
          </p:cNvSpPr>
          <p:nvPr>
            <p:ph type="body" idx="1"/>
          </p:nvPr>
        </p:nvSpPr>
        <p:spPr bwMode="auto">
          <a:noFill/>
        </p:spPr>
        <p:txBody>
          <a:bodyPr/>
          <a:lstStyle/>
          <a:p>
            <a:endParaRPr lang="cs-CZ" altLang="cs-CZ" smtClean="0"/>
          </a:p>
        </p:txBody>
      </p:sp>
      <p:sp>
        <p:nvSpPr>
          <p:cNvPr id="43012" name="Zástupný symbol pro číslo snímku 3"/>
          <p:cNvSpPr>
            <a:spLocks noGrp="1"/>
          </p:cNvSpPr>
          <p:nvPr>
            <p:ph type="sldNum" sz="quarter" idx="5"/>
          </p:nvPr>
        </p:nvSpPr>
        <p:spPr bwMode="auto">
          <a:noFill/>
          <a:ln>
            <a:miter lim="800000"/>
            <a:headEnd/>
            <a:tailEnd/>
          </a:ln>
        </p:spPr>
        <p:txBody>
          <a:bodyPr/>
          <a:lstStyle/>
          <a:p>
            <a:fld id="{CF60C316-6A45-477C-B1E2-EE792D869C81}" type="slidenum">
              <a:rPr lang="cs-CZ" altLang="cs-CZ" smtClean="0">
                <a:solidFill>
                  <a:prstClr val="black"/>
                </a:solidFill>
                <a:cs typeface="Arial" charset="0"/>
              </a:rPr>
              <a:pPr/>
              <a:t>19</a:t>
            </a:fld>
            <a:endParaRPr lang="cs-CZ" altLang="cs-CZ" smtClean="0">
              <a:solidFill>
                <a:prstClr val="black"/>
              </a:solidFill>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44035" name="Zástupný symbol pro poznámky 2"/>
          <p:cNvSpPr>
            <a:spLocks noGrp="1"/>
          </p:cNvSpPr>
          <p:nvPr>
            <p:ph type="body" idx="1"/>
          </p:nvPr>
        </p:nvSpPr>
        <p:spPr bwMode="auto">
          <a:noFill/>
        </p:spPr>
        <p:txBody>
          <a:bodyPr/>
          <a:lstStyle/>
          <a:p>
            <a:pPr eaLnBrk="1" hangingPunct="1"/>
            <a:endParaRPr lang="es-ES" altLang="cs-CZ" smtClean="0"/>
          </a:p>
        </p:txBody>
      </p:sp>
      <p:sp>
        <p:nvSpPr>
          <p:cNvPr id="44036" name="Zástupný symbol pro číslo snímku 3"/>
          <p:cNvSpPr>
            <a:spLocks noGrp="1"/>
          </p:cNvSpPr>
          <p:nvPr>
            <p:ph type="sldNum" sz="quarter" idx="5"/>
          </p:nvPr>
        </p:nvSpPr>
        <p:spPr bwMode="auto">
          <a:noFill/>
          <a:ln>
            <a:miter lim="800000"/>
            <a:headEnd/>
            <a:tailEnd/>
          </a:ln>
        </p:spPr>
        <p:txBody>
          <a:bodyPr/>
          <a:lstStyle/>
          <a:p>
            <a:fld id="{EC36D242-A3C1-4DF0-A767-ABC3371718BB}" type="slidenum">
              <a:rPr lang="cs-CZ" altLang="cs-CZ" smtClean="0">
                <a:solidFill>
                  <a:prstClr val="black"/>
                </a:solidFill>
                <a:cs typeface="Arial" charset="0"/>
              </a:rPr>
              <a:pPr/>
              <a:t>20</a:t>
            </a:fld>
            <a:endParaRPr lang="cs-CZ" altLang="cs-CZ" smtClean="0">
              <a:solidFill>
                <a:prstClr val="black"/>
              </a:solidFill>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45059" name="Zástupný symbol pro poznámky 2"/>
          <p:cNvSpPr>
            <a:spLocks noGrp="1"/>
          </p:cNvSpPr>
          <p:nvPr>
            <p:ph type="body" idx="1"/>
          </p:nvPr>
        </p:nvSpPr>
        <p:spPr bwMode="auto">
          <a:noFill/>
        </p:spPr>
        <p:txBody>
          <a:bodyPr/>
          <a:lstStyle/>
          <a:p>
            <a:pPr eaLnBrk="1" hangingPunct="1"/>
            <a:endParaRPr lang="es-ES" altLang="cs-CZ" smtClean="0"/>
          </a:p>
        </p:txBody>
      </p:sp>
      <p:sp>
        <p:nvSpPr>
          <p:cNvPr id="45060" name="Zástupný symbol pro číslo snímku 3"/>
          <p:cNvSpPr>
            <a:spLocks noGrp="1"/>
          </p:cNvSpPr>
          <p:nvPr>
            <p:ph type="sldNum" sz="quarter" idx="5"/>
          </p:nvPr>
        </p:nvSpPr>
        <p:spPr bwMode="auto">
          <a:noFill/>
          <a:ln>
            <a:miter lim="800000"/>
            <a:headEnd/>
            <a:tailEnd/>
          </a:ln>
        </p:spPr>
        <p:txBody>
          <a:bodyPr/>
          <a:lstStyle/>
          <a:p>
            <a:fld id="{13778798-B31B-443F-8BDD-9C4EC8A2D263}" type="slidenum">
              <a:rPr lang="cs-CZ" altLang="cs-CZ" smtClean="0">
                <a:solidFill>
                  <a:prstClr val="black"/>
                </a:solidFill>
                <a:cs typeface="Arial" charset="0"/>
              </a:rPr>
              <a:pPr/>
              <a:t>21</a:t>
            </a:fld>
            <a:endParaRPr lang="cs-CZ" altLang="cs-CZ" smtClean="0">
              <a:solidFill>
                <a:prstClr val="black"/>
              </a:solidFill>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46083" name="Zástupný symbol pro poznámky 2"/>
          <p:cNvSpPr>
            <a:spLocks noGrp="1"/>
          </p:cNvSpPr>
          <p:nvPr>
            <p:ph type="body" idx="1"/>
          </p:nvPr>
        </p:nvSpPr>
        <p:spPr bwMode="auto">
          <a:noFill/>
        </p:spPr>
        <p:txBody>
          <a:bodyPr/>
          <a:lstStyle/>
          <a:p>
            <a:pPr eaLnBrk="1" hangingPunct="1"/>
            <a:endParaRPr lang="es-ES" altLang="cs-CZ" sz="1100" dirty="0" smtClean="0"/>
          </a:p>
        </p:txBody>
      </p:sp>
      <p:sp>
        <p:nvSpPr>
          <p:cNvPr id="46084" name="Zástupný symbol pro číslo snímku 3"/>
          <p:cNvSpPr>
            <a:spLocks noGrp="1"/>
          </p:cNvSpPr>
          <p:nvPr>
            <p:ph type="sldNum" sz="quarter" idx="5"/>
          </p:nvPr>
        </p:nvSpPr>
        <p:spPr bwMode="auto">
          <a:noFill/>
          <a:ln>
            <a:miter lim="800000"/>
            <a:headEnd/>
            <a:tailEnd/>
          </a:ln>
        </p:spPr>
        <p:txBody>
          <a:bodyPr/>
          <a:lstStyle/>
          <a:p>
            <a:fld id="{C59831C6-D179-4FB1-8E85-3748A693E27D}" type="slidenum">
              <a:rPr lang="cs-CZ" altLang="cs-CZ" smtClean="0">
                <a:solidFill>
                  <a:prstClr val="black"/>
                </a:solidFill>
                <a:cs typeface="Arial" charset="0"/>
              </a:rPr>
              <a:pPr/>
              <a:t>22</a:t>
            </a:fld>
            <a:endParaRPr lang="cs-CZ" altLang="cs-CZ" smtClean="0">
              <a:solidFill>
                <a:prstClr val="black"/>
              </a:solidFill>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47107" name="Zástupný symbol pro poznámky 2"/>
          <p:cNvSpPr>
            <a:spLocks noGrp="1"/>
          </p:cNvSpPr>
          <p:nvPr>
            <p:ph type="body" idx="1"/>
          </p:nvPr>
        </p:nvSpPr>
        <p:spPr bwMode="auto">
          <a:noFill/>
        </p:spPr>
        <p:txBody>
          <a:bodyPr/>
          <a:lstStyle/>
          <a:p>
            <a:pPr eaLnBrk="1" hangingPunct="1"/>
            <a:endParaRPr lang="es-ES" altLang="cs-CZ" smtClean="0"/>
          </a:p>
        </p:txBody>
      </p:sp>
      <p:sp>
        <p:nvSpPr>
          <p:cNvPr id="47108" name="Zástupný symbol pro číslo snímku 3"/>
          <p:cNvSpPr>
            <a:spLocks noGrp="1"/>
          </p:cNvSpPr>
          <p:nvPr>
            <p:ph type="sldNum" sz="quarter" idx="5"/>
          </p:nvPr>
        </p:nvSpPr>
        <p:spPr bwMode="auto">
          <a:noFill/>
          <a:ln>
            <a:miter lim="800000"/>
            <a:headEnd/>
            <a:tailEnd/>
          </a:ln>
        </p:spPr>
        <p:txBody>
          <a:bodyPr/>
          <a:lstStyle/>
          <a:p>
            <a:fld id="{4B6EBBDB-79EF-4692-A548-23473A708C82}" type="slidenum">
              <a:rPr lang="cs-CZ" altLang="cs-CZ" smtClean="0">
                <a:solidFill>
                  <a:prstClr val="black"/>
                </a:solidFill>
                <a:cs typeface="Arial" charset="0"/>
              </a:rPr>
              <a:pPr/>
              <a:t>23</a:t>
            </a:fld>
            <a:endParaRPr lang="cs-CZ" altLang="cs-CZ" smtClean="0">
              <a:solidFill>
                <a:prstClr val="black"/>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29699" name="Zástupný symbol pro poznámky 2"/>
          <p:cNvSpPr>
            <a:spLocks noGrp="1"/>
          </p:cNvSpPr>
          <p:nvPr>
            <p:ph type="body" idx="1"/>
          </p:nvPr>
        </p:nvSpPr>
        <p:spPr bwMode="auto">
          <a:noFill/>
        </p:spPr>
        <p:txBody>
          <a:bodyPr/>
          <a:lstStyle/>
          <a:p>
            <a:pPr eaLnBrk="1" hangingPunct="1"/>
            <a:endParaRPr lang="es-ES" altLang="cs-CZ" smtClean="0"/>
          </a:p>
        </p:txBody>
      </p:sp>
      <p:sp>
        <p:nvSpPr>
          <p:cNvPr id="29700" name="Zástupný symbol pro číslo snímku 3"/>
          <p:cNvSpPr>
            <a:spLocks noGrp="1"/>
          </p:cNvSpPr>
          <p:nvPr>
            <p:ph type="sldNum" sz="quarter" idx="5"/>
          </p:nvPr>
        </p:nvSpPr>
        <p:spPr bwMode="auto">
          <a:noFill/>
          <a:ln>
            <a:miter lim="800000"/>
            <a:headEnd/>
            <a:tailEnd/>
          </a:ln>
        </p:spPr>
        <p:txBody>
          <a:bodyPr/>
          <a:lstStyle/>
          <a:p>
            <a:fld id="{01307EB6-B4F4-43C6-B9E3-07680B9CBEC5}" type="slidenum">
              <a:rPr lang="cs-CZ" altLang="cs-CZ" smtClean="0">
                <a:solidFill>
                  <a:prstClr val="black"/>
                </a:solidFill>
                <a:cs typeface="Arial" charset="0"/>
              </a:rPr>
              <a:pPr/>
              <a:t>6</a:t>
            </a:fld>
            <a:endParaRPr lang="cs-CZ" altLang="cs-CZ" smtClean="0">
              <a:solidFill>
                <a:prstClr val="black"/>
              </a:solidFill>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48131" name="Zástupný symbol pro poznámky 2"/>
          <p:cNvSpPr>
            <a:spLocks noGrp="1"/>
          </p:cNvSpPr>
          <p:nvPr>
            <p:ph type="body" idx="1"/>
          </p:nvPr>
        </p:nvSpPr>
        <p:spPr bwMode="auto">
          <a:noFill/>
        </p:spPr>
        <p:txBody>
          <a:bodyPr/>
          <a:lstStyle/>
          <a:p>
            <a:pPr eaLnBrk="1" hangingPunct="1"/>
            <a:endParaRPr lang="es-ES" altLang="cs-CZ" smtClean="0"/>
          </a:p>
        </p:txBody>
      </p:sp>
      <p:sp>
        <p:nvSpPr>
          <p:cNvPr id="48132" name="Zástupný symbol pro číslo snímku 3"/>
          <p:cNvSpPr>
            <a:spLocks noGrp="1"/>
          </p:cNvSpPr>
          <p:nvPr>
            <p:ph type="sldNum" sz="quarter" idx="5"/>
          </p:nvPr>
        </p:nvSpPr>
        <p:spPr bwMode="auto">
          <a:noFill/>
          <a:ln>
            <a:miter lim="800000"/>
            <a:headEnd/>
            <a:tailEnd/>
          </a:ln>
        </p:spPr>
        <p:txBody>
          <a:bodyPr/>
          <a:lstStyle/>
          <a:p>
            <a:fld id="{EBFF447D-39BC-47C2-8893-D5B5EC39B3BD}" type="slidenum">
              <a:rPr lang="cs-CZ" altLang="cs-CZ" smtClean="0">
                <a:solidFill>
                  <a:prstClr val="black"/>
                </a:solidFill>
                <a:cs typeface="Arial" charset="0"/>
              </a:rPr>
              <a:pPr/>
              <a:t>24</a:t>
            </a:fld>
            <a:endParaRPr lang="cs-CZ" altLang="cs-CZ" smtClean="0">
              <a:solidFill>
                <a:prstClr val="black"/>
              </a:solidFill>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49155" name="Zástupný symbol pro poznámky 2"/>
          <p:cNvSpPr>
            <a:spLocks noGrp="1"/>
          </p:cNvSpPr>
          <p:nvPr>
            <p:ph type="body" idx="1"/>
          </p:nvPr>
        </p:nvSpPr>
        <p:spPr bwMode="auto">
          <a:noFill/>
        </p:spPr>
        <p:txBody>
          <a:bodyPr/>
          <a:lstStyle/>
          <a:p>
            <a:pPr eaLnBrk="1" hangingPunct="1"/>
            <a:endParaRPr lang="es-ES" altLang="cs-CZ" smtClean="0"/>
          </a:p>
        </p:txBody>
      </p:sp>
      <p:sp>
        <p:nvSpPr>
          <p:cNvPr id="49156" name="Zástupný symbol pro číslo snímku 3"/>
          <p:cNvSpPr>
            <a:spLocks noGrp="1"/>
          </p:cNvSpPr>
          <p:nvPr>
            <p:ph type="sldNum" sz="quarter" idx="5"/>
          </p:nvPr>
        </p:nvSpPr>
        <p:spPr bwMode="auto">
          <a:noFill/>
          <a:ln>
            <a:miter lim="800000"/>
            <a:headEnd/>
            <a:tailEnd/>
          </a:ln>
        </p:spPr>
        <p:txBody>
          <a:bodyPr/>
          <a:lstStyle/>
          <a:p>
            <a:fld id="{ADE480EF-EE32-4044-9A74-E44CB680275D}" type="slidenum">
              <a:rPr lang="cs-CZ" altLang="cs-CZ" smtClean="0">
                <a:solidFill>
                  <a:prstClr val="black"/>
                </a:solidFill>
                <a:cs typeface="Arial" charset="0"/>
              </a:rPr>
              <a:pPr/>
              <a:t>25</a:t>
            </a:fld>
            <a:endParaRPr lang="cs-CZ" altLang="cs-CZ" smtClean="0">
              <a:solidFill>
                <a:prstClr val="black"/>
              </a:solidFill>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50179" name="Zástupný symbol pro poznámky 2"/>
          <p:cNvSpPr>
            <a:spLocks noGrp="1"/>
          </p:cNvSpPr>
          <p:nvPr>
            <p:ph type="body" idx="1"/>
          </p:nvPr>
        </p:nvSpPr>
        <p:spPr bwMode="auto">
          <a:noFill/>
        </p:spPr>
        <p:txBody>
          <a:bodyPr/>
          <a:lstStyle/>
          <a:p>
            <a:endParaRPr lang="cs-CZ" altLang="cs-CZ" smtClean="0"/>
          </a:p>
        </p:txBody>
      </p:sp>
      <p:sp>
        <p:nvSpPr>
          <p:cNvPr id="50180" name="Zástupný symbol pro číslo snímku 3"/>
          <p:cNvSpPr>
            <a:spLocks noGrp="1"/>
          </p:cNvSpPr>
          <p:nvPr>
            <p:ph type="sldNum" sz="quarter" idx="5"/>
          </p:nvPr>
        </p:nvSpPr>
        <p:spPr bwMode="auto">
          <a:noFill/>
          <a:ln>
            <a:miter lim="800000"/>
            <a:headEnd/>
            <a:tailEnd/>
          </a:ln>
        </p:spPr>
        <p:txBody>
          <a:bodyPr/>
          <a:lstStyle/>
          <a:p>
            <a:fld id="{B0FF560F-83D3-4539-BC77-03B742970E65}" type="slidenum">
              <a:rPr lang="cs-CZ" altLang="cs-CZ" smtClean="0">
                <a:solidFill>
                  <a:prstClr val="black"/>
                </a:solidFill>
                <a:cs typeface="Arial" charset="0"/>
              </a:rPr>
              <a:pPr/>
              <a:t>26</a:t>
            </a:fld>
            <a:endParaRPr lang="cs-CZ" altLang="cs-CZ" smtClean="0">
              <a:solidFill>
                <a:prstClr val="black"/>
              </a:solidFill>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51203" name="Zástupný symbol pro poznámky 2"/>
          <p:cNvSpPr>
            <a:spLocks noGrp="1"/>
          </p:cNvSpPr>
          <p:nvPr>
            <p:ph type="body" idx="1"/>
          </p:nvPr>
        </p:nvSpPr>
        <p:spPr bwMode="auto">
          <a:noFill/>
        </p:spPr>
        <p:txBody>
          <a:bodyPr/>
          <a:lstStyle/>
          <a:p>
            <a:endParaRPr lang="cs-CZ" smtClean="0"/>
          </a:p>
        </p:txBody>
      </p:sp>
      <p:sp>
        <p:nvSpPr>
          <p:cNvPr id="51204" name="Zástupný symbol pro číslo snímku 3"/>
          <p:cNvSpPr>
            <a:spLocks noGrp="1"/>
          </p:cNvSpPr>
          <p:nvPr>
            <p:ph type="sldNum" sz="quarter" idx="5"/>
          </p:nvPr>
        </p:nvSpPr>
        <p:spPr bwMode="auto">
          <a:noFill/>
          <a:ln>
            <a:miter lim="800000"/>
            <a:headEnd/>
            <a:tailEnd/>
          </a:ln>
        </p:spPr>
        <p:txBody>
          <a:bodyPr/>
          <a:lstStyle/>
          <a:p>
            <a:fld id="{35D5FA4C-6EA3-4251-92C0-A424BB27F1F2}" type="slidenum">
              <a:rPr lang="cs-CZ" altLang="cs-CZ" smtClean="0">
                <a:solidFill>
                  <a:prstClr val="black"/>
                </a:solidFill>
                <a:cs typeface="Arial" charset="0"/>
              </a:rPr>
              <a:pPr/>
              <a:t>27</a:t>
            </a:fld>
            <a:endParaRPr lang="cs-CZ" altLang="cs-CZ" smtClean="0">
              <a:solidFill>
                <a:prstClr val="black"/>
              </a:solidFill>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52227" name="Zástupný symbol pro poznámky 2"/>
          <p:cNvSpPr>
            <a:spLocks noGrp="1"/>
          </p:cNvSpPr>
          <p:nvPr>
            <p:ph type="body" idx="1"/>
          </p:nvPr>
        </p:nvSpPr>
        <p:spPr bwMode="auto">
          <a:noFill/>
        </p:spPr>
        <p:txBody>
          <a:bodyPr/>
          <a:lstStyle/>
          <a:p>
            <a:endParaRPr lang="cs-CZ" smtClean="0"/>
          </a:p>
        </p:txBody>
      </p:sp>
      <p:sp>
        <p:nvSpPr>
          <p:cNvPr id="52228" name="Zástupný symbol pro číslo snímku 3"/>
          <p:cNvSpPr>
            <a:spLocks noGrp="1"/>
          </p:cNvSpPr>
          <p:nvPr>
            <p:ph type="sldNum" sz="quarter" idx="5"/>
          </p:nvPr>
        </p:nvSpPr>
        <p:spPr bwMode="auto">
          <a:noFill/>
          <a:ln>
            <a:miter lim="800000"/>
            <a:headEnd/>
            <a:tailEnd/>
          </a:ln>
        </p:spPr>
        <p:txBody>
          <a:bodyPr/>
          <a:lstStyle/>
          <a:p>
            <a:fld id="{8F2CA189-B5A9-434C-B2EE-3620F99A99E3}" type="slidenum">
              <a:rPr lang="cs-CZ" altLang="cs-CZ" smtClean="0">
                <a:solidFill>
                  <a:prstClr val="black"/>
                </a:solidFill>
                <a:cs typeface="Arial" charset="0"/>
              </a:rPr>
              <a:pPr/>
              <a:t>28</a:t>
            </a:fld>
            <a:endParaRPr lang="cs-CZ" altLang="cs-CZ" smtClean="0">
              <a:solidFill>
                <a:prstClr val="black"/>
              </a:solidFill>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53251" name="Zástupný symbol pro poznámky 2"/>
          <p:cNvSpPr>
            <a:spLocks noGrp="1"/>
          </p:cNvSpPr>
          <p:nvPr>
            <p:ph type="body" idx="1"/>
          </p:nvPr>
        </p:nvSpPr>
        <p:spPr bwMode="auto">
          <a:noFill/>
        </p:spPr>
        <p:txBody>
          <a:bodyPr/>
          <a:lstStyle/>
          <a:p>
            <a:endParaRPr lang="cs-CZ" smtClean="0"/>
          </a:p>
        </p:txBody>
      </p:sp>
      <p:sp>
        <p:nvSpPr>
          <p:cNvPr id="53252" name="Zástupný symbol pro číslo snímku 3"/>
          <p:cNvSpPr>
            <a:spLocks noGrp="1"/>
          </p:cNvSpPr>
          <p:nvPr>
            <p:ph type="sldNum" sz="quarter" idx="5"/>
          </p:nvPr>
        </p:nvSpPr>
        <p:spPr bwMode="auto">
          <a:noFill/>
          <a:ln>
            <a:miter lim="800000"/>
            <a:headEnd/>
            <a:tailEnd/>
          </a:ln>
        </p:spPr>
        <p:txBody>
          <a:bodyPr/>
          <a:lstStyle/>
          <a:p>
            <a:fld id="{FBC3FFF6-F9A5-4CEB-9562-CDCB12690F34}" type="slidenum">
              <a:rPr lang="cs-CZ" altLang="cs-CZ" smtClean="0">
                <a:solidFill>
                  <a:prstClr val="black"/>
                </a:solidFill>
                <a:cs typeface="Arial" charset="0"/>
              </a:rPr>
              <a:pPr/>
              <a:t>29</a:t>
            </a:fld>
            <a:endParaRPr lang="cs-CZ" altLang="cs-CZ" smtClean="0">
              <a:solidFill>
                <a:prstClr val="black"/>
              </a:solidFill>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1247775" y="1279525"/>
            <a:ext cx="4606925" cy="3454400"/>
          </a:xfrm>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6148" name="Slide Number Placeholder 3"/>
          <p:cNvSpPr>
            <a:spLocks noGrp="1"/>
          </p:cNvSpPr>
          <p:nvPr>
            <p:ph type="sldNum" sz="quarter" idx="5"/>
          </p:nvPr>
        </p:nvSpPr>
        <p:spPr bwMode="auto">
          <a:noFill/>
          <a:ln>
            <a:miter lim="800000"/>
            <a:headEnd/>
            <a:tailEnd/>
          </a:ln>
        </p:spPr>
        <p:txBody>
          <a:bodyPr/>
          <a:lstStyle/>
          <a:p>
            <a:fld id="{CDF05B61-E0D2-45F0-BE9B-CC0A4C975DC8}" type="slidenum">
              <a:rPr lang="en-US">
                <a:solidFill>
                  <a:prstClr val="black"/>
                </a:solidFill>
              </a:rPr>
              <a:pPr/>
              <a:t>32</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1247775" y="1279525"/>
            <a:ext cx="4606925" cy="3454400"/>
          </a:xfrm>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8196" name="Slide Number Placeholder 3"/>
          <p:cNvSpPr>
            <a:spLocks noGrp="1"/>
          </p:cNvSpPr>
          <p:nvPr>
            <p:ph type="sldNum" sz="quarter" idx="5"/>
          </p:nvPr>
        </p:nvSpPr>
        <p:spPr bwMode="auto">
          <a:noFill/>
          <a:ln>
            <a:miter lim="800000"/>
            <a:headEnd/>
            <a:tailEnd/>
          </a:ln>
        </p:spPr>
        <p:txBody>
          <a:bodyPr/>
          <a:lstStyle/>
          <a:p>
            <a:fld id="{03C264BC-0C31-480C-A7A0-CE33CAB293FD}" type="slidenum">
              <a:rPr lang="en-US">
                <a:solidFill>
                  <a:prstClr val="black"/>
                </a:solidFill>
              </a:rPr>
              <a:pPr/>
              <a:t>33</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247775" y="1279525"/>
            <a:ext cx="4606925" cy="3454400"/>
          </a:xfrm>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10244" name="Slide Number Placeholder 3"/>
          <p:cNvSpPr>
            <a:spLocks noGrp="1"/>
          </p:cNvSpPr>
          <p:nvPr>
            <p:ph type="sldNum" sz="quarter" idx="5"/>
          </p:nvPr>
        </p:nvSpPr>
        <p:spPr bwMode="auto">
          <a:noFill/>
          <a:ln>
            <a:miter lim="800000"/>
            <a:headEnd/>
            <a:tailEnd/>
          </a:ln>
        </p:spPr>
        <p:txBody>
          <a:bodyPr/>
          <a:lstStyle/>
          <a:p>
            <a:fld id="{A018BD84-3A62-43BA-B60A-7C661EEF2438}" type="slidenum">
              <a:rPr lang="en-US">
                <a:solidFill>
                  <a:prstClr val="black"/>
                </a:solidFill>
              </a:rPr>
              <a:pPr/>
              <a:t>34</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1247775" y="1279525"/>
            <a:ext cx="4606925" cy="3454400"/>
          </a:xfrm>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12292" name="Slide Number Placeholder 3"/>
          <p:cNvSpPr>
            <a:spLocks noGrp="1"/>
          </p:cNvSpPr>
          <p:nvPr>
            <p:ph type="sldNum" sz="quarter" idx="5"/>
          </p:nvPr>
        </p:nvSpPr>
        <p:spPr bwMode="auto">
          <a:noFill/>
          <a:ln>
            <a:miter lim="800000"/>
            <a:headEnd/>
            <a:tailEnd/>
          </a:ln>
        </p:spPr>
        <p:txBody>
          <a:bodyPr/>
          <a:lstStyle/>
          <a:p>
            <a:fld id="{F8C44955-DDE7-490F-AECB-A66F7B0FF719}" type="slidenum">
              <a:rPr lang="en-US">
                <a:solidFill>
                  <a:prstClr val="black"/>
                </a:solidFill>
              </a:rPr>
              <a:pPr/>
              <a:t>35</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30723" name="Zástupný symbol pro poznámky 2"/>
          <p:cNvSpPr>
            <a:spLocks noGrp="1"/>
          </p:cNvSpPr>
          <p:nvPr>
            <p:ph type="body" idx="1"/>
          </p:nvPr>
        </p:nvSpPr>
        <p:spPr bwMode="auto">
          <a:noFill/>
        </p:spPr>
        <p:txBody>
          <a:bodyPr/>
          <a:lstStyle/>
          <a:p>
            <a:pPr eaLnBrk="1" hangingPunct="1"/>
            <a:endParaRPr lang="en-US" altLang="cs-CZ" smtClean="0"/>
          </a:p>
        </p:txBody>
      </p:sp>
      <p:sp>
        <p:nvSpPr>
          <p:cNvPr id="30724" name="Zástupný symbol pro číslo snímku 3"/>
          <p:cNvSpPr>
            <a:spLocks noGrp="1"/>
          </p:cNvSpPr>
          <p:nvPr>
            <p:ph type="sldNum" sz="quarter" idx="5"/>
          </p:nvPr>
        </p:nvSpPr>
        <p:spPr bwMode="auto">
          <a:noFill/>
          <a:ln>
            <a:miter lim="800000"/>
            <a:headEnd/>
            <a:tailEnd/>
          </a:ln>
        </p:spPr>
        <p:txBody>
          <a:bodyPr/>
          <a:lstStyle/>
          <a:p>
            <a:fld id="{8CE086D0-B91E-42F5-A43E-311A29FA6DD1}" type="slidenum">
              <a:rPr lang="cs-CZ" altLang="cs-CZ" smtClean="0">
                <a:solidFill>
                  <a:prstClr val="black"/>
                </a:solidFill>
                <a:cs typeface="Arial" charset="0"/>
              </a:rPr>
              <a:pPr/>
              <a:t>7</a:t>
            </a:fld>
            <a:endParaRPr lang="cs-CZ" altLang="cs-CZ" smtClean="0">
              <a:solidFill>
                <a:prstClr val="black"/>
              </a:solidFill>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1247775" y="1279525"/>
            <a:ext cx="4606925" cy="3454400"/>
          </a:xfrm>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14340" name="Slide Number Placeholder 3"/>
          <p:cNvSpPr>
            <a:spLocks noGrp="1"/>
          </p:cNvSpPr>
          <p:nvPr>
            <p:ph type="sldNum" sz="quarter" idx="5"/>
          </p:nvPr>
        </p:nvSpPr>
        <p:spPr bwMode="auto">
          <a:noFill/>
          <a:ln>
            <a:miter lim="800000"/>
            <a:headEnd/>
            <a:tailEnd/>
          </a:ln>
        </p:spPr>
        <p:txBody>
          <a:bodyPr/>
          <a:lstStyle/>
          <a:p>
            <a:fld id="{21EED87C-4E9C-412D-8160-34617995FE68}" type="slidenum">
              <a:rPr lang="en-US">
                <a:solidFill>
                  <a:prstClr val="black"/>
                </a:solidFill>
              </a:rPr>
              <a:pPr/>
              <a:t>36</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247775" y="1279525"/>
            <a:ext cx="4606925" cy="3454400"/>
          </a:xfrm>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16388" name="Slide Number Placeholder 3"/>
          <p:cNvSpPr>
            <a:spLocks noGrp="1"/>
          </p:cNvSpPr>
          <p:nvPr>
            <p:ph type="sldNum" sz="quarter" idx="5"/>
          </p:nvPr>
        </p:nvSpPr>
        <p:spPr bwMode="auto">
          <a:noFill/>
          <a:ln>
            <a:miter lim="800000"/>
            <a:headEnd/>
            <a:tailEnd/>
          </a:ln>
        </p:spPr>
        <p:txBody>
          <a:bodyPr/>
          <a:lstStyle/>
          <a:p>
            <a:fld id="{2CBB3E1B-EB8B-42A2-88E5-7171D587F269}" type="slidenum">
              <a:rPr lang="en-US">
                <a:solidFill>
                  <a:prstClr val="black"/>
                </a:solidFill>
              </a:rPr>
              <a:pPr/>
              <a:t>37</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1247775" y="1279525"/>
            <a:ext cx="4606925" cy="3454400"/>
          </a:xfrm>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18436" name="Slide Number Placeholder 3"/>
          <p:cNvSpPr>
            <a:spLocks noGrp="1"/>
          </p:cNvSpPr>
          <p:nvPr>
            <p:ph type="sldNum" sz="quarter" idx="5"/>
          </p:nvPr>
        </p:nvSpPr>
        <p:spPr bwMode="auto">
          <a:noFill/>
          <a:ln>
            <a:miter lim="800000"/>
            <a:headEnd/>
            <a:tailEnd/>
          </a:ln>
        </p:spPr>
        <p:txBody>
          <a:bodyPr/>
          <a:lstStyle/>
          <a:p>
            <a:fld id="{0D67CDE6-665C-4FEE-A1C3-148131E469F0}" type="slidenum">
              <a:rPr lang="en-US">
                <a:solidFill>
                  <a:prstClr val="black"/>
                </a:solidFill>
              </a:rPr>
              <a:pPr/>
              <a:t>38</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1247775" y="1279525"/>
            <a:ext cx="4606925" cy="3454400"/>
          </a:xfrm>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20484" name="Slide Number Placeholder 3"/>
          <p:cNvSpPr>
            <a:spLocks noGrp="1"/>
          </p:cNvSpPr>
          <p:nvPr>
            <p:ph type="sldNum" sz="quarter" idx="5"/>
          </p:nvPr>
        </p:nvSpPr>
        <p:spPr bwMode="auto">
          <a:noFill/>
          <a:ln>
            <a:miter lim="800000"/>
            <a:headEnd/>
            <a:tailEnd/>
          </a:ln>
        </p:spPr>
        <p:txBody>
          <a:bodyPr/>
          <a:lstStyle/>
          <a:p>
            <a:fld id="{18D40A43-9CE8-44B2-842A-55D52BC83FFE}" type="slidenum">
              <a:rPr lang="en-US">
                <a:solidFill>
                  <a:prstClr val="black"/>
                </a:solidFill>
              </a:rPr>
              <a:pPr/>
              <a:t>39</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1247775" y="1279525"/>
            <a:ext cx="4606925" cy="34544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22532" name="Slide Number Placeholder 3"/>
          <p:cNvSpPr>
            <a:spLocks noGrp="1"/>
          </p:cNvSpPr>
          <p:nvPr>
            <p:ph type="sldNum" sz="quarter" idx="5"/>
          </p:nvPr>
        </p:nvSpPr>
        <p:spPr bwMode="auto">
          <a:noFill/>
          <a:ln>
            <a:miter lim="800000"/>
            <a:headEnd/>
            <a:tailEnd/>
          </a:ln>
        </p:spPr>
        <p:txBody>
          <a:bodyPr/>
          <a:lstStyle/>
          <a:p>
            <a:fld id="{040BE41B-7101-40DD-8927-22D0CA24BD87}" type="slidenum">
              <a:rPr lang="en-US">
                <a:solidFill>
                  <a:prstClr val="black"/>
                </a:solidFill>
              </a:rPr>
              <a:pPr/>
              <a:t>40</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247775" y="1279525"/>
            <a:ext cx="4606925" cy="3454400"/>
          </a:xfrm>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24580" name="Slide Number Placeholder 3"/>
          <p:cNvSpPr>
            <a:spLocks noGrp="1"/>
          </p:cNvSpPr>
          <p:nvPr>
            <p:ph type="sldNum" sz="quarter" idx="5"/>
          </p:nvPr>
        </p:nvSpPr>
        <p:spPr bwMode="auto">
          <a:noFill/>
          <a:ln>
            <a:miter lim="800000"/>
            <a:headEnd/>
            <a:tailEnd/>
          </a:ln>
        </p:spPr>
        <p:txBody>
          <a:bodyPr/>
          <a:lstStyle/>
          <a:p>
            <a:fld id="{0F3AB78A-7EC3-4CF9-B0D3-6F8C8F7A2E46}" type="slidenum">
              <a:rPr lang="en-US">
                <a:solidFill>
                  <a:prstClr val="black"/>
                </a:solidFill>
              </a:rPr>
              <a:pPr/>
              <a:t>41</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247775" y="1279525"/>
            <a:ext cx="4606925" cy="3454400"/>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smtClean="0"/>
          </a:p>
        </p:txBody>
      </p:sp>
      <p:sp>
        <p:nvSpPr>
          <p:cNvPr id="26628" name="Slide Number Placeholder 3"/>
          <p:cNvSpPr>
            <a:spLocks noGrp="1"/>
          </p:cNvSpPr>
          <p:nvPr>
            <p:ph type="sldNum" sz="quarter" idx="5"/>
          </p:nvPr>
        </p:nvSpPr>
        <p:spPr bwMode="auto">
          <a:noFill/>
          <a:ln>
            <a:miter lim="800000"/>
            <a:headEnd/>
            <a:tailEnd/>
          </a:ln>
        </p:spPr>
        <p:txBody>
          <a:bodyPr/>
          <a:lstStyle/>
          <a:p>
            <a:fld id="{B447E882-BE0C-4F73-A88D-B5948A4B41D2}" type="slidenum">
              <a:rPr lang="en-US">
                <a:solidFill>
                  <a:prstClr val="black"/>
                </a:solidFill>
              </a:rPr>
              <a:pPr/>
              <a:t>42</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CF66EA51-E4EE-4BCA-916C-98689C4925B5}" type="slidenum">
              <a:rPr lang="cs-CZ" smtClean="0">
                <a:solidFill>
                  <a:prstClr val="black"/>
                </a:solidFill>
              </a:rPr>
              <a:pPr/>
              <a:t>45</a:t>
            </a:fld>
            <a:endParaRPr lang="cs-CZ" dirty="0">
              <a:solidFill>
                <a:prstClr val="black"/>
              </a:solidFill>
            </a:endParaRPr>
          </a:p>
        </p:txBody>
      </p:sp>
    </p:spTree>
    <p:extLst>
      <p:ext uri="{BB962C8B-B14F-4D97-AF65-F5344CB8AC3E}">
        <p14:creationId xmlns:p14="http://schemas.microsoft.com/office/powerpoint/2010/main" xmlns="" val="1874679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CF66EA51-E4EE-4BCA-916C-98689C4925B5}" type="slidenum">
              <a:rPr lang="cs-CZ" smtClean="0">
                <a:solidFill>
                  <a:prstClr val="black"/>
                </a:solidFill>
              </a:rPr>
              <a:pPr/>
              <a:t>46</a:t>
            </a:fld>
            <a:endParaRPr lang="cs-CZ">
              <a:solidFill>
                <a:prstClr val="black"/>
              </a:solidFill>
            </a:endParaRPr>
          </a:p>
        </p:txBody>
      </p:sp>
    </p:spTree>
    <p:extLst>
      <p:ext uri="{BB962C8B-B14F-4D97-AF65-F5344CB8AC3E}">
        <p14:creationId xmlns:p14="http://schemas.microsoft.com/office/powerpoint/2010/main" xmlns="" val="3893444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F66EA51-E4EE-4BCA-916C-98689C4925B5}" type="slidenum">
              <a:rPr lang="cs-CZ" smtClean="0">
                <a:solidFill>
                  <a:prstClr val="black"/>
                </a:solidFill>
              </a:rPr>
              <a:pPr/>
              <a:t>49</a:t>
            </a:fld>
            <a:endParaRPr lang="cs-CZ">
              <a:solidFill>
                <a:prstClr val="black"/>
              </a:solidFill>
            </a:endParaRPr>
          </a:p>
        </p:txBody>
      </p:sp>
    </p:spTree>
    <p:extLst>
      <p:ext uri="{BB962C8B-B14F-4D97-AF65-F5344CB8AC3E}">
        <p14:creationId xmlns:p14="http://schemas.microsoft.com/office/powerpoint/2010/main" xmlns="" val="142961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31747" name="Zástupný symbol pro poznámky 2"/>
          <p:cNvSpPr>
            <a:spLocks noGrp="1"/>
          </p:cNvSpPr>
          <p:nvPr>
            <p:ph type="body" idx="1"/>
          </p:nvPr>
        </p:nvSpPr>
        <p:spPr bwMode="auto">
          <a:noFill/>
        </p:spPr>
        <p:txBody>
          <a:bodyPr/>
          <a:lstStyle/>
          <a:p>
            <a:pPr eaLnBrk="1" hangingPunct="1"/>
            <a:endParaRPr lang="es-ES" altLang="cs-CZ" smtClean="0"/>
          </a:p>
        </p:txBody>
      </p:sp>
      <p:sp>
        <p:nvSpPr>
          <p:cNvPr id="31748" name="Zástupný symbol pro číslo snímku 3"/>
          <p:cNvSpPr>
            <a:spLocks noGrp="1"/>
          </p:cNvSpPr>
          <p:nvPr>
            <p:ph type="sldNum" sz="quarter" idx="5"/>
          </p:nvPr>
        </p:nvSpPr>
        <p:spPr bwMode="auto">
          <a:noFill/>
          <a:ln>
            <a:miter lim="800000"/>
            <a:headEnd/>
            <a:tailEnd/>
          </a:ln>
        </p:spPr>
        <p:txBody>
          <a:bodyPr/>
          <a:lstStyle/>
          <a:p>
            <a:fld id="{B43FDE5C-F94A-48EE-BCA2-137F0504647F}" type="slidenum">
              <a:rPr lang="cs-CZ" altLang="cs-CZ" smtClean="0">
                <a:solidFill>
                  <a:prstClr val="black"/>
                </a:solidFill>
                <a:cs typeface="Arial" charset="0"/>
              </a:rPr>
              <a:pPr/>
              <a:t>8</a:t>
            </a:fld>
            <a:endParaRPr lang="cs-CZ" altLang="cs-CZ" smtClean="0">
              <a:solidFill>
                <a:prstClr val="black"/>
              </a:solidFill>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CF66EA51-E4EE-4BCA-916C-98689C4925B5}" type="slidenum">
              <a:rPr lang="cs-CZ" smtClean="0">
                <a:solidFill>
                  <a:prstClr val="black"/>
                </a:solidFill>
              </a:rPr>
              <a:pPr/>
              <a:t>53</a:t>
            </a:fld>
            <a:endParaRPr lang="cs-CZ">
              <a:solidFill>
                <a:prstClr val="black"/>
              </a:solidFill>
            </a:endParaRPr>
          </a:p>
        </p:txBody>
      </p:sp>
    </p:spTree>
    <p:extLst>
      <p:ext uri="{BB962C8B-B14F-4D97-AF65-F5344CB8AC3E}">
        <p14:creationId xmlns:p14="http://schemas.microsoft.com/office/powerpoint/2010/main" xmlns="" val="363806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32771" name="Zástupný symbol pro poznámky 2"/>
          <p:cNvSpPr>
            <a:spLocks noGrp="1"/>
          </p:cNvSpPr>
          <p:nvPr>
            <p:ph type="body" idx="1"/>
          </p:nvPr>
        </p:nvSpPr>
        <p:spPr bwMode="auto">
          <a:noFill/>
        </p:spPr>
        <p:txBody>
          <a:bodyPr/>
          <a:lstStyle/>
          <a:p>
            <a:pPr eaLnBrk="1" hangingPunct="1">
              <a:spcBef>
                <a:spcPct val="0"/>
              </a:spcBef>
            </a:pPr>
            <a:endParaRPr lang="es-ES" altLang="cs-CZ" smtClean="0"/>
          </a:p>
        </p:txBody>
      </p:sp>
      <p:sp>
        <p:nvSpPr>
          <p:cNvPr id="32772" name="Zástupný symbol pro číslo snímku 3"/>
          <p:cNvSpPr>
            <a:spLocks noGrp="1"/>
          </p:cNvSpPr>
          <p:nvPr>
            <p:ph type="sldNum" sz="quarter" idx="5"/>
          </p:nvPr>
        </p:nvSpPr>
        <p:spPr bwMode="auto">
          <a:noFill/>
          <a:ln>
            <a:miter lim="800000"/>
            <a:headEnd/>
            <a:tailEnd/>
          </a:ln>
        </p:spPr>
        <p:txBody>
          <a:bodyPr/>
          <a:lstStyle/>
          <a:p>
            <a:fld id="{51A24DB5-2122-4D21-82C6-0C00179C0ED1}" type="slidenum">
              <a:rPr lang="cs-CZ" altLang="cs-CZ" smtClean="0">
                <a:solidFill>
                  <a:prstClr val="black"/>
                </a:solidFill>
                <a:cs typeface="Arial" charset="0"/>
              </a:rPr>
              <a:pPr/>
              <a:t>9</a:t>
            </a:fld>
            <a:endParaRPr lang="cs-CZ" altLang="cs-CZ" smtClean="0">
              <a:solidFill>
                <a:prstClr val="black"/>
              </a:solidFill>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33795" name="Zástupný symbol pro poznámky 2"/>
          <p:cNvSpPr>
            <a:spLocks noGrp="1"/>
          </p:cNvSpPr>
          <p:nvPr>
            <p:ph type="body" idx="1"/>
          </p:nvPr>
        </p:nvSpPr>
        <p:spPr bwMode="auto">
          <a:noFill/>
        </p:spPr>
        <p:txBody>
          <a:bodyPr/>
          <a:lstStyle/>
          <a:p>
            <a:endParaRPr lang="es-ES" altLang="cs-CZ" smtClean="0"/>
          </a:p>
        </p:txBody>
      </p:sp>
      <p:sp>
        <p:nvSpPr>
          <p:cNvPr id="33796" name="Zástupný symbol pro číslo snímku 3"/>
          <p:cNvSpPr>
            <a:spLocks noGrp="1"/>
          </p:cNvSpPr>
          <p:nvPr>
            <p:ph type="sldNum" sz="quarter" idx="5"/>
          </p:nvPr>
        </p:nvSpPr>
        <p:spPr bwMode="auto">
          <a:noFill/>
          <a:ln>
            <a:miter lim="800000"/>
            <a:headEnd/>
            <a:tailEnd/>
          </a:ln>
        </p:spPr>
        <p:txBody>
          <a:bodyPr/>
          <a:lstStyle/>
          <a:p>
            <a:fld id="{27117BBE-4944-4D9C-B241-D297B2B72C86}" type="slidenum">
              <a:rPr lang="cs-CZ" altLang="cs-CZ" smtClean="0">
                <a:solidFill>
                  <a:prstClr val="black"/>
                </a:solidFill>
                <a:cs typeface="Arial" charset="0"/>
              </a:rPr>
              <a:pPr/>
              <a:t>10</a:t>
            </a:fld>
            <a:endParaRPr lang="cs-CZ" altLang="cs-CZ" smtClean="0">
              <a:solidFill>
                <a:prstClr val="black"/>
              </a:solidFill>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34819" name="Zástupný symbol pro poznámky 2"/>
          <p:cNvSpPr>
            <a:spLocks noGrp="1"/>
          </p:cNvSpPr>
          <p:nvPr>
            <p:ph type="body" idx="1"/>
          </p:nvPr>
        </p:nvSpPr>
        <p:spPr bwMode="auto">
          <a:noFill/>
        </p:spPr>
        <p:txBody>
          <a:bodyPr/>
          <a:lstStyle/>
          <a:p>
            <a:endParaRPr lang="cs-CZ" smtClean="0"/>
          </a:p>
        </p:txBody>
      </p:sp>
      <p:sp>
        <p:nvSpPr>
          <p:cNvPr id="34820" name="Zástupný symbol pro číslo snímku 3"/>
          <p:cNvSpPr>
            <a:spLocks noGrp="1"/>
          </p:cNvSpPr>
          <p:nvPr>
            <p:ph type="sldNum" sz="quarter" idx="5"/>
          </p:nvPr>
        </p:nvSpPr>
        <p:spPr bwMode="auto">
          <a:noFill/>
          <a:ln>
            <a:miter lim="800000"/>
            <a:headEnd/>
            <a:tailEnd/>
          </a:ln>
        </p:spPr>
        <p:txBody>
          <a:bodyPr/>
          <a:lstStyle/>
          <a:p>
            <a:fld id="{C0C9FF26-126A-401A-84D1-FFF6DD79FF9F}" type="slidenum">
              <a:rPr lang="cs-CZ" altLang="cs-CZ" smtClean="0">
                <a:solidFill>
                  <a:prstClr val="black"/>
                </a:solidFill>
                <a:cs typeface="Arial" charset="0"/>
              </a:rPr>
              <a:pPr/>
              <a:t>11</a:t>
            </a:fld>
            <a:endParaRPr lang="cs-CZ" altLang="cs-CZ" smtClean="0">
              <a:solidFill>
                <a:prstClr val="black"/>
              </a:solidFill>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a:lstStyle/>
          <a:p>
            <a:endParaRPr lang="cs-CZ" smtClean="0"/>
          </a:p>
        </p:txBody>
      </p:sp>
      <p:sp>
        <p:nvSpPr>
          <p:cNvPr id="35844" name="Zástupný symbol pro číslo snímku 3"/>
          <p:cNvSpPr>
            <a:spLocks noGrp="1"/>
          </p:cNvSpPr>
          <p:nvPr>
            <p:ph type="sldNum" sz="quarter" idx="5"/>
          </p:nvPr>
        </p:nvSpPr>
        <p:spPr bwMode="auto">
          <a:noFill/>
          <a:ln>
            <a:miter lim="800000"/>
            <a:headEnd/>
            <a:tailEnd/>
          </a:ln>
        </p:spPr>
        <p:txBody>
          <a:bodyPr/>
          <a:lstStyle/>
          <a:p>
            <a:fld id="{F3119FB4-612A-4079-9A16-3BA5478CAD38}" type="slidenum">
              <a:rPr lang="cs-CZ" altLang="cs-CZ" smtClean="0">
                <a:solidFill>
                  <a:prstClr val="black"/>
                </a:solidFill>
                <a:cs typeface="Arial" charset="0"/>
              </a:rPr>
              <a:pPr/>
              <a:t>12</a:t>
            </a:fld>
            <a:endParaRPr lang="cs-CZ" altLang="cs-CZ" smtClean="0">
              <a:solidFill>
                <a:prstClr val="black"/>
              </a:solidFill>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a:lstStyle/>
          <a:p>
            <a:endParaRPr lang="cs-CZ" smtClean="0"/>
          </a:p>
        </p:txBody>
      </p:sp>
      <p:sp>
        <p:nvSpPr>
          <p:cNvPr id="36868" name="Zástupný symbol pro číslo snímku 3"/>
          <p:cNvSpPr>
            <a:spLocks noGrp="1"/>
          </p:cNvSpPr>
          <p:nvPr>
            <p:ph type="sldNum" sz="quarter" idx="5"/>
          </p:nvPr>
        </p:nvSpPr>
        <p:spPr bwMode="auto">
          <a:noFill/>
          <a:ln>
            <a:miter lim="800000"/>
            <a:headEnd/>
            <a:tailEnd/>
          </a:ln>
        </p:spPr>
        <p:txBody>
          <a:bodyPr/>
          <a:lstStyle/>
          <a:p>
            <a:fld id="{F3BD6E61-0AC4-4601-BAD3-94FAD9CD72AB}" type="slidenum">
              <a:rPr lang="cs-CZ" altLang="cs-CZ" smtClean="0">
                <a:solidFill>
                  <a:prstClr val="black"/>
                </a:solidFill>
                <a:cs typeface="Arial" charset="0"/>
              </a:rPr>
              <a:pPr/>
              <a:t>13</a:t>
            </a:fld>
            <a:endParaRPr lang="cs-CZ" altLang="cs-CZ" smtClean="0">
              <a:solidFill>
                <a:prstClr val="black"/>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29"/>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Picture Placeholder 4"/>
          <p:cNvSpPr>
            <a:spLocks noGrp="1"/>
          </p:cNvSpPr>
          <p:nvPr>
            <p:ph type="pic" sz="quarter" idx="10" hasCustomPrompt="1"/>
          </p:nvPr>
        </p:nvSpPr>
        <p:spPr>
          <a:xfrm>
            <a:off x="381000" y="5763064"/>
            <a:ext cx="2590800" cy="790136"/>
          </a:xfrm>
        </p:spPr>
        <p:txBody>
          <a:bodyPr>
            <a:normAutofit/>
          </a:bodyPr>
          <a:lstStyle>
            <a:lvl1pPr marL="0" indent="0">
              <a:buNone/>
              <a:defRPr sz="2000"/>
            </a:lvl1pPr>
          </a:lstStyle>
          <a:p>
            <a:r>
              <a:rPr lang="en-US" dirty="0" smtClean="0"/>
              <a:t>Insert logo here</a:t>
            </a:r>
            <a:endParaRPr lang="en-US" dirty="0"/>
          </a:p>
        </p:txBody>
      </p:sp>
    </p:spTree>
    <p:extLst>
      <p:ext uri="{BB962C8B-B14F-4D97-AF65-F5344CB8AC3E}">
        <p14:creationId xmlns="" xmlns:p14="http://schemas.microsoft.com/office/powerpoint/2010/main" val="16497132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va texty">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Zástupný symbol pro obsah 6"/>
          <p:cNvSpPr>
            <a:spLocks noGrp="1"/>
          </p:cNvSpPr>
          <p:nvPr>
            <p:ph sz="quarter" idx="13"/>
          </p:nvPr>
        </p:nvSpPr>
        <p:spPr>
          <a:xfrm>
            <a:off x="827584" y="1988840"/>
            <a:ext cx="3600000" cy="3960440"/>
          </a:xfrm>
        </p:spPr>
        <p:txBody>
          <a:bodyPr/>
          <a:lstStyle>
            <a:lvl1pPr>
              <a:buClr>
                <a:srgbClr val="CE352B"/>
              </a:buClr>
              <a:buFont typeface="Arial" pitchFamily="34" charset="0"/>
              <a:buChar char="•"/>
              <a:defRPr/>
            </a:lvl1pPr>
            <a:lvl2pPr>
              <a:buClr>
                <a:srgbClr val="CE352B"/>
              </a:buClr>
              <a:buFont typeface="Arial" pitchFamily="34" charset="0"/>
              <a:buChar char="•"/>
              <a:defRPr/>
            </a:lvl2pPr>
            <a:lvl3pPr>
              <a:buClr>
                <a:srgbClr val="CE352B"/>
              </a:buClr>
              <a:buFont typeface="Arial" pitchFamily="34" charset="0"/>
              <a:buChar char="•"/>
              <a:defRPr/>
            </a:lvl3pPr>
            <a:lvl4pPr>
              <a:buClr>
                <a:srgbClr val="CE352B"/>
              </a:buClr>
              <a:buFont typeface="Arial" pitchFamily="34" charset="0"/>
              <a:buChar char="•"/>
              <a:defRPr/>
            </a:lvl4pPr>
            <a:lvl5pPr>
              <a:buClr>
                <a:srgbClr val="CE352B"/>
              </a:buClr>
              <a:buFont typeface="Arial" pitchFamily="34" charset="0"/>
              <a:buChar char="•"/>
              <a:defRPr/>
            </a:lvl5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4" name="Zástupný symbol pro obsah 6"/>
          <p:cNvSpPr>
            <a:spLocks noGrp="1"/>
          </p:cNvSpPr>
          <p:nvPr>
            <p:ph sz="quarter" idx="18"/>
          </p:nvPr>
        </p:nvSpPr>
        <p:spPr>
          <a:xfrm>
            <a:off x="5004048" y="1988840"/>
            <a:ext cx="3600000" cy="3960440"/>
          </a:xfrm>
        </p:spPr>
        <p:txBody>
          <a:bodyPr/>
          <a:lstStyle>
            <a:lvl1pPr>
              <a:buClr>
                <a:srgbClr val="CE352B"/>
              </a:buClr>
              <a:buFont typeface="Arial" pitchFamily="34" charset="0"/>
              <a:buChar char="•"/>
              <a:defRPr/>
            </a:lvl1pPr>
            <a:lvl2pPr>
              <a:buClr>
                <a:srgbClr val="CE352B"/>
              </a:buClr>
              <a:buFont typeface="Arial" pitchFamily="34" charset="0"/>
              <a:buChar char="•"/>
              <a:defRPr/>
            </a:lvl2pPr>
            <a:lvl3pPr>
              <a:buClr>
                <a:srgbClr val="CE352B"/>
              </a:buClr>
              <a:buFont typeface="Arial" pitchFamily="34" charset="0"/>
              <a:buChar char="•"/>
              <a:defRPr/>
            </a:lvl3pPr>
            <a:lvl4pPr>
              <a:buClr>
                <a:srgbClr val="CE352B"/>
              </a:buClr>
              <a:buFont typeface="Arial" pitchFamily="34" charset="0"/>
              <a:buChar char="•"/>
              <a:defRPr/>
            </a:lvl4pPr>
            <a:lvl5pPr>
              <a:buClr>
                <a:srgbClr val="CE352B"/>
              </a:buClr>
              <a:buFont typeface="Arial" pitchFamily="34" charset="0"/>
              <a:buChar char="•"/>
              <a:defRPr/>
            </a:lvl5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8" name="Nadpis 1"/>
          <p:cNvSpPr>
            <a:spLocks noGrp="1"/>
          </p:cNvSpPr>
          <p:nvPr>
            <p:ph type="title"/>
          </p:nvPr>
        </p:nvSpPr>
        <p:spPr>
          <a:xfrm>
            <a:off x="2339752" y="836715"/>
            <a:ext cx="6264696" cy="595759"/>
          </a:xfrm>
        </p:spPr>
        <p:txBody>
          <a:bodyPr/>
          <a:lstStyle/>
          <a:p>
            <a:r>
              <a:rPr lang="cs-CZ" dirty="0" smtClean="0"/>
              <a:t>Klepnutím lze upravit styl předlohy nadpisů.</a:t>
            </a:r>
            <a:endParaRPr lang="cs-CZ" dirty="0"/>
          </a:p>
        </p:txBody>
      </p:sp>
      <p:sp>
        <p:nvSpPr>
          <p:cNvPr id="5" name="Zástupný symbol pro datum 2"/>
          <p:cNvSpPr>
            <a:spLocks noGrp="1"/>
          </p:cNvSpPr>
          <p:nvPr>
            <p:ph type="dt" sz="half" idx="19"/>
          </p:nvPr>
        </p:nvSpPr>
        <p:spPr/>
        <p:txBody>
          <a:bodyPr/>
          <a:lstStyle>
            <a:lvl1pPr>
              <a:defRPr/>
            </a:lvl1pPr>
          </a:lstStyle>
          <a:p>
            <a:pPr>
              <a:defRPr/>
            </a:pPr>
            <a:fld id="{3AF2BA59-B77F-49D1-AFAF-F3B1338A6BF2}" type="datetime1">
              <a:rPr lang="cs-CZ" smtClean="0">
                <a:solidFill>
                  <a:prstClr val="black">
                    <a:tint val="75000"/>
                  </a:prstClr>
                </a:solidFill>
              </a:rPr>
              <a:pPr>
                <a:defRPr/>
              </a:pPr>
              <a:t>12. 3. 2017</a:t>
            </a:fld>
            <a:endParaRPr lang="cs-CZ" dirty="0">
              <a:solidFill>
                <a:prstClr val="black">
                  <a:tint val="75000"/>
                </a:prstClr>
              </a:solidFill>
            </a:endParaRPr>
          </a:p>
        </p:txBody>
      </p:sp>
      <p:sp>
        <p:nvSpPr>
          <p:cNvPr id="6" name="Zástupný symbol pro zápatí 3"/>
          <p:cNvSpPr>
            <a:spLocks noGrp="1"/>
          </p:cNvSpPr>
          <p:nvPr>
            <p:ph type="ftr" sz="quarter" idx="20"/>
          </p:nvPr>
        </p:nvSpPr>
        <p:spPr/>
        <p:txBody>
          <a:bodyPr/>
          <a:lstStyle>
            <a:lvl1pPr>
              <a:defRPr/>
            </a:lvl1pPr>
          </a:lstStyle>
          <a:p>
            <a:pPr>
              <a:defRPr/>
            </a:pPr>
            <a:r>
              <a:rPr lang="cs-CZ" dirty="0" smtClean="0">
                <a:solidFill>
                  <a:prstClr val="black">
                    <a:tint val="75000"/>
                  </a:prstClr>
                </a:solidFill>
              </a:rPr>
              <a:t>www.egap.cz</a:t>
            </a:r>
            <a:endParaRPr lang="cs-CZ" dirty="0">
              <a:solidFill>
                <a:prstClr val="black">
                  <a:tint val="75000"/>
                </a:prstClr>
              </a:solidFill>
            </a:endParaRPr>
          </a:p>
        </p:txBody>
      </p:sp>
    </p:spTree>
    <p:extLst>
      <p:ext uri="{BB962C8B-B14F-4D97-AF65-F5344CB8AC3E}">
        <p14:creationId xmlns="" xmlns:p14="http://schemas.microsoft.com/office/powerpoint/2010/main" val="3829873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ext a graf">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Klepnutím lze upravit styl předlohy nadpisů.</a:t>
            </a:r>
            <a:endParaRPr lang="cs-CZ" dirty="0"/>
          </a:p>
        </p:txBody>
      </p:sp>
      <p:sp>
        <p:nvSpPr>
          <p:cNvPr id="8" name="Zástupný symbol pro graf 7"/>
          <p:cNvSpPr>
            <a:spLocks noGrp="1"/>
          </p:cNvSpPr>
          <p:nvPr>
            <p:ph type="chart" sz="quarter" idx="14"/>
          </p:nvPr>
        </p:nvSpPr>
        <p:spPr>
          <a:xfrm>
            <a:off x="5004048" y="1988840"/>
            <a:ext cx="3600000" cy="3960440"/>
          </a:xfrm>
        </p:spPr>
        <p:txBody>
          <a:bodyPr/>
          <a:lstStyle>
            <a:lvl1pPr marL="0" indent="0">
              <a:buFontTx/>
              <a:buNone/>
              <a:defRPr/>
            </a:lvl1pPr>
          </a:lstStyle>
          <a:p>
            <a:pPr lvl="0"/>
            <a:endParaRPr lang="cs-CZ" noProof="0" dirty="0" smtClean="0"/>
          </a:p>
        </p:txBody>
      </p:sp>
      <p:sp>
        <p:nvSpPr>
          <p:cNvPr id="10" name="Zástupný symbol pro obsah 6"/>
          <p:cNvSpPr>
            <a:spLocks noGrp="1"/>
          </p:cNvSpPr>
          <p:nvPr>
            <p:ph sz="quarter" idx="13"/>
          </p:nvPr>
        </p:nvSpPr>
        <p:spPr>
          <a:xfrm>
            <a:off x="827584" y="1988840"/>
            <a:ext cx="3600000" cy="3960440"/>
          </a:xfrm>
        </p:spPr>
        <p:txBody>
          <a:bodyPr/>
          <a:lstStyle>
            <a:lvl1pPr>
              <a:buClr>
                <a:srgbClr val="CE352B"/>
              </a:buClr>
              <a:buFont typeface="Arial" pitchFamily="34" charset="0"/>
              <a:buChar char="•"/>
              <a:defRPr/>
            </a:lvl1pPr>
            <a:lvl2pPr>
              <a:buClr>
                <a:srgbClr val="CE352B"/>
              </a:buClr>
              <a:buFont typeface="Arial" pitchFamily="34" charset="0"/>
              <a:buChar char="•"/>
              <a:defRPr/>
            </a:lvl2pPr>
            <a:lvl3pPr>
              <a:buClr>
                <a:srgbClr val="CE352B"/>
              </a:buClr>
              <a:buFont typeface="Arial" pitchFamily="34" charset="0"/>
              <a:buChar char="•"/>
              <a:defRPr/>
            </a:lvl3pPr>
            <a:lvl4pPr>
              <a:buClr>
                <a:srgbClr val="CE352B"/>
              </a:buClr>
              <a:buFont typeface="Arial" pitchFamily="34" charset="0"/>
              <a:buChar char="•"/>
              <a:defRPr/>
            </a:lvl4pPr>
            <a:lvl5pPr>
              <a:buClr>
                <a:srgbClr val="CE352B"/>
              </a:buClr>
              <a:buFont typeface="Arial" pitchFamily="34" charset="0"/>
              <a:buChar char="•"/>
              <a:defRPr/>
            </a:lvl5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datum 2"/>
          <p:cNvSpPr>
            <a:spLocks noGrp="1"/>
          </p:cNvSpPr>
          <p:nvPr>
            <p:ph type="dt" sz="half" idx="15"/>
          </p:nvPr>
        </p:nvSpPr>
        <p:spPr/>
        <p:txBody>
          <a:bodyPr/>
          <a:lstStyle>
            <a:lvl1pPr>
              <a:defRPr/>
            </a:lvl1pPr>
          </a:lstStyle>
          <a:p>
            <a:pPr>
              <a:defRPr/>
            </a:pPr>
            <a:fld id="{8F9E4AB7-01A3-413A-AF91-35A2F87561F1}" type="datetime1">
              <a:rPr lang="cs-CZ" smtClean="0">
                <a:solidFill>
                  <a:prstClr val="black">
                    <a:tint val="75000"/>
                  </a:prstClr>
                </a:solidFill>
              </a:rPr>
              <a:pPr>
                <a:defRPr/>
              </a:pPr>
              <a:t>12. 3. 2017</a:t>
            </a:fld>
            <a:endParaRPr lang="cs-CZ" dirty="0">
              <a:solidFill>
                <a:prstClr val="black">
                  <a:tint val="75000"/>
                </a:prstClr>
              </a:solidFill>
            </a:endParaRPr>
          </a:p>
        </p:txBody>
      </p:sp>
      <p:sp>
        <p:nvSpPr>
          <p:cNvPr id="6" name="Zástupný symbol pro zápatí 3"/>
          <p:cNvSpPr>
            <a:spLocks noGrp="1"/>
          </p:cNvSpPr>
          <p:nvPr>
            <p:ph type="ftr" sz="quarter" idx="16"/>
          </p:nvPr>
        </p:nvSpPr>
        <p:spPr/>
        <p:txBody>
          <a:bodyPr/>
          <a:lstStyle>
            <a:lvl1pPr>
              <a:defRPr/>
            </a:lvl1pPr>
          </a:lstStyle>
          <a:p>
            <a:pPr>
              <a:defRPr/>
            </a:pPr>
            <a:r>
              <a:rPr lang="cs-CZ" dirty="0" smtClean="0">
                <a:solidFill>
                  <a:prstClr val="black">
                    <a:tint val="75000"/>
                  </a:prstClr>
                </a:solidFill>
              </a:rPr>
              <a:t>www.egap.cz</a:t>
            </a:r>
            <a:endParaRPr lang="cs-CZ" dirty="0">
              <a:solidFill>
                <a:prstClr val="black">
                  <a:tint val="75000"/>
                </a:prstClr>
              </a:solidFill>
            </a:endParaRPr>
          </a:p>
        </p:txBody>
      </p:sp>
    </p:spTree>
    <p:extLst>
      <p:ext uri="{BB962C8B-B14F-4D97-AF65-F5344CB8AC3E}">
        <p14:creationId xmlns="" xmlns:p14="http://schemas.microsoft.com/office/powerpoint/2010/main" val="207313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va grafy">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10" name="Zástupný symbol pro graf 7"/>
          <p:cNvSpPr>
            <a:spLocks noGrp="1"/>
          </p:cNvSpPr>
          <p:nvPr>
            <p:ph type="chart" sz="quarter" idx="19"/>
          </p:nvPr>
        </p:nvSpPr>
        <p:spPr>
          <a:xfrm>
            <a:off x="5004048" y="1988840"/>
            <a:ext cx="3600000" cy="3960440"/>
          </a:xfrm>
        </p:spPr>
        <p:txBody>
          <a:bodyPr/>
          <a:lstStyle>
            <a:lvl1pPr marL="0" indent="0">
              <a:buFontTx/>
              <a:buNone/>
              <a:defRPr/>
            </a:lvl1pPr>
          </a:lstStyle>
          <a:p>
            <a:pPr lvl="0"/>
            <a:endParaRPr lang="cs-CZ" noProof="0" dirty="0" smtClean="0"/>
          </a:p>
        </p:txBody>
      </p:sp>
      <p:sp>
        <p:nvSpPr>
          <p:cNvPr id="11" name="Zástupný symbol pro graf 7"/>
          <p:cNvSpPr>
            <a:spLocks noGrp="1"/>
          </p:cNvSpPr>
          <p:nvPr>
            <p:ph type="chart" sz="quarter" idx="14"/>
          </p:nvPr>
        </p:nvSpPr>
        <p:spPr>
          <a:xfrm>
            <a:off x="827584" y="1988840"/>
            <a:ext cx="3600000" cy="3960440"/>
          </a:xfrm>
        </p:spPr>
        <p:txBody>
          <a:bodyPr/>
          <a:lstStyle>
            <a:lvl1pPr marL="0" indent="0">
              <a:buFontTx/>
              <a:buNone/>
              <a:defRPr/>
            </a:lvl1pPr>
          </a:lstStyle>
          <a:p>
            <a:pPr lvl="0"/>
            <a:endParaRPr lang="cs-CZ" noProof="0" dirty="0" smtClean="0"/>
          </a:p>
        </p:txBody>
      </p:sp>
      <p:sp>
        <p:nvSpPr>
          <p:cNvPr id="5" name="Zástupný symbol pro datum 2"/>
          <p:cNvSpPr>
            <a:spLocks noGrp="1"/>
          </p:cNvSpPr>
          <p:nvPr>
            <p:ph type="dt" sz="half" idx="20"/>
          </p:nvPr>
        </p:nvSpPr>
        <p:spPr/>
        <p:txBody>
          <a:bodyPr/>
          <a:lstStyle>
            <a:lvl1pPr>
              <a:defRPr/>
            </a:lvl1pPr>
          </a:lstStyle>
          <a:p>
            <a:pPr>
              <a:defRPr/>
            </a:pPr>
            <a:fld id="{BD9C3442-9AD8-458D-9C32-84BB349591CD}" type="datetime1">
              <a:rPr lang="cs-CZ" smtClean="0">
                <a:solidFill>
                  <a:prstClr val="black">
                    <a:tint val="75000"/>
                  </a:prstClr>
                </a:solidFill>
              </a:rPr>
              <a:pPr>
                <a:defRPr/>
              </a:pPr>
              <a:t>12. 3. 2017</a:t>
            </a:fld>
            <a:endParaRPr lang="cs-CZ" dirty="0">
              <a:solidFill>
                <a:prstClr val="black">
                  <a:tint val="75000"/>
                </a:prstClr>
              </a:solidFill>
            </a:endParaRPr>
          </a:p>
        </p:txBody>
      </p:sp>
      <p:sp>
        <p:nvSpPr>
          <p:cNvPr id="6" name="Zástupný symbol pro zápatí 3"/>
          <p:cNvSpPr>
            <a:spLocks noGrp="1"/>
          </p:cNvSpPr>
          <p:nvPr>
            <p:ph type="ftr" sz="quarter" idx="21"/>
          </p:nvPr>
        </p:nvSpPr>
        <p:spPr/>
        <p:txBody>
          <a:bodyPr/>
          <a:lstStyle>
            <a:lvl1pPr>
              <a:defRPr/>
            </a:lvl1pPr>
          </a:lstStyle>
          <a:p>
            <a:pPr>
              <a:defRPr/>
            </a:pPr>
            <a:r>
              <a:rPr lang="cs-CZ" dirty="0" smtClean="0">
                <a:solidFill>
                  <a:prstClr val="black">
                    <a:tint val="75000"/>
                  </a:prstClr>
                </a:solidFill>
              </a:rPr>
              <a:t>www.egap.cz</a:t>
            </a:r>
            <a:endParaRPr lang="cs-CZ" dirty="0">
              <a:solidFill>
                <a:prstClr val="black">
                  <a:tint val="75000"/>
                </a:prstClr>
              </a:solidFill>
            </a:endParaRPr>
          </a:p>
        </p:txBody>
      </p:sp>
    </p:spTree>
    <p:extLst>
      <p:ext uri="{BB962C8B-B14F-4D97-AF65-F5344CB8AC3E}">
        <p14:creationId xmlns="" xmlns:p14="http://schemas.microsoft.com/office/powerpoint/2010/main" val="425047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f">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7" name="Zástupný symbol pro graf 6"/>
          <p:cNvSpPr>
            <a:spLocks noGrp="1"/>
          </p:cNvSpPr>
          <p:nvPr>
            <p:ph type="chart" sz="quarter" idx="13"/>
          </p:nvPr>
        </p:nvSpPr>
        <p:spPr>
          <a:xfrm>
            <a:off x="827584" y="1988840"/>
            <a:ext cx="7772816" cy="3960440"/>
          </a:xfrm>
        </p:spPr>
        <p:txBody>
          <a:bodyPr/>
          <a:lstStyle>
            <a:lvl1pPr marL="0" indent="0">
              <a:buFontTx/>
              <a:buNone/>
              <a:defRPr/>
            </a:lvl1pPr>
          </a:lstStyle>
          <a:p>
            <a:pPr lvl="0"/>
            <a:endParaRPr lang="cs-CZ" noProof="0" dirty="0"/>
          </a:p>
        </p:txBody>
      </p:sp>
      <p:sp>
        <p:nvSpPr>
          <p:cNvPr id="4" name="Zástupný symbol pro datum 2"/>
          <p:cNvSpPr>
            <a:spLocks noGrp="1"/>
          </p:cNvSpPr>
          <p:nvPr>
            <p:ph type="dt" sz="half" idx="14"/>
          </p:nvPr>
        </p:nvSpPr>
        <p:spPr/>
        <p:txBody>
          <a:bodyPr/>
          <a:lstStyle>
            <a:lvl1pPr>
              <a:defRPr/>
            </a:lvl1pPr>
          </a:lstStyle>
          <a:p>
            <a:pPr>
              <a:defRPr/>
            </a:pPr>
            <a:fld id="{7BA8C993-11E6-421A-B456-EC7D2FF04D19}" type="datetime1">
              <a:rPr lang="cs-CZ" smtClean="0">
                <a:solidFill>
                  <a:prstClr val="black">
                    <a:tint val="75000"/>
                  </a:prstClr>
                </a:solidFill>
              </a:rPr>
              <a:pPr>
                <a:defRPr/>
              </a:pPr>
              <a:t>12. 3. 2017</a:t>
            </a:fld>
            <a:endParaRPr lang="cs-CZ" dirty="0">
              <a:solidFill>
                <a:prstClr val="black">
                  <a:tint val="75000"/>
                </a:prstClr>
              </a:solidFill>
            </a:endParaRPr>
          </a:p>
        </p:txBody>
      </p:sp>
      <p:sp>
        <p:nvSpPr>
          <p:cNvPr id="5" name="Zástupný symbol pro zápatí 3"/>
          <p:cNvSpPr>
            <a:spLocks noGrp="1"/>
          </p:cNvSpPr>
          <p:nvPr>
            <p:ph type="ftr" sz="quarter" idx="15"/>
          </p:nvPr>
        </p:nvSpPr>
        <p:spPr/>
        <p:txBody>
          <a:bodyPr/>
          <a:lstStyle>
            <a:lvl1pPr>
              <a:defRPr/>
            </a:lvl1pPr>
          </a:lstStyle>
          <a:p>
            <a:pPr>
              <a:defRPr/>
            </a:pPr>
            <a:r>
              <a:rPr lang="cs-CZ" dirty="0" smtClean="0">
                <a:solidFill>
                  <a:prstClr val="black">
                    <a:tint val="75000"/>
                  </a:prstClr>
                </a:solidFill>
              </a:rPr>
              <a:t>www.egap.cz</a:t>
            </a:r>
            <a:endParaRPr lang="cs-CZ" dirty="0">
              <a:solidFill>
                <a:prstClr val="black">
                  <a:tint val="75000"/>
                </a:prstClr>
              </a:solidFill>
            </a:endParaRPr>
          </a:p>
        </p:txBody>
      </p:sp>
    </p:spTree>
    <p:extLst>
      <p:ext uri="{BB962C8B-B14F-4D97-AF65-F5344CB8AC3E}">
        <p14:creationId xmlns="" xmlns:p14="http://schemas.microsoft.com/office/powerpoint/2010/main" val="2320129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 tabulk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8" name="Zástupný symbol pro tabulku 7"/>
          <p:cNvSpPr>
            <a:spLocks noGrp="1"/>
          </p:cNvSpPr>
          <p:nvPr>
            <p:ph type="tbl" sz="quarter" idx="14"/>
          </p:nvPr>
        </p:nvSpPr>
        <p:spPr>
          <a:xfrm>
            <a:off x="5004048" y="1988840"/>
            <a:ext cx="3600000" cy="3960440"/>
          </a:xfrm>
        </p:spPr>
        <p:txBody>
          <a:bodyPr/>
          <a:lstStyle>
            <a:lvl1pPr marL="0" indent="0">
              <a:buFontTx/>
              <a:buNone/>
              <a:defRPr/>
            </a:lvl1pPr>
          </a:lstStyle>
          <a:p>
            <a:pPr lvl="0"/>
            <a:endParaRPr lang="cs-CZ" noProof="0" dirty="0" smtClean="0"/>
          </a:p>
        </p:txBody>
      </p:sp>
      <p:sp>
        <p:nvSpPr>
          <p:cNvPr id="10" name="Zástupný symbol pro obsah 6"/>
          <p:cNvSpPr>
            <a:spLocks noGrp="1"/>
          </p:cNvSpPr>
          <p:nvPr>
            <p:ph sz="quarter" idx="18"/>
          </p:nvPr>
        </p:nvSpPr>
        <p:spPr>
          <a:xfrm>
            <a:off x="827584" y="1988840"/>
            <a:ext cx="3672008" cy="3960440"/>
          </a:xfrm>
        </p:spPr>
        <p:txBody>
          <a:bodyPr/>
          <a:lstStyle>
            <a:lvl1pPr>
              <a:buClr>
                <a:srgbClr val="CE352B"/>
              </a:buClr>
              <a:buFont typeface="Arial" pitchFamily="34" charset="0"/>
              <a:buChar char="•"/>
              <a:defRPr/>
            </a:lvl1pPr>
            <a:lvl2pPr>
              <a:buClr>
                <a:srgbClr val="CE352B"/>
              </a:buClr>
              <a:buFont typeface="Arial" pitchFamily="34" charset="0"/>
              <a:buChar char="•"/>
              <a:defRPr/>
            </a:lvl2pPr>
            <a:lvl3pPr>
              <a:buClr>
                <a:srgbClr val="CE352B"/>
              </a:buClr>
              <a:buFont typeface="Arial" pitchFamily="34" charset="0"/>
              <a:buChar char="•"/>
              <a:defRPr/>
            </a:lvl3pPr>
            <a:lvl4pPr>
              <a:buClr>
                <a:srgbClr val="CE352B"/>
              </a:buClr>
              <a:buFont typeface="Arial" pitchFamily="34" charset="0"/>
              <a:buChar char="•"/>
              <a:defRPr/>
            </a:lvl4pPr>
            <a:lvl5pPr>
              <a:buClr>
                <a:srgbClr val="CE352B"/>
              </a:buClr>
              <a:buFont typeface="Arial" pitchFamily="34" charset="0"/>
              <a:buChar char="•"/>
              <a:defRPr/>
            </a:lvl5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datum 2"/>
          <p:cNvSpPr>
            <a:spLocks noGrp="1"/>
          </p:cNvSpPr>
          <p:nvPr>
            <p:ph type="dt" sz="half" idx="19"/>
          </p:nvPr>
        </p:nvSpPr>
        <p:spPr/>
        <p:txBody>
          <a:bodyPr/>
          <a:lstStyle>
            <a:lvl1pPr>
              <a:defRPr/>
            </a:lvl1pPr>
          </a:lstStyle>
          <a:p>
            <a:pPr>
              <a:defRPr/>
            </a:pPr>
            <a:fld id="{F3290BAB-BA1D-4D39-8087-80D4679F80D3}" type="datetime1">
              <a:rPr lang="cs-CZ" smtClean="0">
                <a:solidFill>
                  <a:prstClr val="black">
                    <a:tint val="75000"/>
                  </a:prstClr>
                </a:solidFill>
              </a:rPr>
              <a:pPr>
                <a:defRPr/>
              </a:pPr>
              <a:t>12. 3. 2017</a:t>
            </a:fld>
            <a:endParaRPr lang="cs-CZ" dirty="0">
              <a:solidFill>
                <a:prstClr val="black">
                  <a:tint val="75000"/>
                </a:prstClr>
              </a:solidFill>
            </a:endParaRPr>
          </a:p>
        </p:txBody>
      </p:sp>
      <p:sp>
        <p:nvSpPr>
          <p:cNvPr id="6" name="Zástupný symbol pro zápatí 3"/>
          <p:cNvSpPr>
            <a:spLocks noGrp="1"/>
          </p:cNvSpPr>
          <p:nvPr>
            <p:ph type="ftr" sz="quarter" idx="20"/>
          </p:nvPr>
        </p:nvSpPr>
        <p:spPr/>
        <p:txBody>
          <a:bodyPr/>
          <a:lstStyle>
            <a:lvl1pPr>
              <a:defRPr/>
            </a:lvl1pPr>
          </a:lstStyle>
          <a:p>
            <a:pPr>
              <a:defRPr/>
            </a:pPr>
            <a:r>
              <a:rPr lang="cs-CZ" dirty="0" smtClean="0">
                <a:solidFill>
                  <a:prstClr val="black">
                    <a:tint val="75000"/>
                  </a:prstClr>
                </a:solidFill>
              </a:rPr>
              <a:t>www.egap.cz</a:t>
            </a:r>
            <a:endParaRPr lang="cs-CZ" dirty="0">
              <a:solidFill>
                <a:prstClr val="black">
                  <a:tint val="75000"/>
                </a:prstClr>
              </a:solidFill>
            </a:endParaRPr>
          </a:p>
        </p:txBody>
      </p:sp>
    </p:spTree>
    <p:extLst>
      <p:ext uri="{BB962C8B-B14F-4D97-AF65-F5344CB8AC3E}">
        <p14:creationId xmlns="" xmlns:p14="http://schemas.microsoft.com/office/powerpoint/2010/main" val="3813301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ulk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7" name="Zástupný symbol pro tabulku 6"/>
          <p:cNvSpPr>
            <a:spLocks noGrp="1"/>
          </p:cNvSpPr>
          <p:nvPr>
            <p:ph type="tbl" sz="quarter" idx="13"/>
          </p:nvPr>
        </p:nvSpPr>
        <p:spPr>
          <a:xfrm>
            <a:off x="827584" y="1988840"/>
            <a:ext cx="7772816" cy="3960440"/>
          </a:xfrm>
        </p:spPr>
        <p:txBody>
          <a:bodyPr/>
          <a:lstStyle>
            <a:lvl1pPr marL="0" indent="0">
              <a:buFontTx/>
              <a:buNone/>
              <a:defRPr/>
            </a:lvl1pPr>
          </a:lstStyle>
          <a:p>
            <a:pPr lvl="0"/>
            <a:endParaRPr lang="cs-CZ" noProof="0" dirty="0" smtClean="0"/>
          </a:p>
        </p:txBody>
      </p:sp>
      <p:sp>
        <p:nvSpPr>
          <p:cNvPr id="4" name="Zástupný symbol pro datum 2"/>
          <p:cNvSpPr>
            <a:spLocks noGrp="1"/>
          </p:cNvSpPr>
          <p:nvPr>
            <p:ph type="dt" sz="half" idx="14"/>
          </p:nvPr>
        </p:nvSpPr>
        <p:spPr/>
        <p:txBody>
          <a:bodyPr/>
          <a:lstStyle>
            <a:lvl1pPr>
              <a:defRPr/>
            </a:lvl1pPr>
          </a:lstStyle>
          <a:p>
            <a:pPr>
              <a:defRPr/>
            </a:pPr>
            <a:fld id="{9BD27905-CD1A-45FC-89B5-9C707DC263F7}" type="datetime1">
              <a:rPr lang="cs-CZ" smtClean="0">
                <a:solidFill>
                  <a:prstClr val="black">
                    <a:tint val="75000"/>
                  </a:prstClr>
                </a:solidFill>
              </a:rPr>
              <a:pPr>
                <a:defRPr/>
              </a:pPr>
              <a:t>12. 3. 2017</a:t>
            </a:fld>
            <a:endParaRPr lang="cs-CZ" dirty="0">
              <a:solidFill>
                <a:prstClr val="black">
                  <a:tint val="75000"/>
                </a:prstClr>
              </a:solidFill>
            </a:endParaRPr>
          </a:p>
        </p:txBody>
      </p:sp>
      <p:sp>
        <p:nvSpPr>
          <p:cNvPr id="5" name="Zástupný symbol pro zápatí 3"/>
          <p:cNvSpPr>
            <a:spLocks noGrp="1"/>
          </p:cNvSpPr>
          <p:nvPr>
            <p:ph type="ftr" sz="quarter" idx="15"/>
          </p:nvPr>
        </p:nvSpPr>
        <p:spPr/>
        <p:txBody>
          <a:bodyPr/>
          <a:lstStyle>
            <a:lvl1pPr>
              <a:defRPr/>
            </a:lvl1pPr>
          </a:lstStyle>
          <a:p>
            <a:pPr>
              <a:defRPr/>
            </a:pPr>
            <a:r>
              <a:rPr lang="cs-CZ" dirty="0" smtClean="0">
                <a:solidFill>
                  <a:prstClr val="black">
                    <a:tint val="75000"/>
                  </a:prstClr>
                </a:solidFill>
              </a:rPr>
              <a:t>www.egap.cz</a:t>
            </a:r>
            <a:endParaRPr lang="cs-CZ" dirty="0">
              <a:solidFill>
                <a:prstClr val="black">
                  <a:tint val="75000"/>
                </a:prstClr>
              </a:solidFill>
            </a:endParaRPr>
          </a:p>
        </p:txBody>
      </p:sp>
    </p:spTree>
    <p:extLst>
      <p:ext uri="{BB962C8B-B14F-4D97-AF65-F5344CB8AC3E}">
        <p14:creationId xmlns="" xmlns:p14="http://schemas.microsoft.com/office/powerpoint/2010/main" val="3729551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 obrázek">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6" name="Zástupný symbol pro obsah 6"/>
          <p:cNvSpPr>
            <a:spLocks noGrp="1"/>
          </p:cNvSpPr>
          <p:nvPr>
            <p:ph sz="quarter" idx="13"/>
          </p:nvPr>
        </p:nvSpPr>
        <p:spPr>
          <a:xfrm>
            <a:off x="827584" y="1988840"/>
            <a:ext cx="3600000" cy="3960440"/>
          </a:xfrm>
        </p:spPr>
        <p:txBody>
          <a:body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8" name="Zástupný symbol pro obrázek 7"/>
          <p:cNvSpPr>
            <a:spLocks noGrp="1"/>
          </p:cNvSpPr>
          <p:nvPr>
            <p:ph type="pic" sz="quarter" idx="14"/>
          </p:nvPr>
        </p:nvSpPr>
        <p:spPr>
          <a:xfrm>
            <a:off x="5004048" y="1988840"/>
            <a:ext cx="3600000" cy="3960440"/>
          </a:xfrm>
        </p:spPr>
        <p:txBody>
          <a:bodyPr/>
          <a:lstStyle>
            <a:lvl1pPr marL="0" indent="0">
              <a:buFontTx/>
              <a:buNone/>
              <a:defRPr/>
            </a:lvl1pPr>
          </a:lstStyle>
          <a:p>
            <a:pPr lvl="0"/>
            <a:endParaRPr lang="cs-CZ" noProof="0" dirty="0" smtClean="0"/>
          </a:p>
        </p:txBody>
      </p:sp>
      <p:sp>
        <p:nvSpPr>
          <p:cNvPr id="5" name="Zástupný symbol pro datum 2"/>
          <p:cNvSpPr>
            <a:spLocks noGrp="1"/>
          </p:cNvSpPr>
          <p:nvPr>
            <p:ph type="dt" sz="half" idx="15"/>
          </p:nvPr>
        </p:nvSpPr>
        <p:spPr/>
        <p:txBody>
          <a:bodyPr/>
          <a:lstStyle>
            <a:lvl1pPr>
              <a:defRPr/>
            </a:lvl1pPr>
          </a:lstStyle>
          <a:p>
            <a:pPr>
              <a:defRPr/>
            </a:pPr>
            <a:fld id="{413A3F5C-C613-48B4-9F4B-3E2B9D27247F}" type="datetime1">
              <a:rPr lang="cs-CZ" smtClean="0">
                <a:solidFill>
                  <a:prstClr val="black">
                    <a:tint val="75000"/>
                  </a:prstClr>
                </a:solidFill>
              </a:rPr>
              <a:pPr>
                <a:defRPr/>
              </a:pPr>
              <a:t>12. 3. 2017</a:t>
            </a:fld>
            <a:endParaRPr lang="cs-CZ" dirty="0">
              <a:solidFill>
                <a:prstClr val="black">
                  <a:tint val="75000"/>
                </a:prstClr>
              </a:solidFill>
            </a:endParaRPr>
          </a:p>
        </p:txBody>
      </p:sp>
      <p:sp>
        <p:nvSpPr>
          <p:cNvPr id="7" name="Zástupný symbol pro zápatí 3"/>
          <p:cNvSpPr>
            <a:spLocks noGrp="1"/>
          </p:cNvSpPr>
          <p:nvPr>
            <p:ph type="ftr" sz="quarter" idx="16"/>
          </p:nvPr>
        </p:nvSpPr>
        <p:spPr/>
        <p:txBody>
          <a:bodyPr/>
          <a:lstStyle>
            <a:lvl1pPr>
              <a:defRPr/>
            </a:lvl1pPr>
          </a:lstStyle>
          <a:p>
            <a:pPr>
              <a:defRPr/>
            </a:pPr>
            <a:r>
              <a:rPr lang="cs-CZ" dirty="0" smtClean="0">
                <a:solidFill>
                  <a:prstClr val="black">
                    <a:tint val="75000"/>
                  </a:prstClr>
                </a:solidFill>
              </a:rPr>
              <a:t>www.egap.cz</a:t>
            </a:r>
            <a:endParaRPr lang="cs-CZ" dirty="0">
              <a:solidFill>
                <a:prstClr val="black">
                  <a:tint val="75000"/>
                </a:prstClr>
              </a:solidFill>
            </a:endParaRPr>
          </a:p>
        </p:txBody>
      </p:sp>
    </p:spTree>
    <p:extLst>
      <p:ext uri="{BB962C8B-B14F-4D97-AF65-F5344CB8AC3E}">
        <p14:creationId xmlns="" xmlns:p14="http://schemas.microsoft.com/office/powerpoint/2010/main" val="4282003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rázek">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7" name="Zástupný symbol pro obrázek 6"/>
          <p:cNvSpPr>
            <a:spLocks noGrp="1"/>
          </p:cNvSpPr>
          <p:nvPr>
            <p:ph type="pic" sz="quarter" idx="13"/>
          </p:nvPr>
        </p:nvSpPr>
        <p:spPr>
          <a:xfrm>
            <a:off x="827584" y="1988840"/>
            <a:ext cx="7772816" cy="3960440"/>
          </a:xfrm>
        </p:spPr>
        <p:txBody>
          <a:bodyPr/>
          <a:lstStyle>
            <a:lvl1pPr marL="0" indent="0">
              <a:buFontTx/>
              <a:buNone/>
              <a:defRPr/>
            </a:lvl1pPr>
          </a:lstStyle>
          <a:p>
            <a:pPr lvl="0"/>
            <a:endParaRPr lang="cs-CZ" noProof="0" dirty="0" smtClean="0"/>
          </a:p>
        </p:txBody>
      </p:sp>
      <p:sp>
        <p:nvSpPr>
          <p:cNvPr id="4" name="Zástupný symbol pro datum 2"/>
          <p:cNvSpPr>
            <a:spLocks noGrp="1"/>
          </p:cNvSpPr>
          <p:nvPr>
            <p:ph type="dt" sz="half" idx="14"/>
          </p:nvPr>
        </p:nvSpPr>
        <p:spPr/>
        <p:txBody>
          <a:bodyPr/>
          <a:lstStyle>
            <a:lvl1pPr>
              <a:defRPr/>
            </a:lvl1pPr>
          </a:lstStyle>
          <a:p>
            <a:pPr>
              <a:defRPr/>
            </a:pPr>
            <a:fld id="{56B1E545-3025-4125-BBEC-44EC5FA594A8}" type="datetime1">
              <a:rPr lang="cs-CZ" smtClean="0">
                <a:solidFill>
                  <a:prstClr val="black">
                    <a:tint val="75000"/>
                  </a:prstClr>
                </a:solidFill>
              </a:rPr>
              <a:pPr>
                <a:defRPr/>
              </a:pPr>
              <a:t>12. 3. 2017</a:t>
            </a:fld>
            <a:endParaRPr lang="cs-CZ" dirty="0">
              <a:solidFill>
                <a:prstClr val="black">
                  <a:tint val="75000"/>
                </a:prstClr>
              </a:solidFill>
            </a:endParaRPr>
          </a:p>
        </p:txBody>
      </p:sp>
      <p:sp>
        <p:nvSpPr>
          <p:cNvPr id="5" name="Zástupný symbol pro zápatí 3"/>
          <p:cNvSpPr>
            <a:spLocks noGrp="1"/>
          </p:cNvSpPr>
          <p:nvPr>
            <p:ph type="ftr" sz="quarter" idx="15"/>
          </p:nvPr>
        </p:nvSpPr>
        <p:spPr/>
        <p:txBody>
          <a:bodyPr/>
          <a:lstStyle>
            <a:lvl1pPr>
              <a:defRPr/>
            </a:lvl1pPr>
          </a:lstStyle>
          <a:p>
            <a:pPr>
              <a:defRPr/>
            </a:pPr>
            <a:r>
              <a:rPr lang="cs-CZ" dirty="0" smtClean="0">
                <a:solidFill>
                  <a:prstClr val="black">
                    <a:tint val="75000"/>
                  </a:prstClr>
                </a:solidFill>
              </a:rPr>
              <a:t>www.egap.cz</a:t>
            </a:r>
            <a:endParaRPr lang="cs-CZ" dirty="0">
              <a:solidFill>
                <a:prstClr val="black">
                  <a:tint val="75000"/>
                </a:prstClr>
              </a:solidFill>
            </a:endParaRPr>
          </a:p>
        </p:txBody>
      </p:sp>
    </p:spTree>
    <p:extLst>
      <p:ext uri="{BB962C8B-B14F-4D97-AF65-F5344CB8AC3E}">
        <p14:creationId xmlns="" xmlns:p14="http://schemas.microsoft.com/office/powerpoint/2010/main" val="1656477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ext a graf">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Klepnutím lze upravit styl předlohy nadpisů.</a:t>
            </a:r>
            <a:endParaRPr lang="cs-CZ" dirty="0"/>
          </a:p>
        </p:txBody>
      </p:sp>
      <p:sp>
        <p:nvSpPr>
          <p:cNvPr id="8" name="Zástupný symbol pro graf 7"/>
          <p:cNvSpPr>
            <a:spLocks noGrp="1"/>
          </p:cNvSpPr>
          <p:nvPr>
            <p:ph type="chart" sz="quarter" idx="14"/>
          </p:nvPr>
        </p:nvSpPr>
        <p:spPr>
          <a:xfrm>
            <a:off x="5004048" y="1988840"/>
            <a:ext cx="3600000" cy="3960440"/>
          </a:xfrm>
        </p:spPr>
        <p:txBody>
          <a:bodyPr/>
          <a:lstStyle>
            <a:lvl1pPr marL="0" indent="0">
              <a:buFontTx/>
              <a:buNone/>
              <a:defRPr/>
            </a:lvl1pPr>
          </a:lstStyle>
          <a:p>
            <a:pPr lvl="0"/>
            <a:endParaRPr lang="cs-CZ" noProof="0" dirty="0" smtClean="0"/>
          </a:p>
        </p:txBody>
      </p:sp>
      <p:sp>
        <p:nvSpPr>
          <p:cNvPr id="10" name="Zástupný symbol pro obsah 6"/>
          <p:cNvSpPr>
            <a:spLocks noGrp="1"/>
          </p:cNvSpPr>
          <p:nvPr>
            <p:ph sz="quarter" idx="13"/>
          </p:nvPr>
        </p:nvSpPr>
        <p:spPr>
          <a:xfrm>
            <a:off x="827584" y="1988840"/>
            <a:ext cx="3600000" cy="3960440"/>
          </a:xfrm>
        </p:spPr>
        <p:txBody>
          <a:bodyPr/>
          <a:lstStyle>
            <a:lvl1pPr>
              <a:buClr>
                <a:srgbClr val="CE352B"/>
              </a:buClr>
              <a:buFont typeface="Arial" pitchFamily="34" charset="0"/>
              <a:buChar char="•"/>
              <a:defRPr/>
            </a:lvl1pPr>
            <a:lvl2pPr>
              <a:buClr>
                <a:srgbClr val="CE352B"/>
              </a:buClr>
              <a:buFont typeface="Arial" pitchFamily="34" charset="0"/>
              <a:buChar char="•"/>
              <a:defRPr/>
            </a:lvl2pPr>
            <a:lvl3pPr>
              <a:buClr>
                <a:srgbClr val="CE352B"/>
              </a:buClr>
              <a:buFont typeface="Arial" pitchFamily="34" charset="0"/>
              <a:buChar char="•"/>
              <a:defRPr/>
            </a:lvl3pPr>
            <a:lvl4pPr>
              <a:buClr>
                <a:srgbClr val="CE352B"/>
              </a:buClr>
              <a:buFont typeface="Arial" pitchFamily="34" charset="0"/>
              <a:buChar char="•"/>
              <a:defRPr/>
            </a:lvl4pPr>
            <a:lvl5pPr>
              <a:buClr>
                <a:srgbClr val="CE352B"/>
              </a:buClr>
              <a:buFont typeface="Arial" pitchFamily="34" charset="0"/>
              <a:buChar char="•"/>
              <a:defRPr/>
            </a:lvl5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datum 2"/>
          <p:cNvSpPr>
            <a:spLocks noGrp="1"/>
          </p:cNvSpPr>
          <p:nvPr>
            <p:ph type="dt" sz="half" idx="15"/>
          </p:nvPr>
        </p:nvSpPr>
        <p:spPr/>
        <p:txBody>
          <a:bodyPr/>
          <a:lstStyle>
            <a:lvl1pPr>
              <a:defRPr/>
            </a:lvl1pPr>
          </a:lstStyle>
          <a:p>
            <a:pPr>
              <a:defRPr/>
            </a:pPr>
            <a:fld id="{146D4ADA-9EA1-48FD-9584-E22934E74566}" type="datetime1">
              <a:rPr lang="cs-CZ" smtClean="0">
                <a:solidFill>
                  <a:prstClr val="black">
                    <a:tint val="75000"/>
                  </a:prstClr>
                </a:solidFill>
              </a:rPr>
              <a:pPr>
                <a:defRPr/>
              </a:pPr>
              <a:t>12. 3. 2017</a:t>
            </a:fld>
            <a:endParaRPr lang="cs-CZ" dirty="0">
              <a:solidFill>
                <a:prstClr val="black">
                  <a:tint val="75000"/>
                </a:prstClr>
              </a:solidFill>
            </a:endParaRPr>
          </a:p>
        </p:txBody>
      </p:sp>
      <p:sp>
        <p:nvSpPr>
          <p:cNvPr id="6" name="Zástupný symbol pro zápatí 3"/>
          <p:cNvSpPr>
            <a:spLocks noGrp="1"/>
          </p:cNvSpPr>
          <p:nvPr>
            <p:ph type="ftr" sz="quarter" idx="16"/>
          </p:nvPr>
        </p:nvSpPr>
        <p:spPr/>
        <p:txBody>
          <a:bodyPr/>
          <a:lstStyle>
            <a:lvl1pPr>
              <a:defRPr/>
            </a:lvl1pPr>
          </a:lstStyle>
          <a:p>
            <a:pPr>
              <a:defRPr/>
            </a:pPr>
            <a:r>
              <a:rPr lang="cs-CZ" dirty="0">
                <a:solidFill>
                  <a:prstClr val="black">
                    <a:tint val="75000"/>
                  </a:prstClr>
                </a:solidFill>
              </a:rPr>
              <a:t>www.egap.cz</a:t>
            </a:r>
          </a:p>
        </p:txBody>
      </p:sp>
    </p:spTree>
    <p:extLst>
      <p:ext uri="{BB962C8B-B14F-4D97-AF65-F5344CB8AC3E}">
        <p14:creationId xmlns="" xmlns:p14="http://schemas.microsoft.com/office/powerpoint/2010/main" val="3387281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bg1"/>
        </a:solidFill>
        <a:effectLst/>
      </p:bgPr>
    </p:bg>
    <p:spTree>
      <p:nvGrpSpPr>
        <p:cNvPr id="1" name=""/>
        <p:cNvGrpSpPr/>
        <p:nvPr/>
      </p:nvGrpSpPr>
      <p:grpSpPr>
        <a:xfrm>
          <a:off x="0" y="0"/>
          <a:ext cx="0" cy="0"/>
          <a:chOff x="0" y="0"/>
          <a:chExt cx="0" cy="0"/>
        </a:xfrm>
      </p:grpSpPr>
      <p:sp>
        <p:nvSpPr>
          <p:cNvPr id="10" name="Obdélník 9"/>
          <p:cNvSpPr/>
          <p:nvPr userDrawn="1"/>
        </p:nvSpPr>
        <p:spPr>
          <a:xfrm>
            <a:off x="714" y="0"/>
            <a:ext cx="9143999" cy="6206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8" name="Obdélník 7"/>
          <p:cNvSpPr/>
          <p:nvPr userDrawn="1"/>
        </p:nvSpPr>
        <p:spPr>
          <a:xfrm>
            <a:off x="4851515" y="2844801"/>
            <a:ext cx="4293313" cy="401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9" name="Obdélník 8"/>
          <p:cNvSpPr/>
          <p:nvPr userDrawn="1"/>
        </p:nvSpPr>
        <p:spPr>
          <a:xfrm>
            <a:off x="0" y="5654963"/>
            <a:ext cx="2320925" cy="1203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2" name="Nadpis 1"/>
          <p:cNvSpPr>
            <a:spLocks noGrp="1"/>
          </p:cNvSpPr>
          <p:nvPr>
            <p:ph type="ctrTitle"/>
          </p:nvPr>
        </p:nvSpPr>
        <p:spPr>
          <a:xfrm>
            <a:off x="444501" y="446092"/>
            <a:ext cx="8242300" cy="615553"/>
          </a:xfrm>
        </p:spPr>
        <p:txBody>
          <a:bodyPr wrap="square" lIns="0" tIns="0" rIns="0" bIns="0" anchor="t" anchorCtr="0">
            <a:spAutoFit/>
          </a:bodyPr>
          <a:lstStyle>
            <a:lvl1pPr algn="l">
              <a:defRPr sz="4000">
                <a:solidFill>
                  <a:srgbClr val="004B8D"/>
                </a:solidFill>
              </a:defRPr>
            </a:lvl1pPr>
          </a:lstStyle>
          <a:p>
            <a:r>
              <a:rPr lang="cs-CZ" smtClean="0"/>
              <a:t>Kliknutím lze upravit styl.</a:t>
            </a:r>
            <a:endParaRPr lang="cs-CZ" dirty="0"/>
          </a:p>
        </p:txBody>
      </p:sp>
      <p:sp>
        <p:nvSpPr>
          <p:cNvPr id="3" name="Podnadpis 2"/>
          <p:cNvSpPr>
            <a:spLocks noGrp="1"/>
          </p:cNvSpPr>
          <p:nvPr>
            <p:ph type="subTitle" idx="1"/>
          </p:nvPr>
        </p:nvSpPr>
        <p:spPr>
          <a:xfrm>
            <a:off x="444501" y="1061640"/>
            <a:ext cx="8242300" cy="1800000"/>
          </a:xfrm>
        </p:spPr>
        <p:txBody>
          <a:bodyPr wrap="square" lIns="0" tIns="360000" rIns="0" bIns="0">
            <a:noAutofit/>
          </a:bodyPr>
          <a:lstStyle>
            <a:lvl1pPr marL="0" indent="0" algn="l">
              <a:buNone/>
              <a:defRPr sz="2800">
                <a:solidFill>
                  <a:srgbClr val="004B8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dirty="0"/>
          </a:p>
        </p:txBody>
      </p:sp>
      <p:pic>
        <p:nvPicPr>
          <p:cNvPr id="2050" name="Picture 2"/>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444500" y="5807034"/>
            <a:ext cx="1698625" cy="798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5091113" y="3636834"/>
            <a:ext cx="4053600" cy="32259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Zástupný symbol pro číslo snímku 4"/>
          <p:cNvSpPr>
            <a:spLocks noGrp="1"/>
          </p:cNvSpPr>
          <p:nvPr>
            <p:ph type="sldNum" sz="quarter" idx="12"/>
          </p:nvPr>
        </p:nvSpPr>
        <p:spPr>
          <a:xfrm>
            <a:off x="8244408" y="6356638"/>
            <a:ext cx="442392" cy="365125"/>
          </a:xfrm>
          <a:prstGeom prst="rect">
            <a:avLst/>
          </a:prstGeom>
        </p:spPr>
        <p:txBody>
          <a:bodyPr/>
          <a:lstStyle>
            <a:lvl1pPr>
              <a:defRPr sz="1600"/>
            </a:lvl1pPr>
          </a:lstStyle>
          <a:p>
            <a:fld id="{E8840746-E84D-450F-9CEF-85632363BC31}" type="slidenum">
              <a:rPr lang="cs-CZ" smtClean="0">
                <a:solidFill>
                  <a:prstClr val="black"/>
                </a:solidFill>
              </a:rPr>
              <a:pPr/>
              <a:t>‹#›</a:t>
            </a:fld>
            <a:endParaRPr lang="cs-CZ" dirty="0">
              <a:solidFill>
                <a:prstClr val="black"/>
              </a:solidFill>
            </a:endParaRPr>
          </a:p>
        </p:txBody>
      </p:sp>
    </p:spTree>
    <p:extLst>
      <p:ext uri="{BB962C8B-B14F-4D97-AF65-F5344CB8AC3E}">
        <p14:creationId xmlns="" xmlns:p14="http://schemas.microsoft.com/office/powerpoint/2010/main" val="26429701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74637"/>
            <a:ext cx="6629400" cy="715963"/>
          </a:xfrm>
        </p:spPr>
        <p:txBody>
          <a:bodyPr>
            <a:noAutofit/>
          </a:bodyPr>
          <a:lstStyle>
            <a:lvl1pPr algn="l">
              <a:defRPr sz="24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16"/>
            <a:ext cx="8229600" cy="3886199"/>
          </a:xfrm>
        </p:spPr>
        <p:txBody>
          <a:bodyPr/>
          <a:lstStyle>
            <a:lvl1pPr marL="342900" indent="-342900">
              <a:buClr>
                <a:srgbClr val="63656A"/>
              </a:buClr>
              <a:buFont typeface="Wingdings" pitchFamily="2" charset="2"/>
              <a:buChar char="§"/>
              <a:defRPr/>
            </a:lvl1pPr>
            <a:lvl2pPr marL="742950" indent="-285750">
              <a:buClr>
                <a:srgbClr val="63656A"/>
              </a:buClr>
              <a:buFont typeface="Arial" pitchFamily="34" charset="0"/>
              <a:buChar char="–"/>
              <a:defRPr/>
            </a:lvl2pPr>
            <a:lvl3pPr marL="1143000" indent="-228600">
              <a:buClr>
                <a:srgbClr val="63656A"/>
              </a:buClr>
              <a:buFont typeface="Wingdings" pitchFamily="2" charset="2"/>
              <a:buChar char="§"/>
              <a:defRPr/>
            </a:lvl3pPr>
            <a:lvl4pPr marL="1600200" indent="-228600">
              <a:buClr>
                <a:srgbClr val="63656A"/>
              </a:buClr>
              <a:buFont typeface="Arial" pitchFamily="34" charset="0"/>
              <a:buChar char="–"/>
              <a:defRPr/>
            </a:lvl4pPr>
            <a:lvl5pPr marL="2057400" indent="-228600">
              <a:buClr>
                <a:srgbClr val="63656A"/>
              </a:buClr>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Picture Placeholder 4"/>
          <p:cNvSpPr>
            <a:spLocks noGrp="1"/>
          </p:cNvSpPr>
          <p:nvPr>
            <p:ph type="pic" sz="quarter" idx="10" hasCustomPrompt="1"/>
          </p:nvPr>
        </p:nvSpPr>
        <p:spPr>
          <a:xfrm>
            <a:off x="381000" y="5763064"/>
            <a:ext cx="2590800" cy="790136"/>
          </a:xfrm>
        </p:spPr>
        <p:txBody>
          <a:bodyPr>
            <a:normAutofit/>
          </a:bodyPr>
          <a:lstStyle>
            <a:lvl1pPr marL="0" indent="0">
              <a:buNone/>
              <a:defRPr sz="2000"/>
            </a:lvl1pPr>
          </a:lstStyle>
          <a:p>
            <a:r>
              <a:rPr lang="en-US" dirty="0" smtClean="0"/>
              <a:t>Insert logo here</a:t>
            </a:r>
            <a:endParaRPr lang="en-US" dirty="0"/>
          </a:p>
        </p:txBody>
      </p:sp>
    </p:spTree>
    <p:extLst>
      <p:ext uri="{BB962C8B-B14F-4D97-AF65-F5344CB8AC3E}">
        <p14:creationId xmlns="" xmlns:p14="http://schemas.microsoft.com/office/powerpoint/2010/main" val="352536615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adpis a text">
    <p:spTree>
      <p:nvGrpSpPr>
        <p:cNvPr id="1" name=""/>
        <p:cNvGrpSpPr/>
        <p:nvPr/>
      </p:nvGrpSpPr>
      <p:grpSpPr>
        <a:xfrm>
          <a:off x="0" y="0"/>
          <a:ext cx="0" cy="0"/>
          <a:chOff x="0" y="0"/>
          <a:chExt cx="0" cy="0"/>
        </a:xfrm>
      </p:grpSpPr>
      <p:sp>
        <p:nvSpPr>
          <p:cNvPr id="3" name="Nadpis 2"/>
          <p:cNvSpPr>
            <a:spLocks noGrp="1"/>
          </p:cNvSpPr>
          <p:nvPr>
            <p:ph type="title"/>
          </p:nvPr>
        </p:nvSpPr>
        <p:spPr/>
        <p:txBody>
          <a:bodyPr anchor="t" anchorCtr="0"/>
          <a:lstStyle/>
          <a:p>
            <a:r>
              <a:rPr lang="cs-CZ" smtClean="0"/>
              <a:t>Kliknutím lze upravit styl.</a:t>
            </a:r>
            <a:endParaRPr lang="cs-CZ" dirty="0"/>
          </a:p>
        </p:txBody>
      </p:sp>
      <p:sp>
        <p:nvSpPr>
          <p:cNvPr id="6" name="Zástupný symbol pro text 5"/>
          <p:cNvSpPr>
            <a:spLocks noGrp="1"/>
          </p:cNvSpPr>
          <p:nvPr>
            <p:ph type="body" sz="quarter" idx="10"/>
          </p:nvPr>
        </p:nvSpPr>
        <p:spPr>
          <a:xfrm>
            <a:off x="444501" y="1000090"/>
            <a:ext cx="8242300" cy="4654589"/>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číslo snímku 4"/>
          <p:cNvSpPr txBox="1">
            <a:spLocks/>
          </p:cNvSpPr>
          <p:nvPr userDrawn="1"/>
        </p:nvSpPr>
        <p:spPr>
          <a:xfrm>
            <a:off x="8244408" y="6347699"/>
            <a:ext cx="442392" cy="365125"/>
          </a:xfrm>
          <a:prstGeom prst="rect">
            <a:avLst/>
          </a:prstGeom>
        </p:spPr>
        <p:txBody>
          <a:bodyPr/>
          <a:lstStyle>
            <a:defPPr>
              <a:defRPr lang="cs-CZ"/>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cs-CZ" dirty="0">
              <a:solidFill>
                <a:prstClr val="black"/>
              </a:solidFill>
            </a:endParaRPr>
          </a:p>
        </p:txBody>
      </p:sp>
      <p:sp>
        <p:nvSpPr>
          <p:cNvPr id="7" name="Zástupný symbol pro číslo snímku 4"/>
          <p:cNvSpPr>
            <a:spLocks noGrp="1"/>
          </p:cNvSpPr>
          <p:nvPr>
            <p:ph type="sldNum" sz="quarter" idx="12"/>
          </p:nvPr>
        </p:nvSpPr>
        <p:spPr>
          <a:xfrm>
            <a:off x="8244408" y="6356638"/>
            <a:ext cx="442392" cy="365125"/>
          </a:xfrm>
          <a:prstGeom prst="rect">
            <a:avLst/>
          </a:prstGeom>
        </p:spPr>
        <p:txBody>
          <a:bodyPr/>
          <a:lstStyle>
            <a:lvl1pPr>
              <a:defRPr sz="1600"/>
            </a:lvl1pPr>
          </a:lstStyle>
          <a:p>
            <a:fld id="{E8840746-E84D-450F-9CEF-85632363BC31}" type="slidenum">
              <a:rPr lang="cs-CZ" smtClean="0">
                <a:solidFill>
                  <a:prstClr val="black"/>
                </a:solidFill>
              </a:rPr>
              <a:pPr/>
              <a:t>‹#›</a:t>
            </a:fld>
            <a:endParaRPr lang="cs-CZ" dirty="0">
              <a:solidFill>
                <a:prstClr val="black"/>
              </a:solidFill>
            </a:endParaRPr>
          </a:p>
        </p:txBody>
      </p:sp>
      <p:sp>
        <p:nvSpPr>
          <p:cNvPr id="8" name="Zástupný symbol pro číslo snímku 4"/>
          <p:cNvSpPr txBox="1">
            <a:spLocks/>
          </p:cNvSpPr>
          <p:nvPr userDrawn="1"/>
        </p:nvSpPr>
        <p:spPr>
          <a:xfrm>
            <a:off x="8244408" y="6356638"/>
            <a:ext cx="442392" cy="365125"/>
          </a:xfrm>
          <a:prstGeom prst="rect">
            <a:avLst/>
          </a:prstGeom>
        </p:spPr>
        <p:txBody>
          <a:bodyPr/>
          <a:lstStyle>
            <a:defPPr>
              <a:defRPr lang="cs-CZ"/>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840746-E84D-450F-9CEF-85632363BC31}" type="slidenum">
              <a:rPr lang="cs-CZ" smtClean="0">
                <a:solidFill>
                  <a:prstClr val="black"/>
                </a:solidFill>
              </a:rPr>
              <a:pPr/>
              <a:t>‹#›</a:t>
            </a:fld>
            <a:endParaRPr lang="cs-CZ" dirty="0">
              <a:solidFill>
                <a:prstClr val="black"/>
              </a:solidFill>
            </a:endParaRPr>
          </a:p>
        </p:txBody>
      </p:sp>
    </p:spTree>
    <p:extLst>
      <p:ext uri="{BB962C8B-B14F-4D97-AF65-F5344CB8AC3E}">
        <p14:creationId xmlns="" xmlns:p14="http://schemas.microsoft.com/office/powerpoint/2010/main" val="171317442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kt a text">
    <p:spTree>
      <p:nvGrpSpPr>
        <p:cNvPr id="1" name=""/>
        <p:cNvGrpSpPr/>
        <p:nvPr/>
      </p:nvGrpSpPr>
      <p:grpSpPr>
        <a:xfrm>
          <a:off x="0" y="0"/>
          <a:ext cx="0" cy="0"/>
          <a:chOff x="0" y="0"/>
          <a:chExt cx="0" cy="0"/>
        </a:xfrm>
      </p:grpSpPr>
      <p:sp>
        <p:nvSpPr>
          <p:cNvPr id="2" name="Nadpis 1"/>
          <p:cNvSpPr>
            <a:spLocks noGrp="1"/>
          </p:cNvSpPr>
          <p:nvPr>
            <p:ph type="title"/>
          </p:nvPr>
        </p:nvSpPr>
        <p:spPr>
          <a:xfrm>
            <a:off x="5091113" y="446088"/>
            <a:ext cx="3609975" cy="430887"/>
          </a:xfrm>
        </p:spPr>
        <p:txBody>
          <a:bodyPr lIns="0" tIns="0" rIns="0" bIns="0" anchor="t" anchorCtr="0">
            <a:spAutoFit/>
          </a:bodyPr>
          <a:lstStyle>
            <a:lvl1pPr algn="l">
              <a:defRPr sz="2800">
                <a:solidFill>
                  <a:srgbClr val="B9E0F7"/>
                </a:solidFill>
              </a:defRPr>
            </a:lvl1pPr>
          </a:lstStyle>
          <a:p>
            <a:r>
              <a:rPr lang="cs-CZ" smtClean="0"/>
              <a:t>Kliknutím lze upravit styl.</a:t>
            </a:r>
            <a:endParaRPr lang="cs-CZ" dirty="0"/>
          </a:p>
        </p:txBody>
      </p:sp>
      <p:sp>
        <p:nvSpPr>
          <p:cNvPr id="6" name="Zástupný symbol pro obsah 5"/>
          <p:cNvSpPr>
            <a:spLocks noGrp="1"/>
          </p:cNvSpPr>
          <p:nvPr>
            <p:ph sz="quarter" idx="14"/>
          </p:nvPr>
        </p:nvSpPr>
        <p:spPr>
          <a:xfrm>
            <a:off x="444500" y="446091"/>
            <a:ext cx="4203700" cy="5208587"/>
          </a:xfrm>
        </p:spPr>
        <p:txBody>
          <a:bodyPr/>
          <a:lstStyle>
            <a:lvl1pPr>
              <a:buNone/>
              <a:defRPr/>
            </a:lvl1pPr>
          </a:lstStyle>
          <a:p>
            <a:pPr lvl="0"/>
            <a:r>
              <a:rPr lang="cs-CZ" smtClean="0"/>
              <a:t>Kliknutím lze upravit styly předlohy textu.</a:t>
            </a:r>
          </a:p>
        </p:txBody>
      </p:sp>
      <p:sp>
        <p:nvSpPr>
          <p:cNvPr id="4" name="Zástupný symbol pro text 3"/>
          <p:cNvSpPr>
            <a:spLocks noGrp="1"/>
          </p:cNvSpPr>
          <p:nvPr>
            <p:ph type="body" sz="quarter" idx="15"/>
          </p:nvPr>
        </p:nvSpPr>
        <p:spPr>
          <a:xfrm>
            <a:off x="5091113" y="876975"/>
            <a:ext cx="3609975" cy="4777700"/>
          </a:xfrm>
        </p:spPr>
        <p:txBody>
          <a:bodyPr>
            <a:normAutofit/>
          </a:bodyPr>
          <a:lstStyle>
            <a:lvl1pPr>
              <a:defRPr sz="2000"/>
            </a:lvl1pPr>
            <a:lvl2pPr>
              <a:defRPr sz="2000"/>
            </a:lvl2pPr>
            <a:lvl3pPr>
              <a:defRPr sz="2000"/>
            </a:lvl3pPr>
            <a:lvl4pPr>
              <a:defRPr sz="2000"/>
            </a:lvl4pPr>
            <a:lvl5pPr>
              <a:defRPr sz="2000"/>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číslo snímku 4"/>
          <p:cNvSpPr>
            <a:spLocks noGrp="1"/>
          </p:cNvSpPr>
          <p:nvPr>
            <p:ph type="sldNum" sz="quarter" idx="12"/>
          </p:nvPr>
        </p:nvSpPr>
        <p:spPr>
          <a:xfrm>
            <a:off x="8244408" y="6356638"/>
            <a:ext cx="442392" cy="365125"/>
          </a:xfrm>
          <a:prstGeom prst="rect">
            <a:avLst/>
          </a:prstGeom>
        </p:spPr>
        <p:txBody>
          <a:bodyPr/>
          <a:lstStyle>
            <a:lvl1pPr>
              <a:defRPr sz="1600"/>
            </a:lvl1pPr>
          </a:lstStyle>
          <a:p>
            <a:fld id="{E8840746-E84D-450F-9CEF-85632363BC31}" type="slidenum">
              <a:rPr lang="cs-CZ" smtClean="0">
                <a:solidFill>
                  <a:prstClr val="black"/>
                </a:solidFill>
              </a:rPr>
              <a:pPr/>
              <a:t>‹#›</a:t>
            </a:fld>
            <a:endParaRPr lang="cs-CZ" dirty="0">
              <a:solidFill>
                <a:prstClr val="black"/>
              </a:solidFill>
            </a:endParaRPr>
          </a:p>
        </p:txBody>
      </p:sp>
    </p:spTree>
    <p:extLst>
      <p:ext uri="{BB962C8B-B14F-4D97-AF65-F5344CB8AC3E}">
        <p14:creationId xmlns="" xmlns:p14="http://schemas.microsoft.com/office/powerpoint/2010/main" val="171317442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dpis a objekt">
    <p:spTree>
      <p:nvGrpSpPr>
        <p:cNvPr id="1" name=""/>
        <p:cNvGrpSpPr/>
        <p:nvPr/>
      </p:nvGrpSpPr>
      <p:grpSpPr>
        <a:xfrm>
          <a:off x="0" y="0"/>
          <a:ext cx="0" cy="0"/>
          <a:chOff x="0" y="0"/>
          <a:chExt cx="0" cy="0"/>
        </a:xfrm>
      </p:grpSpPr>
      <p:sp>
        <p:nvSpPr>
          <p:cNvPr id="6" name="Zástupný symbol pro obsah 5"/>
          <p:cNvSpPr>
            <a:spLocks noGrp="1"/>
          </p:cNvSpPr>
          <p:nvPr>
            <p:ph sz="quarter" idx="10"/>
          </p:nvPr>
        </p:nvSpPr>
        <p:spPr>
          <a:xfrm>
            <a:off x="444500" y="1000085"/>
            <a:ext cx="8256588" cy="4654589"/>
          </a:xfrm>
        </p:spPr>
        <p:txBody>
          <a:bodyPr/>
          <a:lstStyle>
            <a:lvl1pPr>
              <a:buNone/>
              <a:defRPr/>
            </a:lvl1pPr>
          </a:lstStyle>
          <a:p>
            <a:pPr lvl="0"/>
            <a:r>
              <a:rPr lang="cs-CZ" smtClean="0"/>
              <a:t>Kliknutím lze upravit styly předlohy textu.</a:t>
            </a:r>
          </a:p>
        </p:txBody>
      </p:sp>
      <p:sp>
        <p:nvSpPr>
          <p:cNvPr id="3" name="Nadpis 2"/>
          <p:cNvSpPr>
            <a:spLocks noGrp="1"/>
          </p:cNvSpPr>
          <p:nvPr>
            <p:ph type="title"/>
          </p:nvPr>
        </p:nvSpPr>
        <p:spPr/>
        <p:txBody>
          <a:bodyPr/>
          <a:lstStyle/>
          <a:p>
            <a:r>
              <a:rPr lang="cs-CZ" smtClean="0"/>
              <a:t>Kliknutím lze upravit styl.</a:t>
            </a:r>
            <a:endParaRPr lang="cs-CZ" dirty="0"/>
          </a:p>
        </p:txBody>
      </p:sp>
      <p:sp>
        <p:nvSpPr>
          <p:cNvPr id="4" name="Zástupný symbol pro číslo snímku 4"/>
          <p:cNvSpPr>
            <a:spLocks noGrp="1"/>
          </p:cNvSpPr>
          <p:nvPr>
            <p:ph type="sldNum" sz="quarter" idx="12"/>
          </p:nvPr>
        </p:nvSpPr>
        <p:spPr>
          <a:xfrm>
            <a:off x="8244408" y="6356638"/>
            <a:ext cx="442392" cy="365125"/>
          </a:xfrm>
          <a:prstGeom prst="rect">
            <a:avLst/>
          </a:prstGeom>
        </p:spPr>
        <p:txBody>
          <a:bodyPr/>
          <a:lstStyle>
            <a:lvl1pPr>
              <a:defRPr sz="1600"/>
            </a:lvl1pPr>
          </a:lstStyle>
          <a:p>
            <a:fld id="{E8840746-E84D-450F-9CEF-85632363BC31}" type="slidenum">
              <a:rPr lang="cs-CZ" smtClean="0">
                <a:solidFill>
                  <a:prstClr val="black"/>
                </a:solidFill>
              </a:rPr>
              <a:pPr/>
              <a:t>‹#›</a:t>
            </a:fld>
            <a:endParaRPr lang="cs-CZ" dirty="0">
              <a:solidFill>
                <a:prstClr val="black"/>
              </a:solidFill>
            </a:endParaRPr>
          </a:p>
        </p:txBody>
      </p:sp>
    </p:spTree>
    <p:extLst>
      <p:ext uri="{BB962C8B-B14F-4D97-AF65-F5344CB8AC3E}">
        <p14:creationId xmlns="" xmlns:p14="http://schemas.microsoft.com/office/powerpoint/2010/main" val="388524363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ávěrečný snímek">
    <p:bg>
      <p:bgPr>
        <a:solidFill>
          <a:schemeClr val="bg1"/>
        </a:solidFill>
        <a:effectLst/>
      </p:bgPr>
    </p:bg>
    <p:spTree>
      <p:nvGrpSpPr>
        <p:cNvPr id="1" name=""/>
        <p:cNvGrpSpPr/>
        <p:nvPr/>
      </p:nvGrpSpPr>
      <p:grpSpPr>
        <a:xfrm>
          <a:off x="0" y="0"/>
          <a:ext cx="0" cy="0"/>
          <a:chOff x="0" y="0"/>
          <a:chExt cx="0" cy="0"/>
        </a:xfrm>
      </p:grpSpPr>
      <p:sp>
        <p:nvSpPr>
          <p:cNvPr id="10" name="Obdélník 9"/>
          <p:cNvSpPr/>
          <p:nvPr userDrawn="1"/>
        </p:nvSpPr>
        <p:spPr>
          <a:xfrm>
            <a:off x="714" y="0"/>
            <a:ext cx="9143999" cy="6206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8" name="Obdélník 7"/>
          <p:cNvSpPr/>
          <p:nvPr userDrawn="1"/>
        </p:nvSpPr>
        <p:spPr>
          <a:xfrm>
            <a:off x="4851515" y="2844801"/>
            <a:ext cx="4293313" cy="401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9" name="Obdélník 8"/>
          <p:cNvSpPr/>
          <p:nvPr userDrawn="1"/>
        </p:nvSpPr>
        <p:spPr>
          <a:xfrm>
            <a:off x="0" y="5654963"/>
            <a:ext cx="2320925" cy="1203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pic>
        <p:nvPicPr>
          <p:cNvPr id="2050" name="Picture 2"/>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444500" y="5807034"/>
            <a:ext cx="1698625" cy="798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5091113" y="3636834"/>
            <a:ext cx="4053600" cy="32259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Nadpis 6"/>
          <p:cNvSpPr>
            <a:spLocks noGrp="1"/>
          </p:cNvSpPr>
          <p:nvPr>
            <p:ph type="title"/>
          </p:nvPr>
        </p:nvSpPr>
        <p:spPr>
          <a:xfrm>
            <a:off x="444500" y="1800002"/>
            <a:ext cx="8242299" cy="615553"/>
          </a:xfrm>
        </p:spPr>
        <p:txBody>
          <a:bodyPr anchor="t" anchorCtr="0"/>
          <a:lstStyle>
            <a:lvl1pPr>
              <a:defRPr sz="4000">
                <a:solidFill>
                  <a:srgbClr val="004B8D"/>
                </a:solidFill>
              </a:defRPr>
            </a:lvl1pPr>
          </a:lstStyle>
          <a:p>
            <a:r>
              <a:rPr lang="cs-CZ" smtClean="0"/>
              <a:t>Kliknutím lze upravit styl.</a:t>
            </a:r>
            <a:endParaRPr lang="cs-CZ" dirty="0"/>
          </a:p>
        </p:txBody>
      </p:sp>
      <p:sp>
        <p:nvSpPr>
          <p:cNvPr id="11" name="Zástupný symbol pro číslo snímku 4"/>
          <p:cNvSpPr>
            <a:spLocks noGrp="1"/>
          </p:cNvSpPr>
          <p:nvPr>
            <p:ph type="sldNum" sz="quarter" idx="12"/>
          </p:nvPr>
        </p:nvSpPr>
        <p:spPr>
          <a:xfrm>
            <a:off x="8244408" y="6356638"/>
            <a:ext cx="442392" cy="365125"/>
          </a:xfrm>
          <a:prstGeom prst="rect">
            <a:avLst/>
          </a:prstGeom>
        </p:spPr>
        <p:txBody>
          <a:bodyPr/>
          <a:lstStyle>
            <a:lvl1pPr>
              <a:defRPr sz="1600"/>
            </a:lvl1pPr>
          </a:lstStyle>
          <a:p>
            <a:fld id="{E8840746-E84D-450F-9CEF-85632363BC31}" type="slidenum">
              <a:rPr lang="cs-CZ" smtClean="0">
                <a:solidFill>
                  <a:prstClr val="black"/>
                </a:solidFill>
              </a:rPr>
              <a:pPr/>
              <a:t>‹#›</a:t>
            </a:fld>
            <a:endParaRPr lang="cs-CZ" dirty="0">
              <a:solidFill>
                <a:prstClr val="black"/>
              </a:solidFill>
            </a:endParaRPr>
          </a:p>
        </p:txBody>
      </p:sp>
    </p:spTree>
    <p:extLst>
      <p:ext uri="{BB962C8B-B14F-4D97-AF65-F5344CB8AC3E}">
        <p14:creationId xmlns="" xmlns:p14="http://schemas.microsoft.com/office/powerpoint/2010/main" val="46558644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713"/>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pPr>
              <a:defRPr/>
            </a:pPr>
            <a:fld id="{43425868-ABF1-4EBF-BDA9-ABE264D1DD68}"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8165A0A9-0A6D-4088-A323-F0D0553F092C}" type="slidenum">
              <a:rPr lang="cs-CZ" altLang="cs-CZ"/>
              <a:pPr>
                <a:defRPr/>
              </a:pPr>
              <a:t>‹#›</a:t>
            </a:fld>
            <a:endParaRPr lang="cs-CZ" altLang="cs-CZ"/>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124325"/>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624429"/>
            <a:ext cx="7772400" cy="1500187"/>
          </a:xfrm>
        </p:spPr>
        <p:txBody>
          <a:bodyPr anchor="b"/>
          <a:lstStyle>
            <a:lvl1pPr marL="0" indent="0">
              <a:buNone/>
              <a:defRPr sz="2000">
                <a:solidFill>
                  <a:srgbClr val="63656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Picture Placeholder 4"/>
          <p:cNvSpPr>
            <a:spLocks noGrp="1"/>
          </p:cNvSpPr>
          <p:nvPr>
            <p:ph type="pic" sz="quarter" idx="10" hasCustomPrompt="1"/>
          </p:nvPr>
        </p:nvSpPr>
        <p:spPr>
          <a:xfrm>
            <a:off x="381000" y="5763064"/>
            <a:ext cx="2590800" cy="790136"/>
          </a:xfrm>
        </p:spPr>
        <p:txBody>
          <a:bodyPr>
            <a:normAutofit/>
          </a:bodyPr>
          <a:lstStyle>
            <a:lvl1pPr marL="0" indent="0">
              <a:buNone/>
              <a:defRPr sz="2000"/>
            </a:lvl1pPr>
          </a:lstStyle>
          <a:p>
            <a:r>
              <a:rPr lang="en-US" dirty="0" smtClean="0"/>
              <a:t>Insert logo here</a:t>
            </a:r>
            <a:endParaRPr lang="en-US" dirty="0"/>
          </a:p>
        </p:txBody>
      </p:sp>
    </p:spTree>
    <p:extLst>
      <p:ext uri="{BB962C8B-B14F-4D97-AF65-F5344CB8AC3E}">
        <p14:creationId xmlns="" xmlns:p14="http://schemas.microsoft.com/office/powerpoint/2010/main" val="195060612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74637"/>
            <a:ext cx="6629400" cy="715963"/>
          </a:xfrm>
        </p:spPr>
        <p:txBody>
          <a:bodyPr>
            <a:normAutofit/>
          </a:bodyPr>
          <a:lstStyle>
            <a:lvl1pPr algn="l">
              <a:defRPr sz="24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16"/>
            <a:ext cx="4038600" cy="3886199"/>
          </a:xfrm>
        </p:spPr>
        <p:txBody>
          <a:bodyPr/>
          <a:lstStyle>
            <a:lvl1pPr marL="342900" indent="-342900">
              <a:buClr>
                <a:srgbClr val="63656A"/>
              </a:buClr>
              <a:buFont typeface="Wingdings" pitchFamily="2" charset="2"/>
              <a:buChar char="§"/>
              <a:defRPr sz="2800"/>
            </a:lvl1pPr>
            <a:lvl2pPr marL="742950" indent="-285750">
              <a:buClr>
                <a:srgbClr val="63656A"/>
              </a:buClr>
              <a:buFont typeface="Arial" pitchFamily="34" charset="0"/>
              <a:buChar char="–"/>
              <a:defRPr sz="2400"/>
            </a:lvl2pPr>
            <a:lvl3pPr marL="1143000" indent="-228600">
              <a:buClr>
                <a:srgbClr val="63656A"/>
              </a:buClr>
              <a:buFont typeface="Wingdings" pitchFamily="2" charset="2"/>
              <a:buChar char="§"/>
              <a:defRPr sz="2000"/>
            </a:lvl3pPr>
            <a:lvl4pPr marL="1600200" indent="-228600">
              <a:buClr>
                <a:srgbClr val="63656A"/>
              </a:buClr>
              <a:buFont typeface="Arial" pitchFamily="34" charset="0"/>
              <a:buChar char="–"/>
              <a:defRPr sz="1800"/>
            </a:lvl4pPr>
            <a:lvl5pPr marL="2057400" indent="-228600">
              <a:buClr>
                <a:srgbClr val="63656A"/>
              </a:buClr>
              <a:buFont typeface="Wingdings" pitchFamily="2" charset="2"/>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16"/>
            <a:ext cx="4038600" cy="3886199"/>
          </a:xfrm>
        </p:spPr>
        <p:txBody>
          <a:bodyPr/>
          <a:lstStyle>
            <a:lvl1pPr marL="342900" indent="-342900">
              <a:buClr>
                <a:srgbClr val="63656A"/>
              </a:buClr>
              <a:buFont typeface="Wingdings" pitchFamily="2" charset="2"/>
              <a:buChar char="§"/>
              <a:defRPr sz="2800"/>
            </a:lvl1pPr>
            <a:lvl2pPr marL="742950" indent="-285750">
              <a:buClr>
                <a:srgbClr val="63656A"/>
              </a:buClr>
              <a:buFont typeface="Arial" pitchFamily="34" charset="0"/>
              <a:buChar char="–"/>
              <a:defRPr sz="2400"/>
            </a:lvl2pPr>
            <a:lvl3pPr marL="1143000" indent="-228600">
              <a:buClr>
                <a:srgbClr val="63656A"/>
              </a:buClr>
              <a:buFont typeface="Wingdings" pitchFamily="2" charset="2"/>
              <a:buChar char="§"/>
              <a:defRPr sz="2000"/>
            </a:lvl3pPr>
            <a:lvl4pPr marL="1600200" indent="-228600">
              <a:buClr>
                <a:srgbClr val="63656A"/>
              </a:buClr>
              <a:buFont typeface="Arial" pitchFamily="34" charset="0"/>
              <a:buChar char="–"/>
              <a:defRPr sz="1800"/>
            </a:lvl4pPr>
            <a:lvl5pPr marL="2057400" indent="-228600">
              <a:buClr>
                <a:srgbClr val="63656A"/>
              </a:buClr>
              <a:buFont typeface="Wingdings" pitchFamily="2" charset="2"/>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0" hasCustomPrompt="1"/>
          </p:nvPr>
        </p:nvSpPr>
        <p:spPr>
          <a:xfrm>
            <a:off x="381000" y="5763064"/>
            <a:ext cx="2590800" cy="790136"/>
          </a:xfrm>
        </p:spPr>
        <p:txBody>
          <a:bodyPr>
            <a:normAutofit/>
          </a:bodyPr>
          <a:lstStyle>
            <a:lvl1pPr marL="0" indent="0">
              <a:buNone/>
              <a:defRPr sz="2000"/>
            </a:lvl1pPr>
          </a:lstStyle>
          <a:p>
            <a:r>
              <a:rPr lang="en-US" dirty="0" smtClean="0"/>
              <a:t>Insert logo here</a:t>
            </a:r>
            <a:endParaRPr lang="en-US" dirty="0"/>
          </a:p>
        </p:txBody>
      </p:sp>
    </p:spTree>
    <p:extLst>
      <p:ext uri="{BB962C8B-B14F-4D97-AF65-F5344CB8AC3E}">
        <p14:creationId xmlns="" xmlns:p14="http://schemas.microsoft.com/office/powerpoint/2010/main" val="425814218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53B1ECCA-399E-4271-8E04-095382AF00DB}" type="datetimeFigureOut">
              <a:rPr lang="cs-CZ" altLang="cs-CZ"/>
              <a:pPr>
                <a:defRPr/>
              </a:pPr>
              <a:t>12. 3. 2017</a:t>
            </a:fld>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lvl1pPr>
              <a:defRPr/>
            </a:lvl1pPr>
          </a:lstStyle>
          <a:p>
            <a:pPr>
              <a:defRPr/>
            </a:pPr>
            <a:fld id="{2F92499F-F002-41D0-BB49-B2511B2DB955}" type="slidenum">
              <a:rPr lang="cs-CZ" altLang="cs-CZ"/>
              <a:pPr>
                <a:defRPr/>
              </a:pPr>
              <a:t>‹#›</a:t>
            </a:fld>
            <a:endParaRPr lang="cs-CZ" altLang="cs-CZ"/>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5CE8D3D-BC20-43C4-8C5A-7897EE626C28}"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652C26-D782-46B4-AEBE-4EB6B7323DC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74637"/>
            <a:ext cx="6629400" cy="715963"/>
          </a:xfrm>
        </p:spPr>
        <p:txBody>
          <a:bodyPr>
            <a:normAutofit/>
          </a:bodyPr>
          <a:lstStyle>
            <a:lvl1pPr algn="l">
              <a:defRPr sz="24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1535117"/>
            <a:ext cx="4040188" cy="639763"/>
          </a:xfrm>
        </p:spPr>
        <p:txBody>
          <a:bodyPr anchor="b">
            <a:no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311525"/>
          </a:xfrm>
        </p:spPr>
        <p:txBody>
          <a:bodyPr/>
          <a:lstStyle>
            <a:lvl1pPr marL="342900" indent="-342900">
              <a:buClr>
                <a:srgbClr val="63656A"/>
              </a:buClr>
              <a:buFont typeface="Wingdings" pitchFamily="2" charset="2"/>
              <a:buChar char="§"/>
              <a:defRPr sz="2400"/>
            </a:lvl1pPr>
            <a:lvl2pPr marL="742950" indent="-285750">
              <a:buClr>
                <a:srgbClr val="63656A"/>
              </a:buClr>
              <a:buFont typeface="Arial" pitchFamily="34" charset="0"/>
              <a:buChar char="–"/>
              <a:defRPr sz="2000"/>
            </a:lvl2pPr>
            <a:lvl3pPr marL="1143000" indent="-228600">
              <a:buClr>
                <a:srgbClr val="63656A"/>
              </a:buClr>
              <a:buFont typeface="Wingdings" pitchFamily="2" charset="2"/>
              <a:buChar char="§"/>
              <a:defRPr sz="1800"/>
            </a:lvl3pPr>
            <a:lvl4pPr marL="1600200" indent="-228600">
              <a:buClr>
                <a:srgbClr val="63656A"/>
              </a:buClr>
              <a:buFont typeface="Arial" pitchFamily="34" charset="0"/>
              <a:buChar char="–"/>
              <a:defRPr sz="1600"/>
            </a:lvl4pPr>
            <a:lvl5pPr marL="2057400" indent="-228600">
              <a:buClr>
                <a:srgbClr val="63656A"/>
              </a:buClr>
              <a:buFont typeface="Wingdings" pitchFamily="2" charset="2"/>
              <a:buChar cha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151" y="1535117"/>
            <a:ext cx="4041775" cy="639763"/>
          </a:xfrm>
        </p:spPr>
        <p:txBody>
          <a:bodyPr anchor="b">
            <a:normAutofit/>
          </a:bodyPr>
          <a:lstStyle>
            <a:lvl1pPr marL="0" indent="0">
              <a:buNone/>
              <a:defRPr sz="21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151" y="2174876"/>
            <a:ext cx="4041775" cy="3311525"/>
          </a:xfrm>
        </p:spPr>
        <p:txBody>
          <a:bodyPr/>
          <a:lstStyle>
            <a:lvl1pPr marL="342900" indent="-342900">
              <a:buClr>
                <a:srgbClr val="63656A"/>
              </a:buClr>
              <a:buFont typeface="Wingdings" pitchFamily="2" charset="2"/>
              <a:buChar char="§"/>
              <a:defRPr sz="2400"/>
            </a:lvl1pPr>
            <a:lvl2pPr marL="742950" indent="-285750">
              <a:buClr>
                <a:srgbClr val="63656A"/>
              </a:buClr>
              <a:buFont typeface="Arial" pitchFamily="34" charset="0"/>
              <a:buChar char="–"/>
              <a:defRPr sz="2000"/>
            </a:lvl2pPr>
            <a:lvl3pPr marL="1143000" indent="-228600">
              <a:buClr>
                <a:srgbClr val="63656A"/>
              </a:buClr>
              <a:buFont typeface="Wingdings" pitchFamily="2" charset="2"/>
              <a:buChar char="§"/>
              <a:defRPr sz="1800"/>
            </a:lvl3pPr>
            <a:lvl4pPr marL="1600200" indent="-228600">
              <a:buClr>
                <a:srgbClr val="63656A"/>
              </a:buClr>
              <a:buFont typeface="Arial" pitchFamily="34" charset="0"/>
              <a:buChar char="–"/>
              <a:defRPr sz="1600"/>
            </a:lvl4pPr>
            <a:lvl5pPr marL="2057400" indent="-228600">
              <a:buClr>
                <a:srgbClr val="63656A"/>
              </a:buClr>
              <a:buFont typeface="Wingdings" pitchFamily="2" charset="2"/>
              <a:buChar cha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4"/>
          <p:cNvSpPr>
            <a:spLocks noGrp="1"/>
          </p:cNvSpPr>
          <p:nvPr>
            <p:ph type="pic" sz="quarter" idx="10" hasCustomPrompt="1"/>
          </p:nvPr>
        </p:nvSpPr>
        <p:spPr>
          <a:xfrm>
            <a:off x="381000" y="5763064"/>
            <a:ext cx="2590800" cy="790136"/>
          </a:xfrm>
        </p:spPr>
        <p:txBody>
          <a:bodyPr>
            <a:normAutofit/>
          </a:bodyPr>
          <a:lstStyle>
            <a:lvl1pPr marL="0" indent="0">
              <a:buNone/>
              <a:defRPr sz="2000"/>
            </a:lvl1pPr>
          </a:lstStyle>
          <a:p>
            <a:r>
              <a:rPr lang="en-US" dirty="0" smtClean="0"/>
              <a:t>Insert logo here</a:t>
            </a:r>
            <a:endParaRPr lang="en-US" dirty="0"/>
          </a:p>
        </p:txBody>
      </p:sp>
    </p:spTree>
    <p:extLst>
      <p:ext uri="{BB962C8B-B14F-4D97-AF65-F5344CB8AC3E}">
        <p14:creationId xmlns="" xmlns:p14="http://schemas.microsoft.com/office/powerpoint/2010/main" val="156100506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1ED71-F882-4660-80FC-AD5C2B11B622}"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03AA9A-0975-46ED-A2B8-F3BFBC9C3197}"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1ED71-F882-4660-80FC-AD5C2B11B622}"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03AA9A-0975-46ED-A2B8-F3BFBC9C3197}"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1ED71-F882-4660-80FC-AD5C2B11B622}"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03AA9A-0975-46ED-A2B8-F3BFBC9C3197}"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1ED71-F882-4660-80FC-AD5C2B11B622}"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03AA9A-0975-46ED-A2B8-F3BFBC9C3197}"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1ED71-F882-4660-80FC-AD5C2B11B622}"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03AA9A-0975-46ED-A2B8-F3BFBC9C3197}"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1ED71-F882-4660-80FC-AD5C2B11B622}"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03AA9A-0975-46ED-A2B8-F3BFBC9C3197}"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1ED71-F882-4660-80FC-AD5C2B11B622}"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03AA9A-0975-46ED-A2B8-F3BFBC9C3197}"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1ED71-F882-4660-80FC-AD5C2B11B622}"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03AA9A-0975-46ED-A2B8-F3BFBC9C3197}" type="slidenum">
              <a:rPr lang="en-US"/>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1ED71-F882-4660-80FC-AD5C2B11B622}"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03AA9A-0975-46ED-A2B8-F3BFBC9C3197}"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1ED71-F882-4660-80FC-AD5C2B11B622}"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03AA9A-0975-46ED-A2B8-F3BFBC9C319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74637"/>
            <a:ext cx="6629400" cy="715963"/>
          </a:xfrm>
        </p:spPr>
        <p:txBody>
          <a:bodyPr>
            <a:noAutofit/>
          </a:bodyPr>
          <a:lstStyle>
            <a:lvl1pPr algn="l">
              <a:defRPr sz="2400">
                <a:solidFill>
                  <a:schemeClr val="bg1"/>
                </a:solidFill>
              </a:defRPr>
            </a:lvl1pPr>
          </a:lstStyle>
          <a:p>
            <a:r>
              <a:rPr lang="en-US" dirty="0" smtClean="0"/>
              <a:t>CLICK TO EDIT MASTER TITLE STYLE</a:t>
            </a:r>
            <a:endParaRPr lang="en-US" dirty="0"/>
          </a:p>
        </p:txBody>
      </p:sp>
      <p:sp>
        <p:nvSpPr>
          <p:cNvPr id="3" name="Picture Placeholder 4"/>
          <p:cNvSpPr>
            <a:spLocks noGrp="1"/>
          </p:cNvSpPr>
          <p:nvPr>
            <p:ph type="pic" sz="quarter" idx="10" hasCustomPrompt="1"/>
          </p:nvPr>
        </p:nvSpPr>
        <p:spPr>
          <a:xfrm>
            <a:off x="381000" y="5763064"/>
            <a:ext cx="2590800" cy="790136"/>
          </a:xfrm>
        </p:spPr>
        <p:txBody>
          <a:bodyPr>
            <a:normAutofit/>
          </a:bodyPr>
          <a:lstStyle>
            <a:lvl1pPr marL="0" indent="0">
              <a:buNone/>
              <a:defRPr sz="2000"/>
            </a:lvl1pPr>
          </a:lstStyle>
          <a:p>
            <a:r>
              <a:rPr lang="en-US" dirty="0" smtClean="0"/>
              <a:t>Insert logo here</a:t>
            </a:r>
            <a:endParaRPr lang="en-US" dirty="0"/>
          </a:p>
        </p:txBody>
      </p:sp>
    </p:spTree>
    <p:extLst>
      <p:ext uri="{BB962C8B-B14F-4D97-AF65-F5344CB8AC3E}">
        <p14:creationId xmlns="" xmlns:p14="http://schemas.microsoft.com/office/powerpoint/2010/main" val="6074828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41ED71-F882-4660-80FC-AD5C2B11B622}"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03AA9A-0975-46ED-A2B8-F3BFBC9C3197}" type="slidenum">
              <a:rPr lang="en-US"/>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jednosloupcový layout">
    <p:spTree>
      <p:nvGrpSpPr>
        <p:cNvPr id="1" name=""/>
        <p:cNvGrpSpPr/>
        <p:nvPr/>
      </p:nvGrpSpPr>
      <p:grpSpPr>
        <a:xfrm>
          <a:off x="0" y="0"/>
          <a:ext cx="0" cy="0"/>
          <a:chOff x="0" y="0"/>
          <a:chExt cx="0" cy="0"/>
        </a:xfrm>
      </p:grpSpPr>
      <p:sp>
        <p:nvSpPr>
          <p:cNvPr id="8" name="Zástupný symbol pro text 3"/>
          <p:cNvSpPr>
            <a:spLocks noGrp="1"/>
          </p:cNvSpPr>
          <p:nvPr>
            <p:ph type="body" sz="half" idx="2" hasCustomPrompt="1"/>
          </p:nvPr>
        </p:nvSpPr>
        <p:spPr>
          <a:xfrm>
            <a:off x="755576" y="1628800"/>
            <a:ext cx="7704856" cy="4104456"/>
          </a:xfrm>
          <a:prstGeom prst="rect">
            <a:avLst/>
          </a:prstGeom>
        </p:spPr>
        <p:txBody>
          <a:bodyPr>
            <a:normAutofit/>
          </a:bodyPr>
          <a:lstStyle>
            <a:lvl1pPr marL="0" indent="0" algn="l">
              <a:lnSpc>
                <a:spcPct val="140000"/>
              </a:lnSpc>
              <a:spcBef>
                <a:spcPts val="1000"/>
              </a:spcBef>
              <a:buNone/>
              <a:defRPr sz="1050">
                <a:solidFill>
                  <a:srgbClr val="706F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Klepnutím lze upravit styly předlohy textu. </a:t>
            </a:r>
            <a:r>
              <a:rPr lang="en-US" dirty="0" smtClean="0"/>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a:t>
            </a:r>
          </a:p>
          <a:p>
            <a:pPr lvl="0"/>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 company or association of persons can be created at law as legal person so that the company in itself can accept Limited liability for civil responsibility and taxation incurred as members perform (or fail) to discharge their duty within the publicly declared "birth certificate”</a:t>
            </a:r>
            <a:r>
              <a:rPr lang="cs-CZ" dirty="0" smtClean="0"/>
              <a:t>. </a:t>
            </a:r>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t>
            </a:r>
          </a:p>
          <a:p>
            <a:pPr lvl="0"/>
            <a:endParaRPr lang="cs-CZ" dirty="0" smtClean="0"/>
          </a:p>
        </p:txBody>
      </p:sp>
      <p:sp>
        <p:nvSpPr>
          <p:cNvPr id="9" name="Zástupný symbol pro text 3"/>
          <p:cNvSpPr>
            <a:spLocks noGrp="1"/>
          </p:cNvSpPr>
          <p:nvPr>
            <p:ph type="body" sz="half" idx="13" hasCustomPrompt="1"/>
          </p:nvPr>
        </p:nvSpPr>
        <p:spPr>
          <a:xfrm>
            <a:off x="611560" y="980728"/>
            <a:ext cx="7992888" cy="504056"/>
          </a:xfrm>
          <a:prstGeom prst="rect">
            <a:avLst/>
          </a:prstGeom>
        </p:spPr>
        <p:txBody>
          <a:bodyPr>
            <a:noAutofit/>
          </a:bodyPr>
          <a:lstStyle>
            <a:lvl1pPr marL="0" indent="0" algn="l">
              <a:buNone/>
              <a:defRPr sz="240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Vložte nadpis</a:t>
            </a:r>
          </a:p>
        </p:txBody>
      </p:sp>
      <p:sp>
        <p:nvSpPr>
          <p:cNvPr id="3" name="Zástupný symbol pro text 2"/>
          <p:cNvSpPr>
            <a:spLocks noGrp="1"/>
          </p:cNvSpPr>
          <p:nvPr>
            <p:ph type="body" sz="quarter" idx="14" hasCustomPrompt="1"/>
          </p:nvPr>
        </p:nvSpPr>
        <p:spPr>
          <a:xfrm>
            <a:off x="251520" y="116632"/>
            <a:ext cx="6984776" cy="288032"/>
          </a:xfrm>
          <a:prstGeom prst="rect">
            <a:avLst/>
          </a:prstGeom>
        </p:spPr>
        <p:txBody>
          <a:bodyPr/>
          <a:lstStyle>
            <a:lvl1pPr marL="0" indent="0">
              <a:buNone/>
              <a:defRPr sz="1400" b="0" i="0">
                <a:solidFill>
                  <a:schemeClr val="bg1"/>
                </a:solidFill>
              </a:defRPr>
            </a:lvl1pPr>
            <a:lvl2pPr marL="457113" indent="0">
              <a:buNone/>
              <a:defRPr sz="1050">
                <a:solidFill>
                  <a:schemeClr val="bg1"/>
                </a:solidFill>
              </a:defRPr>
            </a:lvl2pPr>
            <a:lvl3pPr marL="914227" indent="0">
              <a:buNone/>
              <a:defRPr sz="1050">
                <a:solidFill>
                  <a:schemeClr val="bg1"/>
                </a:solidFill>
              </a:defRPr>
            </a:lvl3pPr>
            <a:lvl4pPr marL="1371340" indent="0">
              <a:buNone/>
              <a:defRPr sz="1050">
                <a:solidFill>
                  <a:schemeClr val="bg1"/>
                </a:solidFill>
              </a:defRPr>
            </a:lvl4pPr>
            <a:lvl5pPr marL="1828453" indent="0">
              <a:buNone/>
              <a:defRPr sz="1050">
                <a:solidFill>
                  <a:schemeClr val="bg1"/>
                </a:solidFill>
              </a:defRPr>
            </a:lvl5pPr>
          </a:lstStyle>
          <a:p>
            <a:pPr lvl="0"/>
            <a:r>
              <a:rPr lang="cs-CZ" dirty="0" smtClean="0"/>
              <a:t>Vložte téma stránky</a:t>
            </a:r>
            <a:endParaRPr lang="cs-CZ" dirty="0"/>
          </a:p>
        </p:txBody>
      </p:sp>
    </p:spTree>
    <p:extLst>
      <p:ext uri="{BB962C8B-B14F-4D97-AF65-F5344CB8AC3E}">
        <p14:creationId xmlns:p14="http://schemas.microsoft.com/office/powerpoint/2010/main" xmlns="" val="2727713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jednosloupcový layout">
    <p:spTree>
      <p:nvGrpSpPr>
        <p:cNvPr id="1" name=""/>
        <p:cNvGrpSpPr/>
        <p:nvPr/>
      </p:nvGrpSpPr>
      <p:grpSpPr>
        <a:xfrm>
          <a:off x="0" y="0"/>
          <a:ext cx="0" cy="0"/>
          <a:chOff x="0" y="0"/>
          <a:chExt cx="0" cy="0"/>
        </a:xfrm>
      </p:grpSpPr>
      <p:sp>
        <p:nvSpPr>
          <p:cNvPr id="8" name="Zástupný symbol pro text 3"/>
          <p:cNvSpPr>
            <a:spLocks noGrp="1"/>
          </p:cNvSpPr>
          <p:nvPr>
            <p:ph type="body" sz="half" idx="2" hasCustomPrompt="1"/>
          </p:nvPr>
        </p:nvSpPr>
        <p:spPr>
          <a:xfrm>
            <a:off x="755576" y="1628800"/>
            <a:ext cx="7704856" cy="4104456"/>
          </a:xfrm>
          <a:prstGeom prst="rect">
            <a:avLst/>
          </a:prstGeom>
        </p:spPr>
        <p:txBody>
          <a:bodyPr>
            <a:normAutofit/>
          </a:bodyPr>
          <a:lstStyle>
            <a:lvl1pPr marL="0" indent="0" algn="l">
              <a:lnSpc>
                <a:spcPct val="140000"/>
              </a:lnSpc>
              <a:spcBef>
                <a:spcPts val="1000"/>
              </a:spcBef>
              <a:buNone/>
              <a:defRPr sz="1050">
                <a:solidFill>
                  <a:srgbClr val="706F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Klepnutím lze upravit styly předlohy textu. </a:t>
            </a:r>
            <a:r>
              <a:rPr lang="en-US" dirty="0" smtClean="0"/>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a:t>
            </a:r>
          </a:p>
          <a:p>
            <a:pPr lvl="0"/>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 company or association of persons can be created at law as legal person so that the company in itself can accept Limited liability for civil responsibility and taxation incurred as members perform (or fail) to discharge their duty within the publicly declared "birth certificate”</a:t>
            </a:r>
            <a:r>
              <a:rPr lang="cs-CZ" dirty="0" smtClean="0"/>
              <a:t>. </a:t>
            </a:r>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t>
            </a:r>
          </a:p>
          <a:p>
            <a:pPr lvl="0"/>
            <a:endParaRPr lang="cs-CZ" dirty="0" smtClean="0"/>
          </a:p>
        </p:txBody>
      </p:sp>
      <p:sp>
        <p:nvSpPr>
          <p:cNvPr id="9" name="Zástupný symbol pro text 3"/>
          <p:cNvSpPr>
            <a:spLocks noGrp="1"/>
          </p:cNvSpPr>
          <p:nvPr>
            <p:ph type="body" sz="half" idx="13" hasCustomPrompt="1"/>
          </p:nvPr>
        </p:nvSpPr>
        <p:spPr>
          <a:xfrm>
            <a:off x="611560" y="980728"/>
            <a:ext cx="7992888" cy="504056"/>
          </a:xfrm>
          <a:prstGeom prst="rect">
            <a:avLst/>
          </a:prstGeom>
        </p:spPr>
        <p:txBody>
          <a:bodyPr>
            <a:noAutofit/>
          </a:bodyPr>
          <a:lstStyle>
            <a:lvl1pPr marL="0" indent="0" algn="l">
              <a:buNone/>
              <a:defRPr sz="240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Vložte nadpis</a:t>
            </a:r>
          </a:p>
        </p:txBody>
      </p:sp>
      <p:sp>
        <p:nvSpPr>
          <p:cNvPr id="3" name="Zástupný symbol pro text 2"/>
          <p:cNvSpPr>
            <a:spLocks noGrp="1"/>
          </p:cNvSpPr>
          <p:nvPr>
            <p:ph type="body" sz="quarter" idx="14" hasCustomPrompt="1"/>
          </p:nvPr>
        </p:nvSpPr>
        <p:spPr>
          <a:xfrm>
            <a:off x="251520" y="116632"/>
            <a:ext cx="6984776" cy="288032"/>
          </a:xfrm>
          <a:prstGeom prst="rect">
            <a:avLst/>
          </a:prstGeom>
        </p:spPr>
        <p:txBody>
          <a:bodyPr/>
          <a:lstStyle>
            <a:lvl1pPr marL="0" indent="0">
              <a:buNone/>
              <a:defRPr sz="1400" b="0" i="0">
                <a:solidFill>
                  <a:schemeClr val="bg1"/>
                </a:solidFill>
              </a:defRPr>
            </a:lvl1pPr>
            <a:lvl2pPr marL="457113" indent="0">
              <a:buNone/>
              <a:defRPr sz="1050">
                <a:solidFill>
                  <a:schemeClr val="bg1"/>
                </a:solidFill>
              </a:defRPr>
            </a:lvl2pPr>
            <a:lvl3pPr marL="914227" indent="0">
              <a:buNone/>
              <a:defRPr sz="1050">
                <a:solidFill>
                  <a:schemeClr val="bg1"/>
                </a:solidFill>
              </a:defRPr>
            </a:lvl3pPr>
            <a:lvl4pPr marL="1371340" indent="0">
              <a:buNone/>
              <a:defRPr sz="1050">
                <a:solidFill>
                  <a:schemeClr val="bg1"/>
                </a:solidFill>
              </a:defRPr>
            </a:lvl4pPr>
            <a:lvl5pPr marL="1828453" indent="0">
              <a:buNone/>
              <a:defRPr sz="1050">
                <a:solidFill>
                  <a:schemeClr val="bg1"/>
                </a:solidFill>
              </a:defRPr>
            </a:lvl5pPr>
          </a:lstStyle>
          <a:p>
            <a:pPr lvl="0"/>
            <a:r>
              <a:rPr lang="cs-CZ" dirty="0" smtClean="0"/>
              <a:t>Vložte téma stránky</a:t>
            </a:r>
            <a:endParaRPr lang="cs-CZ" dirty="0"/>
          </a:p>
        </p:txBody>
      </p:sp>
    </p:spTree>
    <p:extLst>
      <p:ext uri="{BB962C8B-B14F-4D97-AF65-F5344CB8AC3E}">
        <p14:creationId xmlns:p14="http://schemas.microsoft.com/office/powerpoint/2010/main" xmlns="" val="18927711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jednosloupcový layout">
    <p:spTree>
      <p:nvGrpSpPr>
        <p:cNvPr id="1" name=""/>
        <p:cNvGrpSpPr/>
        <p:nvPr/>
      </p:nvGrpSpPr>
      <p:grpSpPr>
        <a:xfrm>
          <a:off x="0" y="0"/>
          <a:ext cx="0" cy="0"/>
          <a:chOff x="0" y="0"/>
          <a:chExt cx="0" cy="0"/>
        </a:xfrm>
      </p:grpSpPr>
      <p:sp>
        <p:nvSpPr>
          <p:cNvPr id="8" name="Zástupný symbol pro text 3"/>
          <p:cNvSpPr>
            <a:spLocks noGrp="1"/>
          </p:cNvSpPr>
          <p:nvPr>
            <p:ph type="body" sz="half" idx="2" hasCustomPrompt="1"/>
          </p:nvPr>
        </p:nvSpPr>
        <p:spPr>
          <a:xfrm>
            <a:off x="755576" y="1628800"/>
            <a:ext cx="7704856" cy="4104456"/>
          </a:xfrm>
          <a:prstGeom prst="rect">
            <a:avLst/>
          </a:prstGeom>
        </p:spPr>
        <p:txBody>
          <a:bodyPr>
            <a:normAutofit/>
          </a:bodyPr>
          <a:lstStyle>
            <a:lvl1pPr marL="0" indent="0" algn="l">
              <a:lnSpc>
                <a:spcPct val="140000"/>
              </a:lnSpc>
              <a:spcBef>
                <a:spcPts val="1000"/>
              </a:spcBef>
              <a:buNone/>
              <a:defRPr sz="1050">
                <a:solidFill>
                  <a:srgbClr val="706F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Klepnutím lze upravit styly předlohy textu. </a:t>
            </a:r>
            <a:r>
              <a:rPr lang="en-US" dirty="0" smtClean="0"/>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a:t>
            </a:r>
          </a:p>
          <a:p>
            <a:pPr lvl="0"/>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 company or association of persons can be created at law as legal person so that the company in itself can accept Limited liability for civil responsibility and taxation incurred as members perform (or fail) to discharge their duty within the publicly declared "birth certificate”</a:t>
            </a:r>
            <a:r>
              <a:rPr lang="cs-CZ" dirty="0" smtClean="0"/>
              <a:t>. </a:t>
            </a:r>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t>
            </a:r>
          </a:p>
          <a:p>
            <a:pPr lvl="0"/>
            <a:endParaRPr lang="cs-CZ" dirty="0" smtClean="0"/>
          </a:p>
        </p:txBody>
      </p:sp>
      <p:sp>
        <p:nvSpPr>
          <p:cNvPr id="9" name="Zástupný symbol pro text 3"/>
          <p:cNvSpPr>
            <a:spLocks noGrp="1"/>
          </p:cNvSpPr>
          <p:nvPr>
            <p:ph type="body" sz="half" idx="13" hasCustomPrompt="1"/>
          </p:nvPr>
        </p:nvSpPr>
        <p:spPr>
          <a:xfrm>
            <a:off x="611560" y="980728"/>
            <a:ext cx="7992888" cy="504056"/>
          </a:xfrm>
          <a:prstGeom prst="rect">
            <a:avLst/>
          </a:prstGeom>
        </p:spPr>
        <p:txBody>
          <a:bodyPr>
            <a:noAutofit/>
          </a:bodyPr>
          <a:lstStyle>
            <a:lvl1pPr marL="0" indent="0" algn="l">
              <a:buNone/>
              <a:defRPr sz="240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Vložte nadpis</a:t>
            </a:r>
          </a:p>
        </p:txBody>
      </p:sp>
      <p:sp>
        <p:nvSpPr>
          <p:cNvPr id="3" name="Zástupný symbol pro text 2"/>
          <p:cNvSpPr>
            <a:spLocks noGrp="1"/>
          </p:cNvSpPr>
          <p:nvPr>
            <p:ph type="body" sz="quarter" idx="14" hasCustomPrompt="1"/>
          </p:nvPr>
        </p:nvSpPr>
        <p:spPr>
          <a:xfrm>
            <a:off x="251520" y="116632"/>
            <a:ext cx="6984776" cy="288032"/>
          </a:xfrm>
          <a:prstGeom prst="rect">
            <a:avLst/>
          </a:prstGeom>
        </p:spPr>
        <p:txBody>
          <a:bodyPr/>
          <a:lstStyle>
            <a:lvl1pPr marL="0" indent="0">
              <a:buNone/>
              <a:defRPr sz="1400" b="0" i="0">
                <a:solidFill>
                  <a:schemeClr val="bg1"/>
                </a:solidFill>
              </a:defRPr>
            </a:lvl1pPr>
            <a:lvl2pPr marL="457113" indent="0">
              <a:buNone/>
              <a:defRPr sz="1050">
                <a:solidFill>
                  <a:schemeClr val="bg1"/>
                </a:solidFill>
              </a:defRPr>
            </a:lvl2pPr>
            <a:lvl3pPr marL="914227" indent="0">
              <a:buNone/>
              <a:defRPr sz="1050">
                <a:solidFill>
                  <a:schemeClr val="bg1"/>
                </a:solidFill>
              </a:defRPr>
            </a:lvl3pPr>
            <a:lvl4pPr marL="1371340" indent="0">
              <a:buNone/>
              <a:defRPr sz="1050">
                <a:solidFill>
                  <a:schemeClr val="bg1"/>
                </a:solidFill>
              </a:defRPr>
            </a:lvl4pPr>
            <a:lvl5pPr marL="1828453" indent="0">
              <a:buNone/>
              <a:defRPr sz="1050">
                <a:solidFill>
                  <a:schemeClr val="bg1"/>
                </a:solidFill>
              </a:defRPr>
            </a:lvl5pPr>
          </a:lstStyle>
          <a:p>
            <a:pPr lvl="0"/>
            <a:r>
              <a:rPr lang="cs-CZ" dirty="0" smtClean="0"/>
              <a:t>Vložte téma stránky</a:t>
            </a:r>
            <a:endParaRPr lang="cs-CZ" dirty="0"/>
          </a:p>
        </p:txBody>
      </p:sp>
    </p:spTree>
    <p:extLst>
      <p:ext uri="{BB962C8B-B14F-4D97-AF65-F5344CB8AC3E}">
        <p14:creationId xmlns:p14="http://schemas.microsoft.com/office/powerpoint/2010/main" xmlns="" val="18927711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jednosloupcový layout">
    <p:spTree>
      <p:nvGrpSpPr>
        <p:cNvPr id="1" name=""/>
        <p:cNvGrpSpPr/>
        <p:nvPr/>
      </p:nvGrpSpPr>
      <p:grpSpPr>
        <a:xfrm>
          <a:off x="0" y="0"/>
          <a:ext cx="0" cy="0"/>
          <a:chOff x="0" y="0"/>
          <a:chExt cx="0" cy="0"/>
        </a:xfrm>
      </p:grpSpPr>
      <p:sp>
        <p:nvSpPr>
          <p:cNvPr id="8" name="Zástupný symbol pro text 3"/>
          <p:cNvSpPr>
            <a:spLocks noGrp="1"/>
          </p:cNvSpPr>
          <p:nvPr>
            <p:ph type="body" sz="half" idx="2" hasCustomPrompt="1"/>
          </p:nvPr>
        </p:nvSpPr>
        <p:spPr>
          <a:xfrm>
            <a:off x="755576" y="1628800"/>
            <a:ext cx="7704856" cy="4104456"/>
          </a:xfrm>
          <a:prstGeom prst="rect">
            <a:avLst/>
          </a:prstGeom>
        </p:spPr>
        <p:txBody>
          <a:bodyPr>
            <a:normAutofit/>
          </a:bodyPr>
          <a:lstStyle>
            <a:lvl1pPr marL="0" indent="0" algn="l">
              <a:lnSpc>
                <a:spcPct val="140000"/>
              </a:lnSpc>
              <a:spcBef>
                <a:spcPts val="1000"/>
              </a:spcBef>
              <a:buNone/>
              <a:defRPr sz="1050">
                <a:solidFill>
                  <a:srgbClr val="706F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Klepnutím lze upravit styly předlohy textu. </a:t>
            </a:r>
            <a:r>
              <a:rPr lang="en-US" dirty="0" smtClean="0"/>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a:t>
            </a:r>
          </a:p>
          <a:p>
            <a:pPr lvl="0"/>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 company or association of persons can be created at law as legal person so that the company in itself can accept Limited liability for civil responsibility and taxation incurred as members perform (or fail) to discharge their duty within the publicly declared "birth certificate”</a:t>
            </a:r>
            <a:r>
              <a:rPr lang="cs-CZ" dirty="0" smtClean="0"/>
              <a:t>. </a:t>
            </a:r>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t>
            </a:r>
          </a:p>
          <a:p>
            <a:pPr lvl="0"/>
            <a:endParaRPr lang="cs-CZ" dirty="0" smtClean="0"/>
          </a:p>
        </p:txBody>
      </p:sp>
      <p:sp>
        <p:nvSpPr>
          <p:cNvPr id="9" name="Zástupný symbol pro text 3"/>
          <p:cNvSpPr>
            <a:spLocks noGrp="1"/>
          </p:cNvSpPr>
          <p:nvPr>
            <p:ph type="body" sz="half" idx="13" hasCustomPrompt="1"/>
          </p:nvPr>
        </p:nvSpPr>
        <p:spPr>
          <a:xfrm>
            <a:off x="611560" y="980728"/>
            <a:ext cx="7992888" cy="504056"/>
          </a:xfrm>
          <a:prstGeom prst="rect">
            <a:avLst/>
          </a:prstGeom>
        </p:spPr>
        <p:txBody>
          <a:bodyPr>
            <a:noAutofit/>
          </a:bodyPr>
          <a:lstStyle>
            <a:lvl1pPr marL="0" indent="0" algn="l">
              <a:buNone/>
              <a:defRPr sz="240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Vložte nadpis</a:t>
            </a:r>
          </a:p>
        </p:txBody>
      </p:sp>
      <p:sp>
        <p:nvSpPr>
          <p:cNvPr id="3" name="Zástupný symbol pro text 2"/>
          <p:cNvSpPr>
            <a:spLocks noGrp="1"/>
          </p:cNvSpPr>
          <p:nvPr>
            <p:ph type="body" sz="quarter" idx="14" hasCustomPrompt="1"/>
          </p:nvPr>
        </p:nvSpPr>
        <p:spPr>
          <a:xfrm>
            <a:off x="251520" y="116632"/>
            <a:ext cx="6984776" cy="288032"/>
          </a:xfrm>
          <a:prstGeom prst="rect">
            <a:avLst/>
          </a:prstGeom>
        </p:spPr>
        <p:txBody>
          <a:bodyPr/>
          <a:lstStyle>
            <a:lvl1pPr marL="0" indent="0">
              <a:buNone/>
              <a:defRPr sz="1400" b="0" i="0">
                <a:solidFill>
                  <a:schemeClr val="bg1"/>
                </a:solidFill>
              </a:defRPr>
            </a:lvl1pPr>
            <a:lvl2pPr marL="457113" indent="0">
              <a:buNone/>
              <a:defRPr sz="1050">
                <a:solidFill>
                  <a:schemeClr val="bg1"/>
                </a:solidFill>
              </a:defRPr>
            </a:lvl2pPr>
            <a:lvl3pPr marL="914227" indent="0">
              <a:buNone/>
              <a:defRPr sz="1050">
                <a:solidFill>
                  <a:schemeClr val="bg1"/>
                </a:solidFill>
              </a:defRPr>
            </a:lvl3pPr>
            <a:lvl4pPr marL="1371340" indent="0">
              <a:buNone/>
              <a:defRPr sz="1050">
                <a:solidFill>
                  <a:schemeClr val="bg1"/>
                </a:solidFill>
              </a:defRPr>
            </a:lvl4pPr>
            <a:lvl5pPr marL="1828453" indent="0">
              <a:buNone/>
              <a:defRPr sz="1050">
                <a:solidFill>
                  <a:schemeClr val="bg1"/>
                </a:solidFill>
              </a:defRPr>
            </a:lvl5pPr>
          </a:lstStyle>
          <a:p>
            <a:pPr lvl="0"/>
            <a:r>
              <a:rPr lang="cs-CZ" dirty="0" smtClean="0"/>
              <a:t>Vložte téma stránky</a:t>
            </a:r>
            <a:endParaRPr lang="cs-CZ" dirty="0"/>
          </a:p>
        </p:txBody>
      </p:sp>
    </p:spTree>
    <p:extLst>
      <p:ext uri="{BB962C8B-B14F-4D97-AF65-F5344CB8AC3E}">
        <p14:creationId xmlns:p14="http://schemas.microsoft.com/office/powerpoint/2010/main" xmlns="" val="18927711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ouze nadpis">
    <p:spTree>
      <p:nvGrpSpPr>
        <p:cNvPr id="1" name=""/>
        <p:cNvGrpSpPr/>
        <p:nvPr/>
      </p:nvGrpSpPr>
      <p:grpSpPr>
        <a:xfrm>
          <a:off x="0" y="0"/>
          <a:ext cx="0" cy="0"/>
          <a:chOff x="0" y="0"/>
          <a:chExt cx="0" cy="0"/>
        </a:xfrm>
      </p:grpSpPr>
      <p:sp>
        <p:nvSpPr>
          <p:cNvPr id="9" name="Zástupný symbol pro text 3"/>
          <p:cNvSpPr>
            <a:spLocks noGrp="1"/>
          </p:cNvSpPr>
          <p:nvPr>
            <p:ph type="body" sz="half" idx="13" hasCustomPrompt="1"/>
          </p:nvPr>
        </p:nvSpPr>
        <p:spPr>
          <a:xfrm>
            <a:off x="611560" y="980728"/>
            <a:ext cx="7992888" cy="504056"/>
          </a:xfrm>
          <a:prstGeom prst="rect">
            <a:avLst/>
          </a:prstGeom>
        </p:spPr>
        <p:txBody>
          <a:bodyPr>
            <a:noAutofit/>
          </a:bodyPr>
          <a:lstStyle>
            <a:lvl1pPr marL="0" indent="0" algn="l">
              <a:buNone/>
              <a:defRPr sz="240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Vložte nadpis</a:t>
            </a:r>
          </a:p>
        </p:txBody>
      </p:sp>
      <p:sp>
        <p:nvSpPr>
          <p:cNvPr id="3" name="Zástupný symbol pro text 2"/>
          <p:cNvSpPr>
            <a:spLocks noGrp="1"/>
          </p:cNvSpPr>
          <p:nvPr>
            <p:ph type="body" sz="quarter" idx="14" hasCustomPrompt="1"/>
          </p:nvPr>
        </p:nvSpPr>
        <p:spPr>
          <a:xfrm>
            <a:off x="251520" y="116632"/>
            <a:ext cx="6984776" cy="288032"/>
          </a:xfrm>
          <a:prstGeom prst="rect">
            <a:avLst/>
          </a:prstGeom>
        </p:spPr>
        <p:txBody>
          <a:bodyPr/>
          <a:lstStyle>
            <a:lvl1pPr marL="0" indent="0">
              <a:buNone/>
              <a:defRPr sz="1400" b="0" i="0">
                <a:solidFill>
                  <a:schemeClr val="bg1"/>
                </a:solidFill>
              </a:defRPr>
            </a:lvl1pPr>
            <a:lvl2pPr marL="457113" indent="0">
              <a:buNone/>
              <a:defRPr sz="1050">
                <a:solidFill>
                  <a:schemeClr val="bg1"/>
                </a:solidFill>
              </a:defRPr>
            </a:lvl2pPr>
            <a:lvl3pPr marL="914227" indent="0">
              <a:buNone/>
              <a:defRPr sz="1050">
                <a:solidFill>
                  <a:schemeClr val="bg1"/>
                </a:solidFill>
              </a:defRPr>
            </a:lvl3pPr>
            <a:lvl4pPr marL="1371340" indent="0">
              <a:buNone/>
              <a:defRPr sz="1050">
                <a:solidFill>
                  <a:schemeClr val="bg1"/>
                </a:solidFill>
              </a:defRPr>
            </a:lvl4pPr>
            <a:lvl5pPr marL="1828453" indent="0">
              <a:buNone/>
              <a:defRPr sz="1050">
                <a:solidFill>
                  <a:schemeClr val="bg1"/>
                </a:solidFill>
              </a:defRPr>
            </a:lvl5pPr>
          </a:lstStyle>
          <a:p>
            <a:pPr lvl="0"/>
            <a:r>
              <a:rPr lang="cs-CZ" dirty="0" smtClean="0"/>
              <a:t>Vložte téma stránky</a:t>
            </a:r>
            <a:endParaRPr lang="cs-CZ" dirty="0"/>
          </a:p>
        </p:txBody>
      </p:sp>
    </p:spTree>
    <p:extLst>
      <p:ext uri="{BB962C8B-B14F-4D97-AF65-F5344CB8AC3E}">
        <p14:creationId xmlns:p14="http://schemas.microsoft.com/office/powerpoint/2010/main" xmlns="" val="15857006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vousloupcový layout">
    <p:spTree>
      <p:nvGrpSpPr>
        <p:cNvPr id="1" name=""/>
        <p:cNvGrpSpPr/>
        <p:nvPr/>
      </p:nvGrpSpPr>
      <p:grpSpPr>
        <a:xfrm>
          <a:off x="0" y="0"/>
          <a:ext cx="0" cy="0"/>
          <a:chOff x="0" y="0"/>
          <a:chExt cx="0" cy="0"/>
        </a:xfrm>
      </p:grpSpPr>
      <p:sp>
        <p:nvSpPr>
          <p:cNvPr id="8" name="Zástupný symbol pro text 3"/>
          <p:cNvSpPr>
            <a:spLocks noGrp="1"/>
          </p:cNvSpPr>
          <p:nvPr>
            <p:ph type="body" sz="half" idx="2" hasCustomPrompt="1"/>
          </p:nvPr>
        </p:nvSpPr>
        <p:spPr>
          <a:xfrm>
            <a:off x="755576" y="1628800"/>
            <a:ext cx="7704856" cy="4104456"/>
          </a:xfrm>
          <a:prstGeom prst="rect">
            <a:avLst/>
          </a:prstGeom>
        </p:spPr>
        <p:txBody>
          <a:bodyPr numCol="2" spcCol="360000">
            <a:normAutofit/>
          </a:bodyPr>
          <a:lstStyle>
            <a:lvl1pPr marL="0" indent="0" algn="l">
              <a:lnSpc>
                <a:spcPct val="140000"/>
              </a:lnSpc>
              <a:spcBef>
                <a:spcPts val="1000"/>
              </a:spcBef>
              <a:buNone/>
              <a:defRPr sz="1050">
                <a:solidFill>
                  <a:srgbClr val="706F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Klepnutím lze upravit styly předlohy textu. </a:t>
            </a:r>
            <a:r>
              <a:rPr lang="en-US" dirty="0" smtClean="0"/>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a:t>
            </a:r>
          </a:p>
          <a:p>
            <a:pPr lvl="0"/>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 company or association of persons can be created at law as legal person so that the company in itself can accept Limited liability for civil responsibility and taxation incurred as members perform (or fail) to discharge their duty within the publicly declared "birth certificate”</a:t>
            </a:r>
            <a:r>
              <a:rPr lang="cs-CZ" dirty="0" smtClean="0"/>
              <a:t>. </a:t>
            </a:r>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t>
            </a:r>
          </a:p>
          <a:p>
            <a:pPr lvl="0"/>
            <a:endParaRPr lang="cs-CZ" dirty="0" smtClean="0"/>
          </a:p>
        </p:txBody>
      </p:sp>
      <p:sp>
        <p:nvSpPr>
          <p:cNvPr id="9" name="Zástupný symbol pro text 3"/>
          <p:cNvSpPr>
            <a:spLocks noGrp="1"/>
          </p:cNvSpPr>
          <p:nvPr>
            <p:ph type="body" sz="half" idx="13" hasCustomPrompt="1"/>
          </p:nvPr>
        </p:nvSpPr>
        <p:spPr>
          <a:xfrm>
            <a:off x="611560" y="980728"/>
            <a:ext cx="7992888" cy="504056"/>
          </a:xfrm>
          <a:prstGeom prst="rect">
            <a:avLst/>
          </a:prstGeom>
        </p:spPr>
        <p:txBody>
          <a:bodyPr>
            <a:noAutofit/>
          </a:bodyPr>
          <a:lstStyle>
            <a:lvl1pPr marL="0" indent="0" algn="l">
              <a:buNone/>
              <a:defRPr sz="240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Vložte nadpis</a:t>
            </a:r>
          </a:p>
        </p:txBody>
      </p:sp>
      <p:sp>
        <p:nvSpPr>
          <p:cNvPr id="3" name="Zástupný symbol pro text 2"/>
          <p:cNvSpPr>
            <a:spLocks noGrp="1"/>
          </p:cNvSpPr>
          <p:nvPr>
            <p:ph type="body" sz="quarter" idx="14" hasCustomPrompt="1"/>
          </p:nvPr>
        </p:nvSpPr>
        <p:spPr>
          <a:xfrm>
            <a:off x="251520" y="116632"/>
            <a:ext cx="6984776" cy="288032"/>
          </a:xfrm>
          <a:prstGeom prst="rect">
            <a:avLst/>
          </a:prstGeom>
        </p:spPr>
        <p:txBody>
          <a:bodyPr/>
          <a:lstStyle>
            <a:lvl1pPr marL="0" indent="0">
              <a:buNone/>
              <a:defRPr sz="1400" b="0" i="0">
                <a:solidFill>
                  <a:schemeClr val="bg1"/>
                </a:solidFill>
              </a:defRPr>
            </a:lvl1pPr>
            <a:lvl2pPr marL="457113" indent="0">
              <a:buNone/>
              <a:defRPr sz="1050">
                <a:solidFill>
                  <a:schemeClr val="bg1"/>
                </a:solidFill>
              </a:defRPr>
            </a:lvl2pPr>
            <a:lvl3pPr marL="914227" indent="0">
              <a:buNone/>
              <a:defRPr sz="1050">
                <a:solidFill>
                  <a:schemeClr val="bg1"/>
                </a:solidFill>
              </a:defRPr>
            </a:lvl3pPr>
            <a:lvl4pPr marL="1371340" indent="0">
              <a:buNone/>
              <a:defRPr sz="1050">
                <a:solidFill>
                  <a:schemeClr val="bg1"/>
                </a:solidFill>
              </a:defRPr>
            </a:lvl4pPr>
            <a:lvl5pPr marL="1828453" indent="0">
              <a:buNone/>
              <a:defRPr sz="1050">
                <a:solidFill>
                  <a:schemeClr val="bg1"/>
                </a:solidFill>
              </a:defRPr>
            </a:lvl5pPr>
          </a:lstStyle>
          <a:p>
            <a:pPr lvl="0"/>
            <a:r>
              <a:rPr lang="cs-CZ" dirty="0" smtClean="0"/>
              <a:t>Vložte téma stránky</a:t>
            </a:r>
            <a:endParaRPr lang="cs-CZ" dirty="0"/>
          </a:p>
        </p:txBody>
      </p:sp>
    </p:spTree>
    <p:extLst>
      <p:ext uri="{BB962C8B-B14F-4D97-AF65-F5344CB8AC3E}">
        <p14:creationId xmlns:p14="http://schemas.microsoft.com/office/powerpoint/2010/main" xmlns="" val="26280753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ělicí list">
    <p:spTree>
      <p:nvGrpSpPr>
        <p:cNvPr id="1" name=""/>
        <p:cNvGrpSpPr/>
        <p:nvPr/>
      </p:nvGrpSpPr>
      <p:grpSpPr>
        <a:xfrm>
          <a:off x="0" y="0"/>
          <a:ext cx="0" cy="0"/>
          <a:chOff x="0" y="0"/>
          <a:chExt cx="0" cy="0"/>
        </a:xfrm>
      </p:grpSpPr>
      <p:pic>
        <p:nvPicPr>
          <p:cNvPr id="8" name="Obrázek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534" y="0"/>
            <a:ext cx="9138931" cy="6858000"/>
          </a:xfrm>
          <a:prstGeom prst="rect">
            <a:avLst/>
          </a:prstGeom>
        </p:spPr>
      </p:pic>
      <p:sp>
        <p:nvSpPr>
          <p:cNvPr id="9" name="Zástupný symbol pro text 3"/>
          <p:cNvSpPr>
            <a:spLocks noGrp="1"/>
          </p:cNvSpPr>
          <p:nvPr>
            <p:ph type="body" sz="half" idx="13" hasCustomPrompt="1"/>
          </p:nvPr>
        </p:nvSpPr>
        <p:spPr>
          <a:xfrm>
            <a:off x="1151112" y="1916832"/>
            <a:ext cx="7992888" cy="1512168"/>
          </a:xfrm>
          <a:prstGeom prst="rect">
            <a:avLst/>
          </a:prstGeom>
        </p:spPr>
        <p:txBody>
          <a:bodyPr>
            <a:noAutofit/>
          </a:bodyPr>
          <a:lstStyle>
            <a:lvl1pPr marL="0" indent="0" algn="l">
              <a:buNone/>
              <a:defRPr sz="4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Vložte nadpis</a:t>
            </a:r>
          </a:p>
        </p:txBody>
      </p:sp>
      <p:cxnSp>
        <p:nvCxnSpPr>
          <p:cNvPr id="5" name="Přímá spojnice 4"/>
          <p:cNvCxnSpPr/>
          <p:nvPr userDrawn="1"/>
        </p:nvCxnSpPr>
        <p:spPr>
          <a:xfrm flipV="1">
            <a:off x="960220" y="0"/>
            <a:ext cx="0" cy="24208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760016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jednosloupcový layout">
    <p:spTree>
      <p:nvGrpSpPr>
        <p:cNvPr id="1" name=""/>
        <p:cNvGrpSpPr/>
        <p:nvPr/>
      </p:nvGrpSpPr>
      <p:grpSpPr>
        <a:xfrm>
          <a:off x="0" y="0"/>
          <a:ext cx="0" cy="0"/>
          <a:chOff x="0" y="0"/>
          <a:chExt cx="0" cy="0"/>
        </a:xfrm>
      </p:grpSpPr>
      <p:sp>
        <p:nvSpPr>
          <p:cNvPr id="8" name="Zástupný symbol pro text 3"/>
          <p:cNvSpPr>
            <a:spLocks noGrp="1"/>
          </p:cNvSpPr>
          <p:nvPr>
            <p:ph type="body" sz="half" idx="2" hasCustomPrompt="1"/>
          </p:nvPr>
        </p:nvSpPr>
        <p:spPr>
          <a:xfrm>
            <a:off x="755576" y="1628800"/>
            <a:ext cx="7704856" cy="4104456"/>
          </a:xfrm>
          <a:prstGeom prst="rect">
            <a:avLst/>
          </a:prstGeom>
        </p:spPr>
        <p:txBody>
          <a:bodyPr>
            <a:normAutofit/>
          </a:bodyPr>
          <a:lstStyle>
            <a:lvl1pPr marL="0" indent="0" algn="l">
              <a:lnSpc>
                <a:spcPct val="140000"/>
              </a:lnSpc>
              <a:spcBef>
                <a:spcPts val="1000"/>
              </a:spcBef>
              <a:buNone/>
              <a:defRPr sz="1050">
                <a:solidFill>
                  <a:srgbClr val="706F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Klepnutím lze upravit styly předlohy textu. </a:t>
            </a:r>
            <a:r>
              <a:rPr lang="en-US" dirty="0" smtClean="0"/>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a:t>
            </a:r>
          </a:p>
          <a:p>
            <a:pPr lvl="0"/>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 company or association of persons can be created at law as legal person so that the company in itself can accept Limited liability for civil responsibility and taxation incurred as members perform (or fail) to discharge their duty within the publicly declared "birth certificate”</a:t>
            </a:r>
            <a:r>
              <a:rPr lang="cs-CZ" dirty="0" smtClean="0"/>
              <a:t>. </a:t>
            </a:r>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t>
            </a:r>
          </a:p>
          <a:p>
            <a:pPr lvl="0"/>
            <a:endParaRPr lang="cs-CZ" dirty="0" smtClean="0"/>
          </a:p>
        </p:txBody>
      </p:sp>
      <p:sp>
        <p:nvSpPr>
          <p:cNvPr id="9" name="Zástupný symbol pro text 3"/>
          <p:cNvSpPr>
            <a:spLocks noGrp="1"/>
          </p:cNvSpPr>
          <p:nvPr>
            <p:ph type="body" sz="half" idx="13" hasCustomPrompt="1"/>
          </p:nvPr>
        </p:nvSpPr>
        <p:spPr>
          <a:xfrm>
            <a:off x="611560" y="980728"/>
            <a:ext cx="7992888" cy="504056"/>
          </a:xfrm>
          <a:prstGeom prst="rect">
            <a:avLst/>
          </a:prstGeom>
        </p:spPr>
        <p:txBody>
          <a:bodyPr>
            <a:noAutofit/>
          </a:bodyPr>
          <a:lstStyle>
            <a:lvl1pPr marL="0" indent="0" algn="l">
              <a:buNone/>
              <a:defRPr sz="240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Vložte nadpis</a:t>
            </a:r>
          </a:p>
        </p:txBody>
      </p:sp>
      <p:sp>
        <p:nvSpPr>
          <p:cNvPr id="3" name="Zástupný symbol pro text 2"/>
          <p:cNvSpPr>
            <a:spLocks noGrp="1"/>
          </p:cNvSpPr>
          <p:nvPr>
            <p:ph type="body" sz="quarter" idx="14" hasCustomPrompt="1"/>
          </p:nvPr>
        </p:nvSpPr>
        <p:spPr>
          <a:xfrm>
            <a:off x="251520" y="116632"/>
            <a:ext cx="6984776" cy="288032"/>
          </a:xfrm>
          <a:prstGeom prst="rect">
            <a:avLst/>
          </a:prstGeom>
        </p:spPr>
        <p:txBody>
          <a:bodyPr/>
          <a:lstStyle>
            <a:lvl1pPr marL="0" indent="0">
              <a:buNone/>
              <a:defRPr sz="1400" b="0" i="0">
                <a:solidFill>
                  <a:schemeClr val="bg1"/>
                </a:solidFill>
              </a:defRPr>
            </a:lvl1pPr>
            <a:lvl2pPr marL="457113" indent="0">
              <a:buNone/>
              <a:defRPr sz="1050">
                <a:solidFill>
                  <a:schemeClr val="bg1"/>
                </a:solidFill>
              </a:defRPr>
            </a:lvl2pPr>
            <a:lvl3pPr marL="914227" indent="0">
              <a:buNone/>
              <a:defRPr sz="1050">
                <a:solidFill>
                  <a:schemeClr val="bg1"/>
                </a:solidFill>
              </a:defRPr>
            </a:lvl3pPr>
            <a:lvl4pPr marL="1371340" indent="0">
              <a:buNone/>
              <a:defRPr sz="1050">
                <a:solidFill>
                  <a:schemeClr val="bg1"/>
                </a:solidFill>
              </a:defRPr>
            </a:lvl4pPr>
            <a:lvl5pPr marL="1828453" indent="0">
              <a:buNone/>
              <a:defRPr sz="1050">
                <a:solidFill>
                  <a:schemeClr val="bg1"/>
                </a:solidFill>
              </a:defRPr>
            </a:lvl5pPr>
          </a:lstStyle>
          <a:p>
            <a:pPr lvl="0"/>
            <a:r>
              <a:rPr lang="cs-CZ" dirty="0" smtClean="0"/>
              <a:t>Vložte téma stránky</a:t>
            </a:r>
            <a:endParaRPr lang="cs-CZ" dirty="0"/>
          </a:p>
        </p:txBody>
      </p:sp>
    </p:spTree>
    <p:extLst>
      <p:ext uri="{BB962C8B-B14F-4D97-AF65-F5344CB8AC3E}">
        <p14:creationId xmlns:p14="http://schemas.microsoft.com/office/powerpoint/2010/main" xmlns="" val="18927711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jednosloupcový layout">
    <p:spTree>
      <p:nvGrpSpPr>
        <p:cNvPr id="1" name=""/>
        <p:cNvGrpSpPr/>
        <p:nvPr/>
      </p:nvGrpSpPr>
      <p:grpSpPr>
        <a:xfrm>
          <a:off x="0" y="0"/>
          <a:ext cx="0" cy="0"/>
          <a:chOff x="0" y="0"/>
          <a:chExt cx="0" cy="0"/>
        </a:xfrm>
      </p:grpSpPr>
      <p:sp>
        <p:nvSpPr>
          <p:cNvPr id="8" name="Zástupný symbol pro text 3"/>
          <p:cNvSpPr>
            <a:spLocks noGrp="1"/>
          </p:cNvSpPr>
          <p:nvPr>
            <p:ph type="body" sz="half" idx="2" hasCustomPrompt="1"/>
          </p:nvPr>
        </p:nvSpPr>
        <p:spPr>
          <a:xfrm>
            <a:off x="755576" y="1628800"/>
            <a:ext cx="7704856" cy="4104456"/>
          </a:xfrm>
          <a:prstGeom prst="rect">
            <a:avLst/>
          </a:prstGeom>
        </p:spPr>
        <p:txBody>
          <a:bodyPr>
            <a:normAutofit/>
          </a:bodyPr>
          <a:lstStyle>
            <a:lvl1pPr marL="0" indent="0" algn="l">
              <a:lnSpc>
                <a:spcPct val="140000"/>
              </a:lnSpc>
              <a:spcBef>
                <a:spcPts val="1000"/>
              </a:spcBef>
              <a:buNone/>
              <a:defRPr sz="1050">
                <a:solidFill>
                  <a:srgbClr val="706F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Klepnutím lze upravit styly předlohy textu. </a:t>
            </a:r>
            <a:r>
              <a:rPr lang="en-US" dirty="0" smtClean="0"/>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a:t>
            </a:r>
          </a:p>
          <a:p>
            <a:pPr lvl="0"/>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 company or association of persons can be created at law as legal person so that the company in itself can accept Limited liability for civil responsibility and taxation incurred as members perform (or fail) to discharge their duty within the publicly declared "birth certificate”</a:t>
            </a:r>
            <a:r>
              <a:rPr lang="cs-CZ" dirty="0" smtClean="0"/>
              <a:t>. </a:t>
            </a:r>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t>
            </a:r>
          </a:p>
          <a:p>
            <a:pPr lvl="0"/>
            <a:endParaRPr lang="cs-CZ" dirty="0" smtClean="0"/>
          </a:p>
        </p:txBody>
      </p:sp>
      <p:sp>
        <p:nvSpPr>
          <p:cNvPr id="9" name="Zástupný symbol pro text 3"/>
          <p:cNvSpPr>
            <a:spLocks noGrp="1"/>
          </p:cNvSpPr>
          <p:nvPr>
            <p:ph type="body" sz="half" idx="13" hasCustomPrompt="1"/>
          </p:nvPr>
        </p:nvSpPr>
        <p:spPr>
          <a:xfrm>
            <a:off x="611560" y="980728"/>
            <a:ext cx="7992888" cy="504056"/>
          </a:xfrm>
          <a:prstGeom prst="rect">
            <a:avLst/>
          </a:prstGeom>
        </p:spPr>
        <p:txBody>
          <a:bodyPr>
            <a:noAutofit/>
          </a:bodyPr>
          <a:lstStyle>
            <a:lvl1pPr marL="0" indent="0" algn="l">
              <a:buNone/>
              <a:defRPr sz="240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Vložte nadpis</a:t>
            </a:r>
          </a:p>
        </p:txBody>
      </p:sp>
      <p:sp>
        <p:nvSpPr>
          <p:cNvPr id="3" name="Zástupný symbol pro text 2"/>
          <p:cNvSpPr>
            <a:spLocks noGrp="1"/>
          </p:cNvSpPr>
          <p:nvPr>
            <p:ph type="body" sz="quarter" idx="14" hasCustomPrompt="1"/>
          </p:nvPr>
        </p:nvSpPr>
        <p:spPr>
          <a:xfrm>
            <a:off x="251520" y="116632"/>
            <a:ext cx="6984776" cy="288032"/>
          </a:xfrm>
          <a:prstGeom prst="rect">
            <a:avLst/>
          </a:prstGeom>
        </p:spPr>
        <p:txBody>
          <a:bodyPr/>
          <a:lstStyle>
            <a:lvl1pPr marL="0" indent="0">
              <a:buNone/>
              <a:defRPr sz="1400" b="0" i="0">
                <a:solidFill>
                  <a:schemeClr val="bg1"/>
                </a:solidFill>
              </a:defRPr>
            </a:lvl1pPr>
            <a:lvl2pPr marL="457113" indent="0">
              <a:buNone/>
              <a:defRPr sz="1050">
                <a:solidFill>
                  <a:schemeClr val="bg1"/>
                </a:solidFill>
              </a:defRPr>
            </a:lvl2pPr>
            <a:lvl3pPr marL="914227" indent="0">
              <a:buNone/>
              <a:defRPr sz="1050">
                <a:solidFill>
                  <a:schemeClr val="bg1"/>
                </a:solidFill>
              </a:defRPr>
            </a:lvl3pPr>
            <a:lvl4pPr marL="1371340" indent="0">
              <a:buNone/>
              <a:defRPr sz="1050">
                <a:solidFill>
                  <a:schemeClr val="bg1"/>
                </a:solidFill>
              </a:defRPr>
            </a:lvl4pPr>
            <a:lvl5pPr marL="1828453" indent="0">
              <a:buNone/>
              <a:defRPr sz="1050">
                <a:solidFill>
                  <a:schemeClr val="bg1"/>
                </a:solidFill>
              </a:defRPr>
            </a:lvl5pPr>
          </a:lstStyle>
          <a:p>
            <a:pPr lvl="0"/>
            <a:r>
              <a:rPr lang="cs-CZ" dirty="0" smtClean="0"/>
              <a:t>Vložte téma stránky</a:t>
            </a:r>
            <a:endParaRPr lang="cs-CZ" dirty="0"/>
          </a:p>
        </p:txBody>
      </p:sp>
    </p:spTree>
    <p:extLst>
      <p:ext uri="{BB962C8B-B14F-4D97-AF65-F5344CB8AC3E}">
        <p14:creationId xmlns:p14="http://schemas.microsoft.com/office/powerpoint/2010/main" xmlns="" val="18927711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19" y="1524000"/>
            <a:ext cx="3008313" cy="6858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524018"/>
            <a:ext cx="5111750" cy="3962399"/>
          </a:xfrm>
        </p:spPr>
        <p:txBody>
          <a:bodyPr/>
          <a:lstStyle>
            <a:lvl1pPr marL="342900" indent="-342900">
              <a:buClr>
                <a:srgbClr val="63656A"/>
              </a:buClr>
              <a:buFont typeface="Wingdings" pitchFamily="2" charset="2"/>
              <a:buChar char="§"/>
              <a:defRPr sz="3200"/>
            </a:lvl1pPr>
            <a:lvl2pPr marL="742950" indent="-285750">
              <a:buClr>
                <a:srgbClr val="63656A"/>
              </a:buClr>
              <a:buFont typeface="Arial" pitchFamily="34" charset="0"/>
              <a:buChar char="–"/>
              <a:defRPr sz="2800"/>
            </a:lvl2pPr>
            <a:lvl3pPr marL="1143000" indent="-228600">
              <a:buClr>
                <a:srgbClr val="63656A"/>
              </a:buClr>
              <a:buFont typeface="Wingdings" pitchFamily="2" charset="2"/>
              <a:buChar char="§"/>
              <a:defRPr sz="2400"/>
            </a:lvl3pPr>
            <a:lvl4pPr marL="1600200" indent="-228600">
              <a:buClr>
                <a:srgbClr val="63656A"/>
              </a:buClr>
              <a:buFont typeface="Arial" pitchFamily="34" charset="0"/>
              <a:buChar char="–"/>
              <a:defRPr sz="2000"/>
            </a:lvl4pPr>
            <a:lvl5pPr marL="2057400" indent="-228600">
              <a:buClr>
                <a:srgbClr val="63656A"/>
              </a:buClr>
              <a:buFont typeface="Wingdings" pitchFamily="2" charset="2"/>
              <a:buChar cha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2209800"/>
            <a:ext cx="3008313" cy="3276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Picture Placeholder 4"/>
          <p:cNvSpPr>
            <a:spLocks noGrp="1"/>
          </p:cNvSpPr>
          <p:nvPr>
            <p:ph type="pic" sz="quarter" idx="10" hasCustomPrompt="1"/>
          </p:nvPr>
        </p:nvSpPr>
        <p:spPr>
          <a:xfrm>
            <a:off x="381000" y="5763064"/>
            <a:ext cx="2590800" cy="790136"/>
          </a:xfrm>
        </p:spPr>
        <p:txBody>
          <a:bodyPr>
            <a:normAutofit/>
          </a:bodyPr>
          <a:lstStyle>
            <a:lvl1pPr marL="0" indent="0">
              <a:buNone/>
              <a:defRPr sz="2000"/>
            </a:lvl1pPr>
          </a:lstStyle>
          <a:p>
            <a:r>
              <a:rPr lang="en-US" dirty="0" smtClean="0"/>
              <a:t>Insert logo here</a:t>
            </a:r>
            <a:endParaRPr lang="en-US" dirty="0"/>
          </a:p>
        </p:txBody>
      </p:sp>
    </p:spTree>
    <p:extLst>
      <p:ext uri="{BB962C8B-B14F-4D97-AF65-F5344CB8AC3E}">
        <p14:creationId xmlns="" xmlns:p14="http://schemas.microsoft.com/office/powerpoint/2010/main" val="411060073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dvousloupcový layout">
    <p:spTree>
      <p:nvGrpSpPr>
        <p:cNvPr id="1" name=""/>
        <p:cNvGrpSpPr/>
        <p:nvPr/>
      </p:nvGrpSpPr>
      <p:grpSpPr>
        <a:xfrm>
          <a:off x="0" y="0"/>
          <a:ext cx="0" cy="0"/>
          <a:chOff x="0" y="0"/>
          <a:chExt cx="0" cy="0"/>
        </a:xfrm>
      </p:grpSpPr>
      <p:sp>
        <p:nvSpPr>
          <p:cNvPr id="8" name="Zástupný symbol pro text 3"/>
          <p:cNvSpPr>
            <a:spLocks noGrp="1"/>
          </p:cNvSpPr>
          <p:nvPr>
            <p:ph type="body" sz="half" idx="2" hasCustomPrompt="1"/>
          </p:nvPr>
        </p:nvSpPr>
        <p:spPr>
          <a:xfrm>
            <a:off x="755576" y="1628800"/>
            <a:ext cx="7704856" cy="4104456"/>
          </a:xfrm>
          <a:prstGeom prst="rect">
            <a:avLst/>
          </a:prstGeom>
        </p:spPr>
        <p:txBody>
          <a:bodyPr numCol="2" spcCol="360000">
            <a:normAutofit/>
          </a:bodyPr>
          <a:lstStyle>
            <a:lvl1pPr marL="0" indent="0" algn="l">
              <a:lnSpc>
                <a:spcPct val="140000"/>
              </a:lnSpc>
              <a:spcBef>
                <a:spcPts val="1000"/>
              </a:spcBef>
              <a:buNone/>
              <a:defRPr sz="1050">
                <a:solidFill>
                  <a:srgbClr val="706F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Klepnutím lze upravit styly předlohy textu. </a:t>
            </a:r>
            <a:r>
              <a:rPr lang="en-US" dirty="0" smtClean="0"/>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a:t>
            </a:r>
          </a:p>
          <a:p>
            <a:pPr lvl="0"/>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 company or association of persons can be created at law as legal person so that the company in itself can accept Limited liability for civil responsibility and taxation incurred as members perform (or fail) to discharge their duty within the publicly declared "birth certificate”</a:t>
            </a:r>
            <a:r>
              <a:rPr lang="cs-CZ" dirty="0" smtClean="0"/>
              <a:t>. </a:t>
            </a:r>
            <a:r>
              <a:rPr lang="en-US" dirty="0" smtClean="0"/>
              <a:t>Because companies are legal persons, they also may associate and register themselves as companies – often known as a corporate group. When the company closes it may need a "death certificate" to avoid further legal obligations.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t>
            </a:r>
          </a:p>
          <a:p>
            <a:pPr lvl="0"/>
            <a:endParaRPr lang="cs-CZ" dirty="0" smtClean="0"/>
          </a:p>
        </p:txBody>
      </p:sp>
      <p:sp>
        <p:nvSpPr>
          <p:cNvPr id="9" name="Zástupný symbol pro text 3"/>
          <p:cNvSpPr>
            <a:spLocks noGrp="1"/>
          </p:cNvSpPr>
          <p:nvPr>
            <p:ph type="body" sz="half" idx="13" hasCustomPrompt="1"/>
          </p:nvPr>
        </p:nvSpPr>
        <p:spPr>
          <a:xfrm>
            <a:off x="611560" y="980728"/>
            <a:ext cx="7992888" cy="504056"/>
          </a:xfrm>
          <a:prstGeom prst="rect">
            <a:avLst/>
          </a:prstGeom>
        </p:spPr>
        <p:txBody>
          <a:bodyPr>
            <a:noAutofit/>
          </a:bodyPr>
          <a:lstStyle>
            <a:lvl1pPr marL="0" indent="0" algn="l">
              <a:buNone/>
              <a:defRPr sz="240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Vložte nadpis</a:t>
            </a:r>
          </a:p>
        </p:txBody>
      </p:sp>
      <p:sp>
        <p:nvSpPr>
          <p:cNvPr id="3" name="Zástupný symbol pro text 2"/>
          <p:cNvSpPr>
            <a:spLocks noGrp="1"/>
          </p:cNvSpPr>
          <p:nvPr>
            <p:ph type="body" sz="quarter" idx="14" hasCustomPrompt="1"/>
          </p:nvPr>
        </p:nvSpPr>
        <p:spPr>
          <a:xfrm>
            <a:off x="251520" y="116632"/>
            <a:ext cx="6984776" cy="288032"/>
          </a:xfrm>
          <a:prstGeom prst="rect">
            <a:avLst/>
          </a:prstGeom>
        </p:spPr>
        <p:txBody>
          <a:bodyPr/>
          <a:lstStyle>
            <a:lvl1pPr marL="0" indent="0">
              <a:buNone/>
              <a:defRPr sz="1400" b="0" i="0">
                <a:solidFill>
                  <a:schemeClr val="bg1"/>
                </a:solidFill>
              </a:defRPr>
            </a:lvl1pPr>
            <a:lvl2pPr marL="457113" indent="0">
              <a:buNone/>
              <a:defRPr sz="1050">
                <a:solidFill>
                  <a:schemeClr val="bg1"/>
                </a:solidFill>
              </a:defRPr>
            </a:lvl2pPr>
            <a:lvl3pPr marL="914227" indent="0">
              <a:buNone/>
              <a:defRPr sz="1050">
                <a:solidFill>
                  <a:schemeClr val="bg1"/>
                </a:solidFill>
              </a:defRPr>
            </a:lvl3pPr>
            <a:lvl4pPr marL="1371340" indent="0">
              <a:buNone/>
              <a:defRPr sz="1050">
                <a:solidFill>
                  <a:schemeClr val="bg1"/>
                </a:solidFill>
              </a:defRPr>
            </a:lvl4pPr>
            <a:lvl5pPr marL="1828453" indent="0">
              <a:buNone/>
              <a:defRPr sz="1050">
                <a:solidFill>
                  <a:schemeClr val="bg1"/>
                </a:solidFill>
              </a:defRPr>
            </a:lvl5pPr>
          </a:lstStyle>
          <a:p>
            <a:pPr lvl="0"/>
            <a:r>
              <a:rPr lang="cs-CZ" dirty="0" smtClean="0"/>
              <a:t>Vložte téma stránky</a:t>
            </a:r>
            <a:endParaRPr lang="cs-CZ" dirty="0"/>
          </a:p>
        </p:txBody>
      </p:sp>
    </p:spTree>
    <p:extLst>
      <p:ext uri="{BB962C8B-B14F-4D97-AF65-F5344CB8AC3E}">
        <p14:creationId xmlns:p14="http://schemas.microsoft.com/office/powerpoint/2010/main" xmlns="" val="26280753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grafy - sloupcový">
    <p:spTree>
      <p:nvGrpSpPr>
        <p:cNvPr id="1" name=""/>
        <p:cNvGrpSpPr/>
        <p:nvPr/>
      </p:nvGrpSpPr>
      <p:grpSpPr>
        <a:xfrm>
          <a:off x="0" y="0"/>
          <a:ext cx="0" cy="0"/>
          <a:chOff x="0" y="0"/>
          <a:chExt cx="0" cy="0"/>
        </a:xfrm>
      </p:grpSpPr>
      <p:sp>
        <p:nvSpPr>
          <p:cNvPr id="8" name="Zástupný symbol pro text 3"/>
          <p:cNvSpPr>
            <a:spLocks noGrp="1"/>
          </p:cNvSpPr>
          <p:nvPr>
            <p:ph type="body" sz="half" idx="2" hasCustomPrompt="1"/>
          </p:nvPr>
        </p:nvSpPr>
        <p:spPr>
          <a:xfrm>
            <a:off x="755576" y="1844824"/>
            <a:ext cx="2880320" cy="3888432"/>
          </a:xfrm>
          <a:prstGeom prst="rect">
            <a:avLst/>
          </a:prstGeom>
        </p:spPr>
        <p:txBody>
          <a:bodyPr numCol="1" spcCol="0">
            <a:normAutofit/>
          </a:bodyPr>
          <a:lstStyle>
            <a:lvl1pPr marL="0" indent="0" algn="l">
              <a:lnSpc>
                <a:spcPct val="140000"/>
              </a:lnSpc>
              <a:spcBef>
                <a:spcPts val="1000"/>
              </a:spcBef>
              <a:buNone/>
              <a:defRPr sz="1050">
                <a:solidFill>
                  <a:srgbClr val="706F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Klepnutím lze upravit styly předlohy textu. </a:t>
            </a:r>
            <a:r>
              <a:rPr lang="en-US" dirty="0" smtClean="0"/>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 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a:t>
            </a:r>
          </a:p>
          <a:p>
            <a:pPr lvl="0"/>
            <a:endParaRPr lang="cs-CZ" dirty="0" smtClean="0"/>
          </a:p>
        </p:txBody>
      </p:sp>
      <p:sp>
        <p:nvSpPr>
          <p:cNvPr id="9" name="Zástupný symbol pro text 3"/>
          <p:cNvSpPr>
            <a:spLocks noGrp="1"/>
          </p:cNvSpPr>
          <p:nvPr>
            <p:ph type="body" sz="half" idx="13" hasCustomPrompt="1"/>
          </p:nvPr>
        </p:nvSpPr>
        <p:spPr>
          <a:xfrm>
            <a:off x="611560" y="980728"/>
            <a:ext cx="7992888" cy="504056"/>
          </a:xfrm>
          <a:prstGeom prst="rect">
            <a:avLst/>
          </a:prstGeom>
        </p:spPr>
        <p:txBody>
          <a:bodyPr>
            <a:noAutofit/>
          </a:bodyPr>
          <a:lstStyle>
            <a:lvl1pPr marL="0" indent="0" algn="l">
              <a:buNone/>
              <a:defRPr sz="240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Vložte nadpis</a:t>
            </a:r>
          </a:p>
        </p:txBody>
      </p:sp>
      <p:sp>
        <p:nvSpPr>
          <p:cNvPr id="3" name="Zástupný symbol pro text 2"/>
          <p:cNvSpPr>
            <a:spLocks noGrp="1"/>
          </p:cNvSpPr>
          <p:nvPr>
            <p:ph type="body" sz="quarter" idx="14" hasCustomPrompt="1"/>
          </p:nvPr>
        </p:nvSpPr>
        <p:spPr>
          <a:xfrm>
            <a:off x="251520" y="116632"/>
            <a:ext cx="6984776" cy="288032"/>
          </a:xfrm>
          <a:prstGeom prst="rect">
            <a:avLst/>
          </a:prstGeom>
        </p:spPr>
        <p:txBody>
          <a:bodyPr/>
          <a:lstStyle>
            <a:lvl1pPr marL="0" indent="0">
              <a:buNone/>
              <a:defRPr sz="1400" b="0" i="0">
                <a:solidFill>
                  <a:schemeClr val="bg1"/>
                </a:solidFill>
              </a:defRPr>
            </a:lvl1pPr>
            <a:lvl2pPr marL="457113" indent="0">
              <a:buNone/>
              <a:defRPr sz="1050">
                <a:solidFill>
                  <a:schemeClr val="bg1"/>
                </a:solidFill>
              </a:defRPr>
            </a:lvl2pPr>
            <a:lvl3pPr marL="914227" indent="0">
              <a:buNone/>
              <a:defRPr sz="1050">
                <a:solidFill>
                  <a:schemeClr val="bg1"/>
                </a:solidFill>
              </a:defRPr>
            </a:lvl3pPr>
            <a:lvl4pPr marL="1371340" indent="0">
              <a:buNone/>
              <a:defRPr sz="1050">
                <a:solidFill>
                  <a:schemeClr val="bg1"/>
                </a:solidFill>
              </a:defRPr>
            </a:lvl4pPr>
            <a:lvl5pPr marL="1828453" indent="0">
              <a:buNone/>
              <a:defRPr sz="1050">
                <a:solidFill>
                  <a:schemeClr val="bg1"/>
                </a:solidFill>
              </a:defRPr>
            </a:lvl5pPr>
          </a:lstStyle>
          <a:p>
            <a:pPr lvl="0"/>
            <a:r>
              <a:rPr lang="cs-CZ" dirty="0" smtClean="0"/>
              <a:t>Vložte téma stránky</a:t>
            </a:r>
            <a:endParaRPr lang="cs-CZ" dirty="0"/>
          </a:p>
        </p:txBody>
      </p:sp>
      <p:sp>
        <p:nvSpPr>
          <p:cNvPr id="6" name="Zástupný symbol pro text 3"/>
          <p:cNvSpPr>
            <a:spLocks noGrp="1"/>
          </p:cNvSpPr>
          <p:nvPr>
            <p:ph type="body" sz="quarter" idx="16"/>
          </p:nvPr>
        </p:nvSpPr>
        <p:spPr>
          <a:xfrm>
            <a:off x="755576" y="1556792"/>
            <a:ext cx="2376264" cy="288057"/>
          </a:xfrm>
          <a:prstGeom prst="rect">
            <a:avLst/>
          </a:prstGeom>
        </p:spPr>
        <p:txBody>
          <a:bodyPr/>
          <a:lstStyle>
            <a:lvl1pPr marL="0" indent="0">
              <a:buNone/>
              <a:defRPr sz="1200" b="0"/>
            </a:lvl1pPr>
            <a:lvl2pPr marL="457113" indent="0">
              <a:buNone/>
              <a:defRPr sz="1400" b="1"/>
            </a:lvl2pPr>
            <a:lvl3pPr marL="914227" indent="0">
              <a:buNone/>
              <a:defRPr sz="1400" b="1"/>
            </a:lvl3pPr>
            <a:lvl4pPr marL="1371340" indent="0">
              <a:buNone/>
              <a:defRPr sz="1400" b="1"/>
            </a:lvl4pPr>
            <a:lvl5pPr marL="1828453" indent="0">
              <a:buNone/>
              <a:defRPr sz="1400" b="1"/>
            </a:lvl5pPr>
          </a:lstStyle>
          <a:p>
            <a:pPr lvl="0"/>
            <a:r>
              <a:rPr lang="cs-CZ" dirty="0" smtClean="0"/>
              <a:t>Kliknutím lze upravit styly</a:t>
            </a:r>
            <a:endParaRPr lang="cs-CZ" dirty="0"/>
          </a:p>
        </p:txBody>
      </p:sp>
    </p:spTree>
    <p:extLst>
      <p:ext uri="{BB962C8B-B14F-4D97-AF65-F5344CB8AC3E}">
        <p14:creationId xmlns:p14="http://schemas.microsoft.com/office/powerpoint/2010/main" xmlns="" val="5552699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ělicí list - prázdný">
    <p:bg>
      <p:bgPr>
        <a:solidFill>
          <a:srgbClr val="E73029"/>
        </a:solidFill>
        <a:effectLst/>
      </p:bgPr>
    </p:bg>
    <p:spTree>
      <p:nvGrpSpPr>
        <p:cNvPr id="1" name=""/>
        <p:cNvGrpSpPr/>
        <p:nvPr/>
      </p:nvGrpSpPr>
      <p:grpSpPr>
        <a:xfrm>
          <a:off x="0" y="0"/>
          <a:ext cx="0" cy="0"/>
          <a:chOff x="0" y="0"/>
          <a:chExt cx="0" cy="0"/>
        </a:xfrm>
      </p:grpSpPr>
      <p:sp>
        <p:nvSpPr>
          <p:cNvPr id="2" name="Obdélník 1"/>
          <p:cNvSpPr/>
          <p:nvPr userDrawn="1"/>
        </p:nvSpPr>
        <p:spPr>
          <a:xfrm>
            <a:off x="12948"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Tree>
    <p:extLst>
      <p:ext uri="{BB962C8B-B14F-4D97-AF65-F5344CB8AC3E}">
        <p14:creationId xmlns:p14="http://schemas.microsoft.com/office/powerpoint/2010/main" xmlns="" val="10343118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289"/>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524017"/>
            <a:ext cx="5486400" cy="28956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39041"/>
            <a:ext cx="5486400" cy="3476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icture Placeholder 4"/>
          <p:cNvSpPr>
            <a:spLocks noGrp="1"/>
          </p:cNvSpPr>
          <p:nvPr>
            <p:ph type="pic" sz="quarter" idx="10" hasCustomPrompt="1"/>
          </p:nvPr>
        </p:nvSpPr>
        <p:spPr>
          <a:xfrm>
            <a:off x="381000" y="5763064"/>
            <a:ext cx="2590800" cy="790136"/>
          </a:xfrm>
        </p:spPr>
        <p:txBody>
          <a:bodyPr>
            <a:normAutofit/>
          </a:bodyPr>
          <a:lstStyle>
            <a:lvl1pPr marL="0" indent="0">
              <a:buNone/>
              <a:defRPr sz="2000"/>
            </a:lvl1pPr>
          </a:lstStyle>
          <a:p>
            <a:r>
              <a:rPr lang="en-US" dirty="0" smtClean="0"/>
              <a:t>Insert logo here</a:t>
            </a:r>
            <a:endParaRPr lang="en-US" dirty="0"/>
          </a:p>
        </p:txBody>
      </p:sp>
    </p:spTree>
    <p:extLst>
      <p:ext uri="{BB962C8B-B14F-4D97-AF65-F5344CB8AC3E}">
        <p14:creationId xmlns="" xmlns:p14="http://schemas.microsoft.com/office/powerpoint/2010/main" val="304930359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vodní tex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Zástupný symbol pro obsah 6"/>
          <p:cNvSpPr>
            <a:spLocks noGrp="1"/>
          </p:cNvSpPr>
          <p:nvPr>
            <p:ph sz="quarter" idx="13"/>
          </p:nvPr>
        </p:nvSpPr>
        <p:spPr>
          <a:xfrm>
            <a:off x="827584" y="1988840"/>
            <a:ext cx="7772816" cy="3960440"/>
          </a:xfrm>
        </p:spPr>
        <p:txBody>
          <a:bodyPr/>
          <a:lstStyle>
            <a:lvl1pPr marL="0" algn="l">
              <a:spcAft>
                <a:spcPts val="2000"/>
              </a:spcAft>
              <a:buClr>
                <a:srgbClr val="CE352B"/>
              </a:buClr>
              <a:buFont typeface="Arial" pitchFamily="34" charset="0"/>
              <a:buChar char="•"/>
              <a:defRPr sz="2000"/>
            </a:lvl1pPr>
            <a:lvl2pPr>
              <a:defRPr sz="2000"/>
            </a:lvl2pPr>
            <a:lvl3pPr>
              <a:defRPr sz="2000"/>
            </a:lvl3pPr>
            <a:lvl4pPr>
              <a:defRPr sz="2000"/>
            </a:lvl4pPr>
            <a:lvl5pPr>
              <a:defRPr sz="2000"/>
            </a:lvl5pPr>
          </a:lstStyle>
          <a:p>
            <a:pPr lvl="0"/>
            <a:r>
              <a:rPr lang="cs-CZ" dirty="0" smtClean="0"/>
              <a:t>Klepnutím lze upravit styly předlohy textu.</a:t>
            </a:r>
            <a:endParaRPr lang="cs-CZ" dirty="0"/>
          </a:p>
        </p:txBody>
      </p:sp>
      <p:sp>
        <p:nvSpPr>
          <p:cNvPr id="6" name="Nadpis 1"/>
          <p:cNvSpPr>
            <a:spLocks noGrp="1"/>
          </p:cNvSpPr>
          <p:nvPr>
            <p:ph type="title"/>
          </p:nvPr>
        </p:nvSpPr>
        <p:spPr>
          <a:xfrm>
            <a:off x="2339752" y="836715"/>
            <a:ext cx="6264696" cy="595759"/>
          </a:xfrm>
        </p:spPr>
        <p:txBody>
          <a:bodyPr/>
          <a:lstStyle/>
          <a:p>
            <a:r>
              <a:rPr lang="cs-CZ" dirty="0" smtClean="0"/>
              <a:t>Klepnutím lze upravit styl předlohy nadpisů.</a:t>
            </a:r>
            <a:endParaRPr lang="cs-CZ" dirty="0"/>
          </a:p>
        </p:txBody>
      </p:sp>
      <p:sp>
        <p:nvSpPr>
          <p:cNvPr id="4" name="Zástupný symbol pro datum 2"/>
          <p:cNvSpPr>
            <a:spLocks noGrp="1"/>
          </p:cNvSpPr>
          <p:nvPr>
            <p:ph type="dt" sz="half" idx="14"/>
          </p:nvPr>
        </p:nvSpPr>
        <p:spPr/>
        <p:txBody>
          <a:bodyPr/>
          <a:lstStyle>
            <a:lvl1pPr>
              <a:defRPr/>
            </a:lvl1pPr>
          </a:lstStyle>
          <a:p>
            <a:pPr>
              <a:defRPr/>
            </a:pPr>
            <a:fld id="{44B7B03A-CD29-475E-8635-F6B8C32EC76A}" type="datetime1">
              <a:rPr lang="cs-CZ" smtClean="0">
                <a:solidFill>
                  <a:prstClr val="black">
                    <a:tint val="75000"/>
                  </a:prstClr>
                </a:solidFill>
              </a:rPr>
              <a:pPr>
                <a:defRPr/>
              </a:pPr>
              <a:t>12. 3. 2017</a:t>
            </a:fld>
            <a:endParaRPr lang="cs-CZ" dirty="0">
              <a:solidFill>
                <a:prstClr val="black">
                  <a:tint val="75000"/>
                </a:prstClr>
              </a:solidFill>
            </a:endParaRPr>
          </a:p>
        </p:txBody>
      </p:sp>
      <p:sp>
        <p:nvSpPr>
          <p:cNvPr id="5" name="Zástupný symbol pro zápatí 3"/>
          <p:cNvSpPr>
            <a:spLocks noGrp="1"/>
          </p:cNvSpPr>
          <p:nvPr>
            <p:ph type="ftr" sz="quarter" idx="15"/>
          </p:nvPr>
        </p:nvSpPr>
        <p:spPr/>
        <p:txBody>
          <a:bodyPr/>
          <a:lstStyle>
            <a:lvl1pPr>
              <a:defRPr/>
            </a:lvl1pPr>
          </a:lstStyle>
          <a:p>
            <a:pPr>
              <a:defRPr/>
            </a:pPr>
            <a:r>
              <a:rPr lang="cs-CZ" dirty="0" smtClean="0">
                <a:solidFill>
                  <a:prstClr val="black">
                    <a:tint val="75000"/>
                  </a:prstClr>
                </a:solidFill>
              </a:rPr>
              <a:t>www.egap.cz</a:t>
            </a:r>
            <a:endParaRPr lang="cs-CZ" dirty="0">
              <a:solidFill>
                <a:prstClr val="black">
                  <a:tint val="75000"/>
                </a:prstClr>
              </a:solidFill>
            </a:endParaRPr>
          </a:p>
        </p:txBody>
      </p:sp>
    </p:spTree>
    <p:extLst>
      <p:ext uri="{BB962C8B-B14F-4D97-AF65-F5344CB8AC3E}">
        <p14:creationId xmlns="" xmlns:p14="http://schemas.microsoft.com/office/powerpoint/2010/main" val="488276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0.xml"/><Relationship Id="rId1" Type="http://schemas.openxmlformats.org/officeDocument/2006/relationships/slideLayout" Target="../slideLayouts/slideLayout3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1.xml"/><Relationship Id="rId1" Type="http://schemas.openxmlformats.org/officeDocument/2006/relationships/slideLayout" Target="../slideLayouts/slideLayout3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2.xml"/><Relationship Id="rId1" Type="http://schemas.openxmlformats.org/officeDocument/2006/relationships/slideLayout" Target="../slideLayouts/slideLayout3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3.xml"/><Relationship Id="rId1" Type="http://schemas.openxmlformats.org/officeDocument/2006/relationships/slideLayout" Target="../slideLayouts/slideLayout3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4.xml"/><Relationship Id="rId1" Type="http://schemas.openxmlformats.org/officeDocument/2006/relationships/slideLayout" Target="../slideLayouts/slideLayout3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5.xml"/><Relationship Id="rId1" Type="http://schemas.openxmlformats.org/officeDocument/2006/relationships/slideLayout" Target="../slideLayouts/slideLayout3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6.xml"/><Relationship Id="rId1" Type="http://schemas.openxmlformats.org/officeDocument/2006/relationships/slideLayout" Target="../slideLayouts/slideLayout3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7.xml"/><Relationship Id="rId1" Type="http://schemas.openxmlformats.org/officeDocument/2006/relationships/slideLayout" Target="../slideLayouts/slideLayout3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8.xml"/><Relationship Id="rId1" Type="http://schemas.openxmlformats.org/officeDocument/2006/relationships/slideLayout" Target="../slideLayouts/slideLayout3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9.xml"/><Relationship Id="rId1"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0.xml"/><Relationship Id="rId1" Type="http://schemas.openxmlformats.org/officeDocument/2006/relationships/slideLayout" Target="../slideLayouts/slideLayout4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1.xml"/><Relationship Id="rId1" Type="http://schemas.openxmlformats.org/officeDocument/2006/relationships/slideLayout" Target="../slideLayouts/slideLayout4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2.xml"/><Relationship Id="rId1" Type="http://schemas.openxmlformats.org/officeDocument/2006/relationships/slideLayout" Target="../slideLayouts/slideLayout4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3.xml"/><Relationship Id="rId1" Type="http://schemas.openxmlformats.org/officeDocument/2006/relationships/slideLayout" Target="../slideLayouts/slideLayout4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4.xml"/><Relationship Id="rId1" Type="http://schemas.openxmlformats.org/officeDocument/2006/relationships/slideLayout" Target="../slideLayouts/slideLayout4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5.xml"/><Relationship Id="rId1" Type="http://schemas.openxmlformats.org/officeDocument/2006/relationships/slideLayout" Target="../slideLayouts/slideLayout4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6.xml"/><Relationship Id="rId1" Type="http://schemas.openxmlformats.org/officeDocument/2006/relationships/slideLayout" Target="../slideLayouts/slideLayout4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7.xml"/><Relationship Id="rId1" Type="http://schemas.openxmlformats.org/officeDocument/2006/relationships/slideLayout" Target="../slideLayouts/slideLayout4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8.xml"/><Relationship Id="rId1" Type="http://schemas.openxmlformats.org/officeDocument/2006/relationships/slideLayout" Target="../slideLayouts/slideLayout4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slideLayout" Target="../slideLayouts/slideLayout21.xml"/><Relationship Id="rId7" Type="http://schemas.openxmlformats.org/officeDocument/2006/relationships/image" Target="../media/image4.w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5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5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5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5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5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5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5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5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5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6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61.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2.xml"/><Relationship Id="rId1" Type="http://schemas.openxmlformats.org/officeDocument/2006/relationships/slideLayout" Target="../slideLayouts/slideLayout62.xml"/><Relationship Id="rId4" Type="http://schemas.openxmlformats.org/officeDocument/2006/relationships/image" Target="../media/image10.png"/></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3.xml"/><Relationship Id="rId1" Type="http://schemas.openxmlformats.org/officeDocument/2006/relationships/slideLayout" Target="../slideLayouts/slideLayout63.xml"/><Relationship Id="rId4" Type="http://schemas.openxmlformats.org/officeDocument/2006/relationships/image" Target="../media/image10.png"/></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4.xml"/><Relationship Id="rId1" Type="http://schemas.openxmlformats.org/officeDocument/2006/relationships/slideLayout" Target="../slideLayouts/slideLayout64.xml"/><Relationship Id="rId4" Type="http://schemas.openxmlformats.org/officeDocument/2006/relationships/image" Target="../media/image10.png"/></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5.xml"/><Relationship Id="rId1" Type="http://schemas.openxmlformats.org/officeDocument/2006/relationships/slideLayout" Target="../slideLayouts/slideLayout65.xml"/><Relationship Id="rId4" Type="http://schemas.openxmlformats.org/officeDocument/2006/relationships/image" Target="../media/image10.png"/></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6.xml"/><Relationship Id="rId1" Type="http://schemas.openxmlformats.org/officeDocument/2006/relationships/slideLayout" Target="../slideLayouts/slideLayout66.xml"/><Relationship Id="rId4" Type="http://schemas.openxmlformats.org/officeDocument/2006/relationships/image" Target="../media/image10.png"/></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7.xml"/><Relationship Id="rId1" Type="http://schemas.openxmlformats.org/officeDocument/2006/relationships/slideLayout" Target="../slideLayouts/slideLayout67.xml"/><Relationship Id="rId4" Type="http://schemas.openxmlformats.org/officeDocument/2006/relationships/image" Target="../media/image10.png"/></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8.xml"/><Relationship Id="rId1" Type="http://schemas.openxmlformats.org/officeDocument/2006/relationships/slideLayout" Target="../slideLayouts/slideLayout68.xml"/><Relationship Id="rId4" Type="http://schemas.openxmlformats.org/officeDocument/2006/relationships/image" Target="../media/image10.png"/></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9.xml"/><Relationship Id="rId1" Type="http://schemas.openxmlformats.org/officeDocument/2006/relationships/slideLayout" Target="../slideLayouts/slideLayout69.xml"/><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0.xml"/><Relationship Id="rId1" Type="http://schemas.openxmlformats.org/officeDocument/2006/relationships/slideLayout" Target="../slideLayouts/slideLayout70.xml"/><Relationship Id="rId4" Type="http://schemas.openxmlformats.org/officeDocument/2006/relationships/image" Target="../media/image10.png"/></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1.xml"/><Relationship Id="rId1" Type="http://schemas.openxmlformats.org/officeDocument/2006/relationships/slideLayout" Target="../slideLayouts/slideLayout71.xml"/><Relationship Id="rId4" Type="http://schemas.openxmlformats.org/officeDocument/2006/relationships/image" Target="../media/image10.png"/></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2.xml"/><Relationship Id="rId1" Type="http://schemas.openxmlformats.org/officeDocument/2006/relationships/slideLayout" Target="../slideLayouts/slideLayout72.xml"/><Relationship Id="rId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64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4051C-6113-4E77-A55A-9FDAD54A9914}" type="datetimeFigureOut">
              <a:rPr lang="en-US" smtClean="0"/>
              <a:pPr/>
              <a:t>3/12/2017</a:t>
            </a:fld>
            <a:endParaRPr lang="en-US"/>
          </a:p>
        </p:txBody>
      </p:sp>
      <p:sp>
        <p:nvSpPr>
          <p:cNvPr id="5" name="Footer Placeholder 4"/>
          <p:cNvSpPr>
            <a:spLocks noGrp="1"/>
          </p:cNvSpPr>
          <p:nvPr>
            <p:ph type="ftr" sz="quarter" idx="3"/>
          </p:nvPr>
        </p:nvSpPr>
        <p:spPr>
          <a:xfrm>
            <a:off x="3124200" y="635664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64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D42A4-E2B4-4020-BB0C-78E6767532E7}" type="slidenum">
              <a:rPr lang="en-US" smtClean="0"/>
              <a:pPr/>
              <a:t>‹#›</a:t>
            </a:fld>
            <a:endParaRPr lang="en-US"/>
          </a:p>
        </p:txBody>
      </p:sp>
      <p:pic>
        <p:nvPicPr>
          <p:cNvPr id="7" name="Picture 6"/>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630435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89"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91"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93"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95"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97"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7" descr="S:\A_PROJEKTY\Pepa\Projekty\2012\EGAP_dodatečné úpravy PPT_12092\Obrázek2Da.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Zástupný symbol pro nadpis 1"/>
          <p:cNvSpPr>
            <a:spLocks noGrp="1"/>
          </p:cNvSpPr>
          <p:nvPr>
            <p:ph type="title"/>
          </p:nvPr>
        </p:nvSpPr>
        <p:spPr>
          <a:xfrm>
            <a:off x="2339976" y="836613"/>
            <a:ext cx="6264275" cy="595312"/>
          </a:xfrm>
          <a:prstGeom prst="rect">
            <a:avLst/>
          </a:prstGeom>
        </p:spPr>
        <p:txBody>
          <a:bodyPr vert="horz" lIns="91440" tIns="45720" rIns="91440" bIns="45720" rtlCol="0" anchor="ctr">
            <a:normAutofit/>
          </a:bodyPr>
          <a:lstStyle/>
          <a:p>
            <a:r>
              <a:rPr lang="cs-CZ" dirty="0" smtClean="0"/>
              <a:t>Klepnutím lze upravit styl předlohy nadpisů.</a:t>
            </a:r>
            <a:endParaRPr lang="cs-CZ" dirty="0"/>
          </a:p>
        </p:txBody>
      </p:sp>
      <p:sp>
        <p:nvSpPr>
          <p:cNvPr id="3" name="Zástupný symbol pro text 2"/>
          <p:cNvSpPr>
            <a:spLocks noGrp="1"/>
          </p:cNvSpPr>
          <p:nvPr>
            <p:ph type="body" idx="1"/>
          </p:nvPr>
        </p:nvSpPr>
        <p:spPr>
          <a:xfrm>
            <a:off x="755652" y="1989139"/>
            <a:ext cx="7845425" cy="3960812"/>
          </a:xfrm>
          <a:prstGeom prst="rect">
            <a:avLst/>
          </a:prstGeom>
        </p:spPr>
        <p:txBody>
          <a:bodyPr vert="horz" lIns="91440" tIns="45720" rIns="91440" bIns="45720" rtlCol="0">
            <a:normAutofit/>
          </a:body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2"/>
          </p:nvPr>
        </p:nvSpPr>
        <p:spPr>
          <a:xfrm>
            <a:off x="6467480" y="6356640"/>
            <a:ext cx="1057275"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682DF32-707B-4E58-A2B1-AE5C2760E884}" type="datetime1">
              <a:rPr lang="cs-CZ" smtClean="0">
                <a:solidFill>
                  <a:prstClr val="black">
                    <a:tint val="75000"/>
                  </a:prstClr>
                </a:solidFill>
              </a:rPr>
              <a:pPr>
                <a:defRPr/>
              </a:pPr>
              <a:t>12. 3. 2017</a:t>
            </a:fld>
            <a:endParaRPr lang="cs-CZ" dirty="0">
              <a:solidFill>
                <a:prstClr val="black">
                  <a:tint val="75000"/>
                </a:prstClr>
              </a:solidFill>
            </a:endParaRPr>
          </a:p>
        </p:txBody>
      </p:sp>
      <p:sp>
        <p:nvSpPr>
          <p:cNvPr id="5" name="Zástupný symbol pro zápatí 4"/>
          <p:cNvSpPr>
            <a:spLocks noGrp="1"/>
          </p:cNvSpPr>
          <p:nvPr>
            <p:ph type="ftr" sz="quarter" idx="3"/>
          </p:nvPr>
        </p:nvSpPr>
        <p:spPr>
          <a:xfrm>
            <a:off x="3124200" y="635664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cs-CZ" dirty="0" smtClean="0">
                <a:solidFill>
                  <a:prstClr val="black">
                    <a:tint val="75000"/>
                  </a:prstClr>
                </a:solidFill>
              </a:rPr>
              <a:t>www.egap.cz</a:t>
            </a:r>
            <a:endParaRPr lang="cs-CZ" dirty="0">
              <a:solidFill>
                <a:prstClr val="black">
                  <a:tint val="75000"/>
                </a:prstClr>
              </a:solidFill>
            </a:endParaRPr>
          </a:p>
        </p:txBody>
      </p:sp>
      <p:sp>
        <p:nvSpPr>
          <p:cNvPr id="8" name="Zástupný symbol pro číslo snímku 5"/>
          <p:cNvSpPr txBox="1">
            <a:spLocks/>
          </p:cNvSpPr>
          <p:nvPr/>
        </p:nvSpPr>
        <p:spPr>
          <a:xfrm>
            <a:off x="8317061" y="6382040"/>
            <a:ext cx="517525" cy="288925"/>
          </a:xfrm>
          <a:prstGeom prst="rect">
            <a:avLst/>
          </a:prstGeom>
        </p:spPr>
        <p:txBody>
          <a:bodyPr anchor="ctr"/>
          <a:lstStyle>
            <a:lvl1pPr algn="l">
              <a:defRPr sz="1800" b="1">
                <a:solidFill>
                  <a:schemeClr val="bg1"/>
                </a:solidFill>
                <a:latin typeface="Arial" pitchFamily="34" charset="0"/>
                <a:cs typeface="Arial" pitchFamily="34" charset="0"/>
              </a:defRPr>
            </a:lvl1pPr>
          </a:lstStyle>
          <a:p>
            <a:pPr>
              <a:defRPr/>
            </a:pPr>
            <a:fld id="{2DCF30EA-BB0B-4FC7-A8DC-E18C410DB840}" type="slidenum">
              <a:rPr lang="cs-CZ" sz="1600" b="0" smtClean="0">
                <a:solidFill>
                  <a:srgbClr val="313689"/>
                </a:solidFill>
              </a:rPr>
              <a:pPr>
                <a:defRPr/>
              </a:pPr>
              <a:t>‹#›</a:t>
            </a:fld>
            <a:endParaRPr lang="cs-CZ" sz="1600" b="0" dirty="0" smtClean="0">
              <a:solidFill>
                <a:srgbClr val="313689"/>
              </a:solidFill>
            </a:endParaRPr>
          </a:p>
        </p:txBody>
      </p:sp>
    </p:spTree>
    <p:extLst>
      <p:ext uri="{BB962C8B-B14F-4D97-AF65-F5344CB8AC3E}">
        <p14:creationId xmlns="" xmlns:p14="http://schemas.microsoft.com/office/powerpoint/2010/main" val="2287113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4" r:id="rId10"/>
  </p:sldLayoutIdLst>
  <p:transition spd="med">
    <p:wipe dir="d"/>
  </p:transition>
  <p:hf sldNum="0" hdr="0" ftr="0" dt="0"/>
  <p:txStyles>
    <p:titleStyle>
      <a:lvl1pPr algn="l" rtl="0" eaLnBrk="0" fontAlgn="base" hangingPunct="0">
        <a:spcBef>
          <a:spcPct val="0"/>
        </a:spcBef>
        <a:spcAft>
          <a:spcPct val="0"/>
        </a:spcAft>
        <a:defRPr sz="2400" spc="20">
          <a:solidFill>
            <a:srgbClr val="CE352B"/>
          </a:solidFill>
          <a:latin typeface="Arial" pitchFamily="34" charset="0"/>
          <a:ea typeface="+mj-ea"/>
          <a:cs typeface="Arial" pitchFamily="34" charset="0"/>
        </a:defRPr>
      </a:lvl1pPr>
      <a:lvl2pPr algn="l" rtl="0" eaLnBrk="0" fontAlgn="base" hangingPunct="0">
        <a:spcBef>
          <a:spcPct val="0"/>
        </a:spcBef>
        <a:spcAft>
          <a:spcPct val="0"/>
        </a:spcAft>
        <a:defRPr sz="2400">
          <a:solidFill>
            <a:srgbClr val="CE352B"/>
          </a:solidFill>
          <a:latin typeface="Arial" charset="0"/>
          <a:cs typeface="Arial" charset="0"/>
        </a:defRPr>
      </a:lvl2pPr>
      <a:lvl3pPr algn="l" rtl="0" eaLnBrk="0" fontAlgn="base" hangingPunct="0">
        <a:spcBef>
          <a:spcPct val="0"/>
        </a:spcBef>
        <a:spcAft>
          <a:spcPct val="0"/>
        </a:spcAft>
        <a:defRPr sz="2400">
          <a:solidFill>
            <a:srgbClr val="CE352B"/>
          </a:solidFill>
          <a:latin typeface="Arial" charset="0"/>
          <a:cs typeface="Arial" charset="0"/>
        </a:defRPr>
      </a:lvl3pPr>
      <a:lvl4pPr algn="l" rtl="0" eaLnBrk="0" fontAlgn="base" hangingPunct="0">
        <a:spcBef>
          <a:spcPct val="0"/>
        </a:spcBef>
        <a:spcAft>
          <a:spcPct val="0"/>
        </a:spcAft>
        <a:defRPr sz="2400">
          <a:solidFill>
            <a:srgbClr val="CE352B"/>
          </a:solidFill>
          <a:latin typeface="Arial" charset="0"/>
          <a:cs typeface="Arial" charset="0"/>
        </a:defRPr>
      </a:lvl4pPr>
      <a:lvl5pPr algn="l" rtl="0" eaLnBrk="0" fontAlgn="base" hangingPunct="0">
        <a:spcBef>
          <a:spcPct val="0"/>
        </a:spcBef>
        <a:spcAft>
          <a:spcPct val="0"/>
        </a:spcAft>
        <a:defRPr sz="2400">
          <a:solidFill>
            <a:srgbClr val="CE352B"/>
          </a:solidFill>
          <a:latin typeface="Arial" charset="0"/>
          <a:cs typeface="Arial" charset="0"/>
        </a:defRPr>
      </a:lvl5pPr>
      <a:lvl6pPr marL="457200" algn="ctr" rtl="0" fontAlgn="base">
        <a:spcBef>
          <a:spcPct val="0"/>
        </a:spcBef>
        <a:spcAft>
          <a:spcPct val="0"/>
        </a:spcAft>
        <a:defRPr sz="2400" b="1">
          <a:solidFill>
            <a:schemeClr val="bg1"/>
          </a:solidFill>
          <a:latin typeface="Arial" charset="0"/>
          <a:cs typeface="Arial" charset="0"/>
        </a:defRPr>
      </a:lvl6pPr>
      <a:lvl7pPr marL="914400" algn="ctr" rtl="0" fontAlgn="base">
        <a:spcBef>
          <a:spcPct val="0"/>
        </a:spcBef>
        <a:spcAft>
          <a:spcPct val="0"/>
        </a:spcAft>
        <a:defRPr sz="2400" b="1">
          <a:solidFill>
            <a:schemeClr val="bg1"/>
          </a:solidFill>
          <a:latin typeface="Arial" charset="0"/>
          <a:cs typeface="Arial" charset="0"/>
        </a:defRPr>
      </a:lvl7pPr>
      <a:lvl8pPr marL="1371600" algn="ctr" rtl="0" fontAlgn="base">
        <a:spcBef>
          <a:spcPct val="0"/>
        </a:spcBef>
        <a:spcAft>
          <a:spcPct val="0"/>
        </a:spcAft>
        <a:defRPr sz="2400" b="1">
          <a:solidFill>
            <a:schemeClr val="bg1"/>
          </a:solidFill>
          <a:latin typeface="Arial" charset="0"/>
          <a:cs typeface="Arial" charset="0"/>
        </a:defRPr>
      </a:lvl8pPr>
      <a:lvl9pPr marL="1828800" algn="ctr" rtl="0" fontAlgn="base">
        <a:spcBef>
          <a:spcPct val="0"/>
        </a:spcBef>
        <a:spcAft>
          <a:spcPct val="0"/>
        </a:spcAft>
        <a:defRPr sz="2400" b="1">
          <a:solidFill>
            <a:schemeClr val="bg1"/>
          </a:solidFill>
          <a:latin typeface="Arial" charset="0"/>
          <a:cs typeface="Arial" charset="0"/>
        </a:defRPr>
      </a:lvl9pPr>
    </p:titleStyle>
    <p:bodyStyle>
      <a:lvl1pPr marL="358775" indent="-358775" algn="l" rtl="0" eaLnBrk="0" fontAlgn="base" hangingPunct="0">
        <a:spcBef>
          <a:spcPct val="0"/>
        </a:spcBef>
        <a:spcAft>
          <a:spcPts val="1800"/>
        </a:spcAft>
        <a:buClr>
          <a:srgbClr val="CE352B"/>
        </a:buClr>
        <a:buFont typeface="Arial" charset="0"/>
        <a:buChar char="•"/>
        <a:defRPr spc="20">
          <a:solidFill>
            <a:schemeClr val="tx1"/>
          </a:solidFill>
          <a:latin typeface="Arial" pitchFamily="34" charset="0"/>
          <a:ea typeface="+mn-ea"/>
          <a:cs typeface="Arial" pitchFamily="34" charset="0"/>
        </a:defRPr>
      </a:lvl1pPr>
      <a:lvl2pPr marL="719138" indent="-358775" algn="l" rtl="0" eaLnBrk="0" fontAlgn="base" hangingPunct="0">
        <a:spcBef>
          <a:spcPct val="0"/>
        </a:spcBef>
        <a:spcAft>
          <a:spcPts val="1400"/>
        </a:spcAft>
        <a:buClr>
          <a:srgbClr val="CE352B"/>
        </a:buClr>
        <a:buFont typeface="Arial" charset="0"/>
        <a:buChar char="•"/>
        <a:defRPr sz="1400" spc="20">
          <a:solidFill>
            <a:schemeClr val="tx1"/>
          </a:solidFill>
          <a:latin typeface="Arial" pitchFamily="34" charset="0"/>
          <a:ea typeface="+mn-ea"/>
          <a:cs typeface="Arial" pitchFamily="34" charset="0"/>
        </a:defRPr>
      </a:lvl2pPr>
      <a:lvl3pPr marL="1079500" indent="-358775" algn="l" rtl="0" eaLnBrk="0" fontAlgn="base" hangingPunct="0">
        <a:spcBef>
          <a:spcPct val="0"/>
        </a:spcBef>
        <a:spcAft>
          <a:spcPts val="1000"/>
        </a:spcAft>
        <a:buClr>
          <a:srgbClr val="CE352B"/>
        </a:buClr>
        <a:buFont typeface="Arial" charset="0"/>
        <a:buChar char="•"/>
        <a:defRPr sz="1000" spc="20">
          <a:solidFill>
            <a:schemeClr val="tx1"/>
          </a:solidFill>
          <a:latin typeface="Arial" pitchFamily="34" charset="0"/>
          <a:ea typeface="+mn-ea"/>
          <a:cs typeface="Arial" pitchFamily="34" charset="0"/>
        </a:defRPr>
      </a:lvl3pPr>
      <a:lvl4pPr marL="1079500" indent="-358775" algn="l" rtl="0" eaLnBrk="0" fontAlgn="base" hangingPunct="0">
        <a:spcBef>
          <a:spcPct val="0"/>
        </a:spcBef>
        <a:spcAft>
          <a:spcPts val="1000"/>
        </a:spcAft>
        <a:buClr>
          <a:srgbClr val="CE352B"/>
        </a:buClr>
        <a:buFont typeface="Arial" charset="0"/>
        <a:buChar char="•"/>
        <a:defRPr sz="1000" spc="20">
          <a:solidFill>
            <a:schemeClr val="tx1"/>
          </a:solidFill>
          <a:latin typeface="Arial" pitchFamily="34" charset="0"/>
          <a:ea typeface="+mn-ea"/>
          <a:cs typeface="Arial" pitchFamily="34" charset="0"/>
        </a:defRPr>
      </a:lvl4pPr>
      <a:lvl5pPr marL="1079500" indent="-358775" algn="l" rtl="0" eaLnBrk="0" fontAlgn="base" hangingPunct="0">
        <a:spcBef>
          <a:spcPct val="0"/>
        </a:spcBef>
        <a:spcAft>
          <a:spcPts val="1000"/>
        </a:spcAft>
        <a:buClr>
          <a:srgbClr val="CE352B"/>
        </a:buClr>
        <a:buFont typeface="Arial" charset="0"/>
        <a:buChar char="•"/>
        <a:defRPr sz="1000" spc="2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03"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09"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13"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15"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17"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19"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48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8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83"/>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21"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44500" y="446088"/>
            <a:ext cx="8242299" cy="553998"/>
          </a:xfrm>
          <a:prstGeom prst="rect">
            <a:avLst/>
          </a:prstGeom>
        </p:spPr>
        <p:txBody>
          <a:bodyPr vert="horz" wrap="square" lIns="0" tIns="0" rIns="0" bIns="0" rtlCol="0" anchor="ctr">
            <a:spAutoFit/>
          </a:bodyPr>
          <a:lstStyle/>
          <a:p>
            <a:r>
              <a:rPr lang="cs-CZ" dirty="0" smtClean="0"/>
              <a:t>Kliknutím lze upravit styl.</a:t>
            </a:r>
            <a:endParaRPr lang="cs-CZ" dirty="0"/>
          </a:p>
        </p:txBody>
      </p:sp>
      <p:sp>
        <p:nvSpPr>
          <p:cNvPr id="3" name="Zástupný symbol pro text 2"/>
          <p:cNvSpPr>
            <a:spLocks noGrp="1"/>
          </p:cNvSpPr>
          <p:nvPr>
            <p:ph type="body" idx="1"/>
          </p:nvPr>
        </p:nvSpPr>
        <p:spPr>
          <a:xfrm>
            <a:off x="444501" y="1000090"/>
            <a:ext cx="8242300" cy="4654589"/>
          </a:xfrm>
          <a:prstGeom prst="rect">
            <a:avLst/>
          </a:prstGeom>
        </p:spPr>
        <p:txBody>
          <a:bodyPr vert="horz" lIns="0" tIns="360000" rIns="0" bIns="0" rtlCol="0">
            <a:normAutofit/>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p>
        </p:txBody>
      </p:sp>
      <p:sp>
        <p:nvSpPr>
          <p:cNvPr id="10" name="TextovéPole 9"/>
          <p:cNvSpPr txBox="1"/>
          <p:nvPr/>
        </p:nvSpPr>
        <p:spPr>
          <a:xfrm>
            <a:off x="2771776" y="6101051"/>
            <a:ext cx="1800224" cy="757237"/>
          </a:xfrm>
          <a:prstGeom prst="rect">
            <a:avLst/>
          </a:prstGeom>
          <a:noFill/>
        </p:spPr>
        <p:txBody>
          <a:bodyPr wrap="square" lIns="0" tIns="0" rIns="0" bIns="0" rtlCol="0" anchor="ctr" anchorCtr="0">
            <a:noAutofit/>
          </a:bodyPr>
          <a:lstStyle/>
          <a:p>
            <a:r>
              <a:rPr lang="cs-CZ" sz="900" dirty="0" smtClean="0">
                <a:solidFill>
                  <a:srgbClr val="004B8D"/>
                </a:solidFill>
              </a:rPr>
              <a:t>Matyáš Pelant</a:t>
            </a:r>
            <a:br>
              <a:rPr lang="cs-CZ" sz="900" dirty="0" smtClean="0">
                <a:solidFill>
                  <a:srgbClr val="004B8D"/>
                </a:solidFill>
              </a:rPr>
            </a:br>
            <a:r>
              <a:rPr lang="cs-CZ" sz="900" dirty="0" smtClean="0">
                <a:solidFill>
                  <a:srgbClr val="004B8D"/>
                </a:solidFill>
              </a:rPr>
              <a:t>vedoucí oddělení Amerik, MPO</a:t>
            </a:r>
            <a:endParaRPr lang="cs-CZ" sz="900" dirty="0">
              <a:solidFill>
                <a:srgbClr val="004B8D"/>
              </a:solidFill>
            </a:endParaRPr>
          </a:p>
        </p:txBody>
      </p:sp>
      <p:sp>
        <p:nvSpPr>
          <p:cNvPr id="11" name="TextovéPole 10"/>
          <p:cNvSpPr txBox="1"/>
          <p:nvPr/>
        </p:nvSpPr>
        <p:spPr>
          <a:xfrm>
            <a:off x="444500" y="6101051"/>
            <a:ext cx="1876425" cy="757237"/>
          </a:xfrm>
          <a:prstGeom prst="rect">
            <a:avLst/>
          </a:prstGeom>
          <a:noFill/>
        </p:spPr>
        <p:txBody>
          <a:bodyPr wrap="square" lIns="0" tIns="0" rIns="0" bIns="0" rtlCol="0" anchor="ctr" anchorCtr="0">
            <a:noAutofit/>
          </a:bodyPr>
          <a:lstStyle/>
          <a:p>
            <a:pPr algn="ctr"/>
            <a:r>
              <a:rPr lang="cs-CZ" sz="900" b="1" dirty="0" smtClean="0">
                <a:solidFill>
                  <a:srgbClr val="004B8D"/>
                </a:solidFill>
              </a:rPr>
              <a:t>KOLUMBIE, PANAMA, KOSTARIKA – ČR PERSPEKTIVY OBCHODNÍCH VZTAHŮ</a:t>
            </a:r>
            <a:endParaRPr lang="cs-CZ" sz="900" b="1" dirty="0">
              <a:solidFill>
                <a:srgbClr val="004B8D"/>
              </a:solidFill>
            </a:endParaRPr>
          </a:p>
        </p:txBody>
      </p:sp>
      <p:sp>
        <p:nvSpPr>
          <p:cNvPr id="9" name="Zástupný symbol pro číslo snímku 4"/>
          <p:cNvSpPr>
            <a:spLocks noGrp="1"/>
          </p:cNvSpPr>
          <p:nvPr>
            <p:ph type="sldNum" sz="quarter" idx="4"/>
          </p:nvPr>
        </p:nvSpPr>
        <p:spPr>
          <a:xfrm>
            <a:off x="8244408" y="6356638"/>
            <a:ext cx="442392" cy="365125"/>
          </a:xfrm>
          <a:prstGeom prst="rect">
            <a:avLst/>
          </a:prstGeom>
        </p:spPr>
        <p:txBody>
          <a:bodyPr/>
          <a:lstStyle>
            <a:lvl1pPr>
              <a:defRPr sz="1600"/>
            </a:lvl1pPr>
          </a:lstStyle>
          <a:p>
            <a:fld id="{E8840746-E84D-450F-9CEF-85632363BC31}" type="slidenum">
              <a:rPr lang="cs-CZ" smtClean="0">
                <a:solidFill>
                  <a:prstClr val="black"/>
                </a:solidFill>
              </a:rPr>
              <a:pPr/>
              <a:t>‹#›</a:t>
            </a:fld>
            <a:endParaRPr lang="cs-CZ" dirty="0">
              <a:solidFill>
                <a:prstClr val="black"/>
              </a:solidFill>
            </a:endParaRPr>
          </a:p>
        </p:txBody>
      </p:sp>
    </p:spTree>
    <p:extLst>
      <p:ext uri="{BB962C8B-B14F-4D97-AF65-F5344CB8AC3E}">
        <p14:creationId xmlns="" xmlns:p14="http://schemas.microsoft.com/office/powerpoint/2010/main" val="360694780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Lst>
  <p:timing>
    <p:tnLst>
      <p:par>
        <p:cTn id="1" dur="indefinite" restart="never" nodeType="tmRoot"/>
      </p:par>
    </p:tnLst>
  </p:timing>
  <p:txStyles>
    <p:titleStyle>
      <a:lvl1pPr algn="l" defTabSz="914400" rtl="0" eaLnBrk="1" latinLnBrk="0" hangingPunct="1">
        <a:spcBef>
          <a:spcPct val="0"/>
        </a:spcBef>
        <a:buNone/>
        <a:defRPr sz="3600" kern="1200">
          <a:solidFill>
            <a:srgbClr val="B9E0F7"/>
          </a:solidFill>
          <a:latin typeface="+mj-lt"/>
          <a:ea typeface="+mj-ea"/>
          <a:cs typeface="+mj-cs"/>
        </a:defRPr>
      </a:lvl1pPr>
    </p:titleStyle>
    <p:bodyStyle>
      <a:lvl1pPr marL="360363" indent="-360363" algn="l" defTabSz="914400" rtl="0" eaLnBrk="1" latinLnBrk="0" hangingPunct="1">
        <a:spcBef>
          <a:spcPct val="20000"/>
        </a:spcBef>
        <a:buFontTx/>
        <a:buBlip>
          <a:blip r:embed="rId7"/>
        </a:buBlip>
        <a:defRPr sz="2400" kern="1200">
          <a:solidFill>
            <a:schemeClr val="bg1"/>
          </a:solidFill>
          <a:latin typeface="+mn-lt"/>
          <a:ea typeface="+mn-ea"/>
          <a:cs typeface="+mn-cs"/>
        </a:defRPr>
      </a:lvl1pPr>
      <a:lvl2pPr marL="720725" indent="-360363" algn="l" defTabSz="914400" rtl="0" eaLnBrk="1" latinLnBrk="0" hangingPunct="1">
        <a:spcBef>
          <a:spcPct val="20000"/>
        </a:spcBef>
        <a:buFontTx/>
        <a:buBlip>
          <a:blip r:embed="rId8"/>
        </a:buBlip>
        <a:defRPr sz="2400" kern="1200">
          <a:solidFill>
            <a:schemeClr val="bg1"/>
          </a:solidFill>
          <a:latin typeface="+mn-lt"/>
          <a:ea typeface="+mn-ea"/>
          <a:cs typeface="+mn-cs"/>
        </a:defRPr>
      </a:lvl2pPr>
      <a:lvl3pPr marL="1073150" indent="-352425" algn="l" defTabSz="914400" rtl="0" eaLnBrk="1" latinLnBrk="0" hangingPunct="1">
        <a:spcBef>
          <a:spcPct val="20000"/>
        </a:spcBef>
        <a:buFontTx/>
        <a:buBlip>
          <a:blip r:embed="rId7"/>
        </a:buBlip>
        <a:defRPr sz="2400" kern="1200">
          <a:solidFill>
            <a:schemeClr val="bg1"/>
          </a:solidFill>
          <a:latin typeface="+mn-lt"/>
          <a:ea typeface="+mn-ea"/>
          <a:cs typeface="+mn-cs"/>
        </a:defRPr>
      </a:lvl3pPr>
      <a:lvl4pPr marL="1435100" indent="-361950" algn="l" defTabSz="914400" rtl="0" eaLnBrk="1" latinLnBrk="0" hangingPunct="1">
        <a:spcBef>
          <a:spcPct val="20000"/>
        </a:spcBef>
        <a:buFontTx/>
        <a:buBlip>
          <a:blip r:embed="rId8"/>
        </a:buBlip>
        <a:defRPr sz="2400" kern="1200">
          <a:solidFill>
            <a:schemeClr val="bg1"/>
          </a:solidFill>
          <a:latin typeface="+mn-lt"/>
          <a:ea typeface="+mn-ea"/>
          <a:cs typeface="+mn-cs"/>
        </a:defRPr>
      </a:lvl4pPr>
      <a:lvl5pPr marL="1795463" indent="-360363" algn="l" defTabSz="914400" rtl="0" eaLnBrk="1" latinLnBrk="0" hangingPunct="1">
        <a:spcBef>
          <a:spcPct val="20000"/>
        </a:spcBef>
        <a:buFontTx/>
        <a:buBlip>
          <a:blip r:embed="rId7"/>
        </a:buBlip>
        <a:defRPr sz="2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48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8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83"/>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23"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48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8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8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25"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477"/>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77"/>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77"/>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27"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47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7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7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29"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46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6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63"/>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31"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45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5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53"/>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33"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44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4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4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35"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427"/>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27"/>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27"/>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37"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41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1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1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39"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9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9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93"/>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41"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71"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7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7D906BE-D23C-4869-B180-61D4F2481FE0}" type="datetime1">
              <a:rPr lang="en-US">
                <a:solidFill>
                  <a:prstClr val="black">
                    <a:tint val="75000"/>
                  </a:prstClr>
                </a:solidFill>
              </a:rPr>
              <a:pPr>
                <a:defRPr/>
              </a:pPr>
              <a:t>3/12/2017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3"/>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FD99E549-407D-4EA6-875F-6BB4436B99CE}" type="slidenum">
              <a:rPr lang="en-US" smtClean="0"/>
              <a:pPr fontAlgn="base">
                <a:spcBef>
                  <a:spcPct val="0"/>
                </a:spcBef>
                <a:spcAft>
                  <a:spcPct val="0"/>
                </a:spcAft>
              </a:pPr>
              <a:t>‹#›</a:t>
            </a:fld>
            <a:endParaRPr lang="en-US" smtClean="0"/>
          </a:p>
        </p:txBody>
      </p:sp>
    </p:spTree>
  </p:cSld>
  <p:clrMap bg1="lt1" tx1="dk1" bg2="lt2" tx2="dk2" accent1="accent1" accent2="accent2" accent3="accent3" accent4="accent4" accent5="accent5" accent6="accent6" hlink="hlink" folHlink="folHlink"/>
  <p:sldLayoutIdLst>
    <p:sldLayoutId id="2147483843" r:id="rId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solidFill>
                  <a:prstClr val="black">
                    <a:tint val="75000"/>
                  </a:prstClr>
                </a:solidFill>
              </a:rPr>
              <a:pPr/>
              <a:t>12. 3. 2017</a:t>
            </a:fld>
            <a:endParaRPr lang="cs-CZ">
              <a:solidFill>
                <a:prstClr val="black">
                  <a:tint val="75000"/>
                </a:prstClr>
              </a:solidFill>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xmlns="" val="226221177"/>
      </p:ext>
    </p:extLst>
  </p:cSld>
  <p:clrMap bg1="lt1" tx1="dk1" bg2="lt2" tx2="dk2" accent1="accent1" accent2="accent2" accent3="accent3" accent4="accent4" accent5="accent5" accent6="accent6" hlink="hlink" folHlink="folHlink"/>
  <p:sldLayoutIdLst>
    <p:sldLayoutId id="21474838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ed Rectangle 2"/>
          <p:cNvSpPr/>
          <p:nvPr userDrawn="1"/>
        </p:nvSpPr>
        <p:spPr>
          <a:xfrm rot="10800000" flipV="1">
            <a:off x="251520" y="6489341"/>
            <a:ext cx="1656184" cy="216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685617">
              <a:defRPr/>
            </a:pPr>
            <a:fld id="{44B5E3D8-B559-49FC-84E7-900B409E63B2}" type="slidenum">
              <a:rPr lang="id-ID" sz="900" b="1"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pPr defTabSz="685617">
                <a:defRPr/>
              </a:pPr>
              <a:t>‹#›</a:t>
            </a:fld>
            <a:r>
              <a:rPr lang="cs-CZ" sz="900" b="1"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cs-CZ" sz="900"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www.ceb.cz</a:t>
            </a:r>
            <a:endParaRPr lang="bg-BG" sz="787" dirty="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85331" y="6093295"/>
            <a:ext cx="1271632" cy="57663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284" y="-1"/>
            <a:ext cx="9154284" cy="533111"/>
          </a:xfrm>
          <a:prstGeom prst="rect">
            <a:avLst/>
          </a:prstGeom>
        </p:spPr>
      </p:pic>
    </p:spTree>
    <p:extLst>
      <p:ext uri="{BB962C8B-B14F-4D97-AF65-F5344CB8AC3E}">
        <p14:creationId xmlns:p14="http://schemas.microsoft.com/office/powerpoint/2010/main" xmlns="" val="3412006324"/>
      </p:ext>
    </p:extLst>
  </p:cSld>
  <p:clrMap bg1="lt1" tx1="dk1" bg2="lt2" tx2="dk2" accent1="accent1" accent2="accent2" accent3="accent3" accent4="accent4" accent5="accent5" accent6="accent6" hlink="hlink" folHlink="folHlink"/>
  <p:sldLayoutIdLst>
    <p:sldLayoutId id="2147483847" r:id="rId1"/>
  </p:sldLayoutIdLst>
  <p:timing>
    <p:tnLst>
      <p:par>
        <p:cTn id="1" dur="indefinite" restart="never" nodeType="tmRoot"/>
      </p:par>
    </p:tnLst>
  </p:timing>
  <p:hf hdr="0"/>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5" indent="-342835" algn="l" defTabSz="9142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9" indent="-285696" algn="l" defTabSz="9142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83" indent="-228556" algn="l" defTabSz="9142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96"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2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35"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6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26" rtl="0" eaLnBrk="1" latinLnBrk="0" hangingPunct="1">
        <a:defRPr sz="1800" kern="1200">
          <a:solidFill>
            <a:schemeClr val="tx1"/>
          </a:solidFill>
          <a:latin typeface="+mn-lt"/>
          <a:ea typeface="+mn-ea"/>
          <a:cs typeface="+mn-cs"/>
        </a:defRPr>
      </a:lvl1pPr>
      <a:lvl2pPr marL="457113"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9" algn="l" defTabSz="914226" rtl="0" eaLnBrk="1" latinLnBrk="0" hangingPunct="1">
        <a:defRPr sz="1800" kern="1200">
          <a:solidFill>
            <a:schemeClr val="tx1"/>
          </a:solidFill>
          <a:latin typeface="+mn-lt"/>
          <a:ea typeface="+mn-ea"/>
          <a:cs typeface="+mn-cs"/>
        </a:defRPr>
      </a:lvl4pPr>
      <a:lvl5pPr marL="1828452"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79" algn="l" defTabSz="914226" rtl="0" eaLnBrk="1" latinLnBrk="0" hangingPunct="1">
        <a:defRPr sz="1800" kern="1200">
          <a:solidFill>
            <a:schemeClr val="tx1"/>
          </a:solidFill>
          <a:latin typeface="+mn-lt"/>
          <a:ea typeface="+mn-ea"/>
          <a:cs typeface="+mn-cs"/>
        </a:defRPr>
      </a:lvl7pPr>
      <a:lvl8pPr marL="3199792" algn="l" defTabSz="914226" rtl="0" eaLnBrk="1" latinLnBrk="0" hangingPunct="1">
        <a:defRPr sz="1800" kern="1200">
          <a:solidFill>
            <a:schemeClr val="tx1"/>
          </a:solidFill>
          <a:latin typeface="+mn-lt"/>
          <a:ea typeface="+mn-ea"/>
          <a:cs typeface="+mn-cs"/>
        </a:defRPr>
      </a:lvl8pPr>
      <a:lvl9pPr marL="3656905" algn="l" defTabSz="914226"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ed Rectangle 2"/>
          <p:cNvSpPr/>
          <p:nvPr userDrawn="1"/>
        </p:nvSpPr>
        <p:spPr>
          <a:xfrm rot="10800000" flipV="1">
            <a:off x="251520" y="6489341"/>
            <a:ext cx="1656184" cy="216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685617">
              <a:defRPr/>
            </a:pPr>
            <a:fld id="{44B5E3D8-B559-49FC-84E7-900B409E63B2}" type="slidenum">
              <a:rPr lang="id-ID" sz="900" b="1"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pPr defTabSz="685617">
                <a:defRPr/>
              </a:pPr>
              <a:t>‹#›</a:t>
            </a:fld>
            <a:r>
              <a:rPr lang="cs-CZ" sz="900" b="1"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cs-CZ" sz="900"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www.ceb.cz</a:t>
            </a:r>
            <a:endParaRPr lang="bg-BG" sz="787" dirty="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85331" y="6093295"/>
            <a:ext cx="1271632" cy="57663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284" y="-1"/>
            <a:ext cx="9154284" cy="533111"/>
          </a:xfrm>
          <a:prstGeom prst="rect">
            <a:avLst/>
          </a:prstGeom>
        </p:spPr>
      </p:pic>
    </p:spTree>
    <p:extLst>
      <p:ext uri="{BB962C8B-B14F-4D97-AF65-F5344CB8AC3E}">
        <p14:creationId xmlns:p14="http://schemas.microsoft.com/office/powerpoint/2010/main" xmlns="" val="3412006324"/>
      </p:ext>
    </p:extLst>
  </p:cSld>
  <p:clrMap bg1="lt1" tx1="dk1" bg2="lt2" tx2="dk2" accent1="accent1" accent2="accent2" accent3="accent3" accent4="accent4" accent5="accent5" accent6="accent6" hlink="hlink" folHlink="folHlink"/>
  <p:sldLayoutIdLst>
    <p:sldLayoutId id="2147483849" r:id="rId1"/>
  </p:sldLayoutIdLst>
  <p:timing>
    <p:tnLst>
      <p:par>
        <p:cTn id="1" dur="indefinite" restart="never" nodeType="tmRoot"/>
      </p:par>
    </p:tnLst>
  </p:timing>
  <p:hf hdr="0"/>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5" indent="-342835" algn="l" defTabSz="9142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9" indent="-285696" algn="l" defTabSz="9142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83" indent="-228556" algn="l" defTabSz="9142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96"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2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35"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6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26" rtl="0" eaLnBrk="1" latinLnBrk="0" hangingPunct="1">
        <a:defRPr sz="1800" kern="1200">
          <a:solidFill>
            <a:schemeClr val="tx1"/>
          </a:solidFill>
          <a:latin typeface="+mn-lt"/>
          <a:ea typeface="+mn-ea"/>
          <a:cs typeface="+mn-cs"/>
        </a:defRPr>
      </a:lvl1pPr>
      <a:lvl2pPr marL="457113"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9" algn="l" defTabSz="914226" rtl="0" eaLnBrk="1" latinLnBrk="0" hangingPunct="1">
        <a:defRPr sz="1800" kern="1200">
          <a:solidFill>
            <a:schemeClr val="tx1"/>
          </a:solidFill>
          <a:latin typeface="+mn-lt"/>
          <a:ea typeface="+mn-ea"/>
          <a:cs typeface="+mn-cs"/>
        </a:defRPr>
      </a:lvl4pPr>
      <a:lvl5pPr marL="1828452"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79" algn="l" defTabSz="914226" rtl="0" eaLnBrk="1" latinLnBrk="0" hangingPunct="1">
        <a:defRPr sz="1800" kern="1200">
          <a:solidFill>
            <a:schemeClr val="tx1"/>
          </a:solidFill>
          <a:latin typeface="+mn-lt"/>
          <a:ea typeface="+mn-ea"/>
          <a:cs typeface="+mn-cs"/>
        </a:defRPr>
      </a:lvl7pPr>
      <a:lvl8pPr marL="3199792" algn="l" defTabSz="914226" rtl="0" eaLnBrk="1" latinLnBrk="0" hangingPunct="1">
        <a:defRPr sz="1800" kern="1200">
          <a:solidFill>
            <a:schemeClr val="tx1"/>
          </a:solidFill>
          <a:latin typeface="+mn-lt"/>
          <a:ea typeface="+mn-ea"/>
          <a:cs typeface="+mn-cs"/>
        </a:defRPr>
      </a:lvl8pPr>
      <a:lvl9pPr marL="3656905" algn="l" defTabSz="914226"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ed Rectangle 2"/>
          <p:cNvSpPr/>
          <p:nvPr userDrawn="1"/>
        </p:nvSpPr>
        <p:spPr>
          <a:xfrm rot="10800000" flipV="1">
            <a:off x="251520" y="6489341"/>
            <a:ext cx="1656184" cy="216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685617">
              <a:defRPr/>
            </a:pPr>
            <a:fld id="{44B5E3D8-B559-49FC-84E7-900B409E63B2}" type="slidenum">
              <a:rPr lang="id-ID" sz="900" b="1"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pPr defTabSz="685617">
                <a:defRPr/>
              </a:pPr>
              <a:t>‹#›</a:t>
            </a:fld>
            <a:r>
              <a:rPr lang="cs-CZ" sz="900" b="1"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cs-CZ" sz="900"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www.ceb.cz</a:t>
            </a:r>
            <a:endParaRPr lang="bg-BG" sz="787" dirty="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85331" y="6093295"/>
            <a:ext cx="1271632" cy="57663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284" y="-1"/>
            <a:ext cx="9154284" cy="533111"/>
          </a:xfrm>
          <a:prstGeom prst="rect">
            <a:avLst/>
          </a:prstGeom>
        </p:spPr>
      </p:pic>
    </p:spTree>
    <p:extLst>
      <p:ext uri="{BB962C8B-B14F-4D97-AF65-F5344CB8AC3E}">
        <p14:creationId xmlns:p14="http://schemas.microsoft.com/office/powerpoint/2010/main" xmlns="" val="3412006324"/>
      </p:ext>
    </p:extLst>
  </p:cSld>
  <p:clrMap bg1="lt1" tx1="dk1" bg2="lt2" tx2="dk2" accent1="accent1" accent2="accent2" accent3="accent3" accent4="accent4" accent5="accent5" accent6="accent6" hlink="hlink" folHlink="folHlink"/>
  <p:sldLayoutIdLst>
    <p:sldLayoutId id="2147483851" r:id="rId1"/>
  </p:sldLayoutIdLst>
  <p:timing>
    <p:tnLst>
      <p:par>
        <p:cTn id="1" dur="indefinite" restart="never" nodeType="tmRoot"/>
      </p:par>
    </p:tnLst>
  </p:timing>
  <p:hf hdr="0"/>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5" indent="-342835" algn="l" defTabSz="9142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9" indent="-285696" algn="l" defTabSz="9142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83" indent="-228556" algn="l" defTabSz="9142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96"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2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35"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6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26" rtl="0" eaLnBrk="1" latinLnBrk="0" hangingPunct="1">
        <a:defRPr sz="1800" kern="1200">
          <a:solidFill>
            <a:schemeClr val="tx1"/>
          </a:solidFill>
          <a:latin typeface="+mn-lt"/>
          <a:ea typeface="+mn-ea"/>
          <a:cs typeface="+mn-cs"/>
        </a:defRPr>
      </a:lvl1pPr>
      <a:lvl2pPr marL="457113"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9" algn="l" defTabSz="914226" rtl="0" eaLnBrk="1" latinLnBrk="0" hangingPunct="1">
        <a:defRPr sz="1800" kern="1200">
          <a:solidFill>
            <a:schemeClr val="tx1"/>
          </a:solidFill>
          <a:latin typeface="+mn-lt"/>
          <a:ea typeface="+mn-ea"/>
          <a:cs typeface="+mn-cs"/>
        </a:defRPr>
      </a:lvl4pPr>
      <a:lvl5pPr marL="1828452"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79" algn="l" defTabSz="914226" rtl="0" eaLnBrk="1" latinLnBrk="0" hangingPunct="1">
        <a:defRPr sz="1800" kern="1200">
          <a:solidFill>
            <a:schemeClr val="tx1"/>
          </a:solidFill>
          <a:latin typeface="+mn-lt"/>
          <a:ea typeface="+mn-ea"/>
          <a:cs typeface="+mn-cs"/>
        </a:defRPr>
      </a:lvl7pPr>
      <a:lvl8pPr marL="3199792" algn="l" defTabSz="914226" rtl="0" eaLnBrk="1" latinLnBrk="0" hangingPunct="1">
        <a:defRPr sz="1800" kern="1200">
          <a:solidFill>
            <a:schemeClr val="tx1"/>
          </a:solidFill>
          <a:latin typeface="+mn-lt"/>
          <a:ea typeface="+mn-ea"/>
          <a:cs typeface="+mn-cs"/>
        </a:defRPr>
      </a:lvl8pPr>
      <a:lvl9pPr marL="3656905" algn="l" defTabSz="91422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ed Rectangle 2"/>
          <p:cNvSpPr/>
          <p:nvPr userDrawn="1"/>
        </p:nvSpPr>
        <p:spPr>
          <a:xfrm rot="10800000" flipV="1">
            <a:off x="251520" y="6489341"/>
            <a:ext cx="1656184" cy="216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685617">
              <a:defRPr/>
            </a:pPr>
            <a:fld id="{44B5E3D8-B559-49FC-84E7-900B409E63B2}" type="slidenum">
              <a:rPr lang="id-ID" sz="900" b="1"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pPr defTabSz="685617">
                <a:defRPr/>
              </a:pPr>
              <a:t>‹#›</a:t>
            </a:fld>
            <a:r>
              <a:rPr lang="cs-CZ" sz="900" b="1"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cs-CZ" sz="900"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www.ceb.cz</a:t>
            </a:r>
            <a:endParaRPr lang="bg-BG" sz="787" dirty="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85331" y="6093295"/>
            <a:ext cx="1271632" cy="57663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284" y="-1"/>
            <a:ext cx="9154284" cy="533111"/>
          </a:xfrm>
          <a:prstGeom prst="rect">
            <a:avLst/>
          </a:prstGeom>
        </p:spPr>
      </p:pic>
    </p:spTree>
    <p:extLst>
      <p:ext uri="{BB962C8B-B14F-4D97-AF65-F5344CB8AC3E}">
        <p14:creationId xmlns:p14="http://schemas.microsoft.com/office/powerpoint/2010/main" xmlns="" val="3412006324"/>
      </p:ext>
    </p:extLst>
  </p:cSld>
  <p:clrMap bg1="lt1" tx1="dk1" bg2="lt2" tx2="dk2" accent1="accent1" accent2="accent2" accent3="accent3" accent4="accent4" accent5="accent5" accent6="accent6" hlink="hlink" folHlink="folHlink"/>
  <p:sldLayoutIdLst>
    <p:sldLayoutId id="2147483853" r:id="rId1"/>
  </p:sldLayoutIdLst>
  <p:timing>
    <p:tnLst>
      <p:par>
        <p:cTn id="1" dur="indefinite" restart="never" nodeType="tmRoot"/>
      </p:par>
    </p:tnLst>
  </p:timing>
  <p:hf hdr="0"/>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5" indent="-342835" algn="l" defTabSz="9142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9" indent="-285696" algn="l" defTabSz="9142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83" indent="-228556" algn="l" defTabSz="9142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96"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2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35"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6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26" rtl="0" eaLnBrk="1" latinLnBrk="0" hangingPunct="1">
        <a:defRPr sz="1800" kern="1200">
          <a:solidFill>
            <a:schemeClr val="tx1"/>
          </a:solidFill>
          <a:latin typeface="+mn-lt"/>
          <a:ea typeface="+mn-ea"/>
          <a:cs typeface="+mn-cs"/>
        </a:defRPr>
      </a:lvl1pPr>
      <a:lvl2pPr marL="457113"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9" algn="l" defTabSz="914226" rtl="0" eaLnBrk="1" latinLnBrk="0" hangingPunct="1">
        <a:defRPr sz="1800" kern="1200">
          <a:solidFill>
            <a:schemeClr val="tx1"/>
          </a:solidFill>
          <a:latin typeface="+mn-lt"/>
          <a:ea typeface="+mn-ea"/>
          <a:cs typeface="+mn-cs"/>
        </a:defRPr>
      </a:lvl4pPr>
      <a:lvl5pPr marL="1828452"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79" algn="l" defTabSz="914226" rtl="0" eaLnBrk="1" latinLnBrk="0" hangingPunct="1">
        <a:defRPr sz="1800" kern="1200">
          <a:solidFill>
            <a:schemeClr val="tx1"/>
          </a:solidFill>
          <a:latin typeface="+mn-lt"/>
          <a:ea typeface="+mn-ea"/>
          <a:cs typeface="+mn-cs"/>
        </a:defRPr>
      </a:lvl7pPr>
      <a:lvl8pPr marL="3199792" algn="l" defTabSz="914226" rtl="0" eaLnBrk="1" latinLnBrk="0" hangingPunct="1">
        <a:defRPr sz="1800" kern="1200">
          <a:solidFill>
            <a:schemeClr val="tx1"/>
          </a:solidFill>
          <a:latin typeface="+mn-lt"/>
          <a:ea typeface="+mn-ea"/>
          <a:cs typeface="+mn-cs"/>
        </a:defRPr>
      </a:lvl8pPr>
      <a:lvl9pPr marL="3656905" algn="l" defTabSz="914226"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ed Rectangle 2"/>
          <p:cNvSpPr/>
          <p:nvPr userDrawn="1"/>
        </p:nvSpPr>
        <p:spPr>
          <a:xfrm rot="10800000" flipV="1">
            <a:off x="251520" y="6489341"/>
            <a:ext cx="1656184" cy="216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685617">
              <a:defRPr/>
            </a:pPr>
            <a:fld id="{44B5E3D8-B559-49FC-84E7-900B409E63B2}" type="slidenum">
              <a:rPr lang="id-ID" sz="900" b="1"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pPr defTabSz="685617">
                <a:defRPr/>
              </a:pPr>
              <a:t>‹#›</a:t>
            </a:fld>
            <a:r>
              <a:rPr lang="cs-CZ" sz="900" b="1"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cs-CZ" sz="900"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www.ceb.cz</a:t>
            </a:r>
            <a:endParaRPr lang="bg-BG" sz="787" dirty="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85331" y="6093295"/>
            <a:ext cx="1271632" cy="57663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284" y="-1"/>
            <a:ext cx="9154284" cy="533111"/>
          </a:xfrm>
          <a:prstGeom prst="rect">
            <a:avLst/>
          </a:prstGeom>
        </p:spPr>
      </p:pic>
    </p:spTree>
    <p:extLst>
      <p:ext uri="{BB962C8B-B14F-4D97-AF65-F5344CB8AC3E}">
        <p14:creationId xmlns:p14="http://schemas.microsoft.com/office/powerpoint/2010/main" xmlns="" val="3412006324"/>
      </p:ext>
    </p:extLst>
  </p:cSld>
  <p:clrMap bg1="lt1" tx1="dk1" bg2="lt2" tx2="dk2" accent1="accent1" accent2="accent2" accent3="accent3" accent4="accent4" accent5="accent5" accent6="accent6" hlink="hlink" folHlink="folHlink"/>
  <p:sldLayoutIdLst>
    <p:sldLayoutId id="2147483855" r:id="rId1"/>
  </p:sldLayoutIdLst>
  <p:timing>
    <p:tnLst>
      <p:par>
        <p:cTn id="1" dur="indefinite" restart="never" nodeType="tmRoot"/>
      </p:par>
    </p:tnLst>
  </p:timing>
  <p:hf hdr="0"/>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5" indent="-342835" algn="l" defTabSz="9142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9" indent="-285696" algn="l" defTabSz="9142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83" indent="-228556" algn="l" defTabSz="9142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96"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2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35"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6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26" rtl="0" eaLnBrk="1" latinLnBrk="0" hangingPunct="1">
        <a:defRPr sz="1800" kern="1200">
          <a:solidFill>
            <a:schemeClr val="tx1"/>
          </a:solidFill>
          <a:latin typeface="+mn-lt"/>
          <a:ea typeface="+mn-ea"/>
          <a:cs typeface="+mn-cs"/>
        </a:defRPr>
      </a:lvl1pPr>
      <a:lvl2pPr marL="457113"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9" algn="l" defTabSz="914226" rtl="0" eaLnBrk="1" latinLnBrk="0" hangingPunct="1">
        <a:defRPr sz="1800" kern="1200">
          <a:solidFill>
            <a:schemeClr val="tx1"/>
          </a:solidFill>
          <a:latin typeface="+mn-lt"/>
          <a:ea typeface="+mn-ea"/>
          <a:cs typeface="+mn-cs"/>
        </a:defRPr>
      </a:lvl4pPr>
      <a:lvl5pPr marL="1828452"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79" algn="l" defTabSz="914226" rtl="0" eaLnBrk="1" latinLnBrk="0" hangingPunct="1">
        <a:defRPr sz="1800" kern="1200">
          <a:solidFill>
            <a:schemeClr val="tx1"/>
          </a:solidFill>
          <a:latin typeface="+mn-lt"/>
          <a:ea typeface="+mn-ea"/>
          <a:cs typeface="+mn-cs"/>
        </a:defRPr>
      </a:lvl7pPr>
      <a:lvl8pPr marL="3199792" algn="l" defTabSz="914226" rtl="0" eaLnBrk="1" latinLnBrk="0" hangingPunct="1">
        <a:defRPr sz="1800" kern="1200">
          <a:solidFill>
            <a:schemeClr val="tx1"/>
          </a:solidFill>
          <a:latin typeface="+mn-lt"/>
          <a:ea typeface="+mn-ea"/>
          <a:cs typeface="+mn-cs"/>
        </a:defRPr>
      </a:lvl8pPr>
      <a:lvl9pPr marL="3656905" algn="l" defTabSz="914226"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ed Rectangle 2"/>
          <p:cNvSpPr/>
          <p:nvPr userDrawn="1"/>
        </p:nvSpPr>
        <p:spPr>
          <a:xfrm rot="10800000" flipV="1">
            <a:off x="251520" y="6489341"/>
            <a:ext cx="1656184" cy="216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685617">
              <a:defRPr/>
            </a:pPr>
            <a:fld id="{44B5E3D8-B559-49FC-84E7-900B409E63B2}" type="slidenum">
              <a:rPr lang="id-ID" sz="900" b="1"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pPr defTabSz="685617">
                <a:defRPr/>
              </a:pPr>
              <a:t>‹#›</a:t>
            </a:fld>
            <a:r>
              <a:rPr lang="cs-CZ" sz="900" b="1"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cs-CZ" sz="900"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www.ceb.cz</a:t>
            </a:r>
            <a:endParaRPr lang="bg-BG" sz="787" dirty="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85331" y="6093295"/>
            <a:ext cx="1271632" cy="57663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284" y="-1"/>
            <a:ext cx="9154284" cy="533111"/>
          </a:xfrm>
          <a:prstGeom prst="rect">
            <a:avLst/>
          </a:prstGeom>
        </p:spPr>
      </p:pic>
    </p:spTree>
    <p:extLst>
      <p:ext uri="{BB962C8B-B14F-4D97-AF65-F5344CB8AC3E}">
        <p14:creationId xmlns:p14="http://schemas.microsoft.com/office/powerpoint/2010/main" xmlns="" val="3412006324"/>
      </p:ext>
    </p:extLst>
  </p:cSld>
  <p:clrMap bg1="lt1" tx1="dk1" bg2="lt2" tx2="dk2" accent1="accent1" accent2="accent2" accent3="accent3" accent4="accent4" accent5="accent5" accent6="accent6" hlink="hlink" folHlink="folHlink"/>
  <p:sldLayoutIdLst>
    <p:sldLayoutId id="2147483857" r:id="rId1"/>
  </p:sldLayoutIdLst>
  <p:timing>
    <p:tnLst>
      <p:par>
        <p:cTn id="1" dur="indefinite" restart="never" nodeType="tmRoot"/>
      </p:par>
    </p:tnLst>
  </p:timing>
  <p:hf hdr="0"/>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5" indent="-342835" algn="l" defTabSz="9142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9" indent="-285696" algn="l" defTabSz="9142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83" indent="-228556" algn="l" defTabSz="9142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96"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2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35"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6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26" rtl="0" eaLnBrk="1" latinLnBrk="0" hangingPunct="1">
        <a:defRPr sz="1800" kern="1200">
          <a:solidFill>
            <a:schemeClr val="tx1"/>
          </a:solidFill>
          <a:latin typeface="+mn-lt"/>
          <a:ea typeface="+mn-ea"/>
          <a:cs typeface="+mn-cs"/>
        </a:defRPr>
      </a:lvl1pPr>
      <a:lvl2pPr marL="457113"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9" algn="l" defTabSz="914226" rtl="0" eaLnBrk="1" latinLnBrk="0" hangingPunct="1">
        <a:defRPr sz="1800" kern="1200">
          <a:solidFill>
            <a:schemeClr val="tx1"/>
          </a:solidFill>
          <a:latin typeface="+mn-lt"/>
          <a:ea typeface="+mn-ea"/>
          <a:cs typeface="+mn-cs"/>
        </a:defRPr>
      </a:lvl4pPr>
      <a:lvl5pPr marL="1828452"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79" algn="l" defTabSz="914226" rtl="0" eaLnBrk="1" latinLnBrk="0" hangingPunct="1">
        <a:defRPr sz="1800" kern="1200">
          <a:solidFill>
            <a:schemeClr val="tx1"/>
          </a:solidFill>
          <a:latin typeface="+mn-lt"/>
          <a:ea typeface="+mn-ea"/>
          <a:cs typeface="+mn-cs"/>
        </a:defRPr>
      </a:lvl7pPr>
      <a:lvl8pPr marL="3199792" algn="l" defTabSz="914226" rtl="0" eaLnBrk="1" latinLnBrk="0" hangingPunct="1">
        <a:defRPr sz="1800" kern="1200">
          <a:solidFill>
            <a:schemeClr val="tx1"/>
          </a:solidFill>
          <a:latin typeface="+mn-lt"/>
          <a:ea typeface="+mn-ea"/>
          <a:cs typeface="+mn-cs"/>
        </a:defRPr>
      </a:lvl8pPr>
      <a:lvl9pPr marL="3656905" algn="l" defTabSz="914226"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ed Rectangle 2"/>
          <p:cNvSpPr/>
          <p:nvPr userDrawn="1"/>
        </p:nvSpPr>
        <p:spPr>
          <a:xfrm rot="10800000" flipV="1">
            <a:off x="251520" y="6489341"/>
            <a:ext cx="1656184" cy="216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685617">
              <a:defRPr/>
            </a:pPr>
            <a:fld id="{44B5E3D8-B559-49FC-84E7-900B409E63B2}" type="slidenum">
              <a:rPr lang="id-ID" sz="900" b="1"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pPr defTabSz="685617">
                <a:defRPr/>
              </a:pPr>
              <a:t>‹#›</a:t>
            </a:fld>
            <a:r>
              <a:rPr lang="cs-CZ" sz="900" b="1"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cs-CZ" sz="900"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www.ceb.cz</a:t>
            </a:r>
            <a:endParaRPr lang="bg-BG" sz="787" dirty="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85331" y="6093295"/>
            <a:ext cx="1271632" cy="57663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284" y="-1"/>
            <a:ext cx="9154284" cy="533111"/>
          </a:xfrm>
          <a:prstGeom prst="rect">
            <a:avLst/>
          </a:prstGeom>
        </p:spPr>
      </p:pic>
    </p:spTree>
    <p:extLst>
      <p:ext uri="{BB962C8B-B14F-4D97-AF65-F5344CB8AC3E}">
        <p14:creationId xmlns:p14="http://schemas.microsoft.com/office/powerpoint/2010/main" xmlns="" val="3412006324"/>
      </p:ext>
    </p:extLst>
  </p:cSld>
  <p:clrMap bg1="lt1" tx1="dk1" bg2="lt2" tx2="dk2" accent1="accent1" accent2="accent2" accent3="accent3" accent4="accent4" accent5="accent5" accent6="accent6" hlink="hlink" folHlink="folHlink"/>
  <p:sldLayoutIdLst>
    <p:sldLayoutId id="2147483859" r:id="rId1"/>
  </p:sldLayoutIdLst>
  <p:timing>
    <p:tnLst>
      <p:par>
        <p:cTn id="1" dur="indefinite" restart="never" nodeType="tmRoot"/>
      </p:par>
    </p:tnLst>
  </p:timing>
  <p:hf hdr="0"/>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5" indent="-342835" algn="l" defTabSz="9142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9" indent="-285696" algn="l" defTabSz="9142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83" indent="-228556" algn="l" defTabSz="9142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96"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2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35"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6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26" rtl="0" eaLnBrk="1" latinLnBrk="0" hangingPunct="1">
        <a:defRPr sz="1800" kern="1200">
          <a:solidFill>
            <a:schemeClr val="tx1"/>
          </a:solidFill>
          <a:latin typeface="+mn-lt"/>
          <a:ea typeface="+mn-ea"/>
          <a:cs typeface="+mn-cs"/>
        </a:defRPr>
      </a:lvl1pPr>
      <a:lvl2pPr marL="457113"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9" algn="l" defTabSz="914226" rtl="0" eaLnBrk="1" latinLnBrk="0" hangingPunct="1">
        <a:defRPr sz="1800" kern="1200">
          <a:solidFill>
            <a:schemeClr val="tx1"/>
          </a:solidFill>
          <a:latin typeface="+mn-lt"/>
          <a:ea typeface="+mn-ea"/>
          <a:cs typeface="+mn-cs"/>
        </a:defRPr>
      </a:lvl4pPr>
      <a:lvl5pPr marL="1828452"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79" algn="l" defTabSz="914226" rtl="0" eaLnBrk="1" latinLnBrk="0" hangingPunct="1">
        <a:defRPr sz="1800" kern="1200">
          <a:solidFill>
            <a:schemeClr val="tx1"/>
          </a:solidFill>
          <a:latin typeface="+mn-lt"/>
          <a:ea typeface="+mn-ea"/>
          <a:cs typeface="+mn-cs"/>
        </a:defRPr>
      </a:lvl7pPr>
      <a:lvl8pPr marL="3199792" algn="l" defTabSz="914226" rtl="0" eaLnBrk="1" latinLnBrk="0" hangingPunct="1">
        <a:defRPr sz="1800" kern="1200">
          <a:solidFill>
            <a:schemeClr val="tx1"/>
          </a:solidFill>
          <a:latin typeface="+mn-lt"/>
          <a:ea typeface="+mn-ea"/>
          <a:cs typeface="+mn-cs"/>
        </a:defRPr>
      </a:lvl8pPr>
      <a:lvl9pPr marL="3656905" algn="l" defTabSz="914226"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ed Rectangle 2"/>
          <p:cNvSpPr/>
          <p:nvPr userDrawn="1"/>
        </p:nvSpPr>
        <p:spPr>
          <a:xfrm rot="10800000" flipV="1">
            <a:off x="251520" y="6489341"/>
            <a:ext cx="1656184" cy="216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685617">
              <a:defRPr/>
            </a:pPr>
            <a:fld id="{44B5E3D8-B559-49FC-84E7-900B409E63B2}" type="slidenum">
              <a:rPr lang="id-ID" sz="900" b="1"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pPr defTabSz="685617">
                <a:defRPr/>
              </a:pPr>
              <a:t>‹#›</a:t>
            </a:fld>
            <a:r>
              <a:rPr lang="cs-CZ" sz="900" b="1"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cs-CZ" sz="900"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www.ceb.cz</a:t>
            </a:r>
            <a:endParaRPr lang="bg-BG" sz="787" dirty="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85331" y="6093295"/>
            <a:ext cx="1271632" cy="57663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284" y="-1"/>
            <a:ext cx="9154284" cy="533111"/>
          </a:xfrm>
          <a:prstGeom prst="rect">
            <a:avLst/>
          </a:prstGeom>
        </p:spPr>
      </p:pic>
    </p:spTree>
    <p:extLst>
      <p:ext uri="{BB962C8B-B14F-4D97-AF65-F5344CB8AC3E}">
        <p14:creationId xmlns:p14="http://schemas.microsoft.com/office/powerpoint/2010/main" xmlns="" val="3412006324"/>
      </p:ext>
    </p:extLst>
  </p:cSld>
  <p:clrMap bg1="lt1" tx1="dk1" bg2="lt2" tx2="dk2" accent1="accent1" accent2="accent2" accent3="accent3" accent4="accent4" accent5="accent5" accent6="accent6" hlink="hlink" folHlink="folHlink"/>
  <p:sldLayoutIdLst>
    <p:sldLayoutId id="2147483861" r:id="rId1"/>
  </p:sldLayoutIdLst>
  <p:timing>
    <p:tnLst>
      <p:par>
        <p:cTn id="1" dur="indefinite" restart="never" nodeType="tmRoot"/>
      </p:par>
    </p:tnLst>
  </p:timing>
  <p:hf hdr="0"/>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5" indent="-342835" algn="l" defTabSz="9142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9" indent="-285696" algn="l" defTabSz="9142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83" indent="-228556" algn="l" defTabSz="9142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96"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2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35"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6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26" rtl="0" eaLnBrk="1" latinLnBrk="0" hangingPunct="1">
        <a:defRPr sz="1800" kern="1200">
          <a:solidFill>
            <a:schemeClr val="tx1"/>
          </a:solidFill>
          <a:latin typeface="+mn-lt"/>
          <a:ea typeface="+mn-ea"/>
          <a:cs typeface="+mn-cs"/>
        </a:defRPr>
      </a:lvl1pPr>
      <a:lvl2pPr marL="457113"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9" algn="l" defTabSz="914226" rtl="0" eaLnBrk="1" latinLnBrk="0" hangingPunct="1">
        <a:defRPr sz="1800" kern="1200">
          <a:solidFill>
            <a:schemeClr val="tx1"/>
          </a:solidFill>
          <a:latin typeface="+mn-lt"/>
          <a:ea typeface="+mn-ea"/>
          <a:cs typeface="+mn-cs"/>
        </a:defRPr>
      </a:lvl4pPr>
      <a:lvl5pPr marL="1828452"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79" algn="l" defTabSz="914226" rtl="0" eaLnBrk="1" latinLnBrk="0" hangingPunct="1">
        <a:defRPr sz="1800" kern="1200">
          <a:solidFill>
            <a:schemeClr val="tx1"/>
          </a:solidFill>
          <a:latin typeface="+mn-lt"/>
          <a:ea typeface="+mn-ea"/>
          <a:cs typeface="+mn-cs"/>
        </a:defRPr>
      </a:lvl7pPr>
      <a:lvl8pPr marL="3199792" algn="l" defTabSz="914226" rtl="0" eaLnBrk="1" latinLnBrk="0" hangingPunct="1">
        <a:defRPr sz="1800" kern="1200">
          <a:solidFill>
            <a:schemeClr val="tx1"/>
          </a:solidFill>
          <a:latin typeface="+mn-lt"/>
          <a:ea typeface="+mn-ea"/>
          <a:cs typeface="+mn-cs"/>
        </a:defRPr>
      </a:lvl8pPr>
      <a:lvl9pPr marL="3656905" algn="l" defTabSz="9142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73"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ed Rectangle 2"/>
          <p:cNvSpPr/>
          <p:nvPr userDrawn="1"/>
        </p:nvSpPr>
        <p:spPr>
          <a:xfrm rot="10800000" flipV="1">
            <a:off x="251520" y="6489341"/>
            <a:ext cx="1656184" cy="216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685617">
              <a:defRPr/>
            </a:pPr>
            <a:fld id="{44B5E3D8-B559-49FC-84E7-900B409E63B2}" type="slidenum">
              <a:rPr lang="id-ID" sz="900" b="1"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pPr defTabSz="685617">
                <a:defRPr/>
              </a:pPr>
              <a:t>‹#›</a:t>
            </a:fld>
            <a:r>
              <a:rPr lang="cs-CZ" sz="900" b="1"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cs-CZ" sz="900"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www.ceb.cz</a:t>
            </a:r>
            <a:endParaRPr lang="bg-BG" sz="787" dirty="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85331" y="6093295"/>
            <a:ext cx="1271632" cy="57663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284" y="-1"/>
            <a:ext cx="9154284" cy="533111"/>
          </a:xfrm>
          <a:prstGeom prst="rect">
            <a:avLst/>
          </a:prstGeom>
        </p:spPr>
      </p:pic>
    </p:spTree>
    <p:extLst>
      <p:ext uri="{BB962C8B-B14F-4D97-AF65-F5344CB8AC3E}">
        <p14:creationId xmlns:p14="http://schemas.microsoft.com/office/powerpoint/2010/main" xmlns="" val="3412006324"/>
      </p:ext>
    </p:extLst>
  </p:cSld>
  <p:clrMap bg1="lt1" tx1="dk1" bg2="lt2" tx2="dk2" accent1="accent1" accent2="accent2" accent3="accent3" accent4="accent4" accent5="accent5" accent6="accent6" hlink="hlink" folHlink="folHlink"/>
  <p:sldLayoutIdLst>
    <p:sldLayoutId id="2147483863" r:id="rId1"/>
  </p:sldLayoutIdLst>
  <p:timing>
    <p:tnLst>
      <p:par>
        <p:cTn id="1" dur="indefinite" restart="never" nodeType="tmRoot"/>
      </p:par>
    </p:tnLst>
  </p:timing>
  <p:hf hdr="0"/>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5" indent="-342835" algn="l" defTabSz="9142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9" indent="-285696" algn="l" defTabSz="9142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83" indent="-228556" algn="l" defTabSz="9142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96"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2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35"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6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26" rtl="0" eaLnBrk="1" latinLnBrk="0" hangingPunct="1">
        <a:defRPr sz="1800" kern="1200">
          <a:solidFill>
            <a:schemeClr val="tx1"/>
          </a:solidFill>
          <a:latin typeface="+mn-lt"/>
          <a:ea typeface="+mn-ea"/>
          <a:cs typeface="+mn-cs"/>
        </a:defRPr>
      </a:lvl1pPr>
      <a:lvl2pPr marL="457113"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9" algn="l" defTabSz="914226" rtl="0" eaLnBrk="1" latinLnBrk="0" hangingPunct="1">
        <a:defRPr sz="1800" kern="1200">
          <a:solidFill>
            <a:schemeClr val="tx1"/>
          </a:solidFill>
          <a:latin typeface="+mn-lt"/>
          <a:ea typeface="+mn-ea"/>
          <a:cs typeface="+mn-cs"/>
        </a:defRPr>
      </a:lvl4pPr>
      <a:lvl5pPr marL="1828452"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79" algn="l" defTabSz="914226" rtl="0" eaLnBrk="1" latinLnBrk="0" hangingPunct="1">
        <a:defRPr sz="1800" kern="1200">
          <a:solidFill>
            <a:schemeClr val="tx1"/>
          </a:solidFill>
          <a:latin typeface="+mn-lt"/>
          <a:ea typeface="+mn-ea"/>
          <a:cs typeface="+mn-cs"/>
        </a:defRPr>
      </a:lvl7pPr>
      <a:lvl8pPr marL="3199792" algn="l" defTabSz="914226" rtl="0" eaLnBrk="1" latinLnBrk="0" hangingPunct="1">
        <a:defRPr sz="1800" kern="1200">
          <a:solidFill>
            <a:schemeClr val="tx1"/>
          </a:solidFill>
          <a:latin typeface="+mn-lt"/>
          <a:ea typeface="+mn-ea"/>
          <a:cs typeface="+mn-cs"/>
        </a:defRPr>
      </a:lvl8pPr>
      <a:lvl9pPr marL="3656905" algn="l" defTabSz="914226"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ed Rectangle 2"/>
          <p:cNvSpPr/>
          <p:nvPr userDrawn="1"/>
        </p:nvSpPr>
        <p:spPr>
          <a:xfrm rot="10800000" flipV="1">
            <a:off x="251520" y="6489341"/>
            <a:ext cx="1656184" cy="216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685617">
              <a:defRPr/>
            </a:pPr>
            <a:fld id="{44B5E3D8-B559-49FC-84E7-900B409E63B2}" type="slidenum">
              <a:rPr lang="id-ID" sz="900" b="1"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pPr defTabSz="685617">
                <a:defRPr/>
              </a:pPr>
              <a:t>‹#›</a:t>
            </a:fld>
            <a:r>
              <a:rPr lang="cs-CZ" sz="900" b="1"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cs-CZ" sz="900"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www.ceb.cz</a:t>
            </a:r>
            <a:endParaRPr lang="bg-BG" sz="787" dirty="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85331" y="6093295"/>
            <a:ext cx="1271632" cy="57663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284" y="-1"/>
            <a:ext cx="9154284" cy="533111"/>
          </a:xfrm>
          <a:prstGeom prst="rect">
            <a:avLst/>
          </a:prstGeom>
        </p:spPr>
      </p:pic>
    </p:spTree>
    <p:extLst>
      <p:ext uri="{BB962C8B-B14F-4D97-AF65-F5344CB8AC3E}">
        <p14:creationId xmlns:p14="http://schemas.microsoft.com/office/powerpoint/2010/main" xmlns="" val="3412006324"/>
      </p:ext>
    </p:extLst>
  </p:cSld>
  <p:clrMap bg1="lt1" tx1="dk1" bg2="lt2" tx2="dk2" accent1="accent1" accent2="accent2" accent3="accent3" accent4="accent4" accent5="accent5" accent6="accent6" hlink="hlink" folHlink="folHlink"/>
  <p:sldLayoutIdLst>
    <p:sldLayoutId id="2147483865" r:id="rId1"/>
  </p:sldLayoutIdLst>
  <p:timing>
    <p:tnLst>
      <p:par>
        <p:cTn id="1" dur="indefinite" restart="never" nodeType="tmRoot"/>
      </p:par>
    </p:tnLst>
  </p:timing>
  <p:hf hdr="0"/>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5" indent="-342835" algn="l" defTabSz="9142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9" indent="-285696" algn="l" defTabSz="9142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83" indent="-228556" algn="l" defTabSz="9142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96"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2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35"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6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26" rtl="0" eaLnBrk="1" latinLnBrk="0" hangingPunct="1">
        <a:defRPr sz="1800" kern="1200">
          <a:solidFill>
            <a:schemeClr val="tx1"/>
          </a:solidFill>
          <a:latin typeface="+mn-lt"/>
          <a:ea typeface="+mn-ea"/>
          <a:cs typeface="+mn-cs"/>
        </a:defRPr>
      </a:lvl1pPr>
      <a:lvl2pPr marL="457113"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9" algn="l" defTabSz="914226" rtl="0" eaLnBrk="1" latinLnBrk="0" hangingPunct="1">
        <a:defRPr sz="1800" kern="1200">
          <a:solidFill>
            <a:schemeClr val="tx1"/>
          </a:solidFill>
          <a:latin typeface="+mn-lt"/>
          <a:ea typeface="+mn-ea"/>
          <a:cs typeface="+mn-cs"/>
        </a:defRPr>
      </a:lvl4pPr>
      <a:lvl5pPr marL="1828452"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79" algn="l" defTabSz="914226" rtl="0" eaLnBrk="1" latinLnBrk="0" hangingPunct="1">
        <a:defRPr sz="1800" kern="1200">
          <a:solidFill>
            <a:schemeClr val="tx1"/>
          </a:solidFill>
          <a:latin typeface="+mn-lt"/>
          <a:ea typeface="+mn-ea"/>
          <a:cs typeface="+mn-cs"/>
        </a:defRPr>
      </a:lvl7pPr>
      <a:lvl8pPr marL="3199792" algn="l" defTabSz="914226" rtl="0" eaLnBrk="1" latinLnBrk="0" hangingPunct="1">
        <a:defRPr sz="1800" kern="1200">
          <a:solidFill>
            <a:schemeClr val="tx1"/>
          </a:solidFill>
          <a:latin typeface="+mn-lt"/>
          <a:ea typeface="+mn-ea"/>
          <a:cs typeface="+mn-cs"/>
        </a:defRPr>
      </a:lvl8pPr>
      <a:lvl9pPr marL="3656905" algn="l" defTabSz="914226"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ed Rectangle 2"/>
          <p:cNvSpPr/>
          <p:nvPr userDrawn="1"/>
        </p:nvSpPr>
        <p:spPr>
          <a:xfrm rot="10800000" flipV="1">
            <a:off x="251520" y="6489341"/>
            <a:ext cx="1656184" cy="21602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defTabSz="685617">
              <a:defRPr/>
            </a:pPr>
            <a:fld id="{44B5E3D8-B559-49FC-84E7-900B409E63B2}" type="slidenum">
              <a:rPr lang="id-ID" sz="900" b="1"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pPr defTabSz="685617">
                <a:defRPr/>
              </a:pPr>
              <a:t>‹#›</a:t>
            </a:fld>
            <a:r>
              <a:rPr lang="cs-CZ" sz="900" b="1"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cs-CZ" sz="900" dirty="0" smtClean="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www.ceb.cz</a:t>
            </a:r>
            <a:endParaRPr lang="bg-BG" sz="787" dirty="0">
              <a:solidFill>
                <a:srgbClr val="FFFFFF">
                  <a:lumMod val="50000"/>
                </a:srgb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85331" y="6093295"/>
            <a:ext cx="1271632" cy="576635"/>
          </a:xfrm>
          <a:prstGeom prst="rect">
            <a:avLst/>
          </a:prstGeom>
        </p:spPr>
      </p:pic>
      <p:pic>
        <p:nvPicPr>
          <p:cNvPr id="10" name="Obrázek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284" y="-1"/>
            <a:ext cx="9154284" cy="533111"/>
          </a:xfrm>
          <a:prstGeom prst="rect">
            <a:avLst/>
          </a:prstGeom>
        </p:spPr>
      </p:pic>
    </p:spTree>
    <p:extLst>
      <p:ext uri="{BB962C8B-B14F-4D97-AF65-F5344CB8AC3E}">
        <p14:creationId xmlns:p14="http://schemas.microsoft.com/office/powerpoint/2010/main" xmlns="" val="3412006324"/>
      </p:ext>
    </p:extLst>
  </p:cSld>
  <p:clrMap bg1="lt1" tx1="dk1" bg2="lt2" tx2="dk2" accent1="accent1" accent2="accent2" accent3="accent3" accent4="accent4" accent5="accent5" accent6="accent6" hlink="hlink" folHlink="folHlink"/>
  <p:sldLayoutIdLst>
    <p:sldLayoutId id="2147483867" r:id="rId1"/>
  </p:sldLayoutIdLst>
  <p:timing>
    <p:tnLst>
      <p:par>
        <p:cTn id="1" dur="indefinite" restart="never" nodeType="tmRoot"/>
      </p:par>
    </p:tnLst>
  </p:timing>
  <p:hf hdr="0"/>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5" indent="-342835" algn="l" defTabSz="9142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9" indent="-285696" algn="l" defTabSz="9142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83" indent="-228556" algn="l" defTabSz="9142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96"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2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35"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9"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62" indent="-228556" algn="l" defTabSz="9142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26" rtl="0" eaLnBrk="1" latinLnBrk="0" hangingPunct="1">
        <a:defRPr sz="1800" kern="1200">
          <a:solidFill>
            <a:schemeClr val="tx1"/>
          </a:solidFill>
          <a:latin typeface="+mn-lt"/>
          <a:ea typeface="+mn-ea"/>
          <a:cs typeface="+mn-cs"/>
        </a:defRPr>
      </a:lvl1pPr>
      <a:lvl2pPr marL="457113"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9" algn="l" defTabSz="914226" rtl="0" eaLnBrk="1" latinLnBrk="0" hangingPunct="1">
        <a:defRPr sz="1800" kern="1200">
          <a:solidFill>
            <a:schemeClr val="tx1"/>
          </a:solidFill>
          <a:latin typeface="+mn-lt"/>
          <a:ea typeface="+mn-ea"/>
          <a:cs typeface="+mn-cs"/>
        </a:defRPr>
      </a:lvl4pPr>
      <a:lvl5pPr marL="1828452"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79" algn="l" defTabSz="914226" rtl="0" eaLnBrk="1" latinLnBrk="0" hangingPunct="1">
        <a:defRPr sz="1800" kern="1200">
          <a:solidFill>
            <a:schemeClr val="tx1"/>
          </a:solidFill>
          <a:latin typeface="+mn-lt"/>
          <a:ea typeface="+mn-ea"/>
          <a:cs typeface="+mn-cs"/>
        </a:defRPr>
      </a:lvl7pPr>
      <a:lvl8pPr marL="3199792" algn="l" defTabSz="914226" rtl="0" eaLnBrk="1" latinLnBrk="0" hangingPunct="1">
        <a:defRPr sz="1800" kern="1200">
          <a:solidFill>
            <a:schemeClr val="tx1"/>
          </a:solidFill>
          <a:latin typeface="+mn-lt"/>
          <a:ea typeface="+mn-ea"/>
          <a:cs typeface="+mn-cs"/>
        </a:defRPr>
      </a:lvl8pPr>
      <a:lvl9pPr marL="3656905" algn="l" defTabSz="91422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75"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77"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79"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63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10566007-5DFF-4CD4-A8D2-8267147AB4C1}" type="datetimeFigureOut">
              <a:rPr lang="cs-CZ" altLang="cs-CZ">
                <a:ea typeface="MS PGothic" pitchFamily="34" charset="-128"/>
              </a:rPr>
              <a:pPr fontAlgn="base">
                <a:spcBef>
                  <a:spcPct val="0"/>
                </a:spcBef>
                <a:spcAft>
                  <a:spcPct val="0"/>
                </a:spcAft>
                <a:defRPr/>
              </a:pPr>
              <a:t>12. 3. 2017</a:t>
            </a:fld>
            <a:endParaRPr lang="cs-CZ" altLang="cs-CZ">
              <a:ea typeface="MS PGothic" pitchFamily="34" charset="-128"/>
            </a:endParaRPr>
          </a:p>
        </p:txBody>
      </p:sp>
      <p:sp>
        <p:nvSpPr>
          <p:cNvPr id="5" name="Zástupný symbol pro zápatí 4"/>
          <p:cNvSpPr>
            <a:spLocks noGrp="1"/>
          </p:cNvSpPr>
          <p:nvPr>
            <p:ph type="ftr" sz="quarter" idx="3"/>
          </p:nvPr>
        </p:nvSpPr>
        <p:spPr>
          <a:xfrm>
            <a:off x="3124200" y="635663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63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576E6CA9-A41B-4F55-9D0D-8E373923909B}" type="slidenum">
              <a:rPr lang="cs-CZ" altLang="cs-CZ">
                <a:ea typeface="MS PGothic" pitchFamily="34" charset="-128"/>
              </a:rPr>
              <a:pPr fontAlgn="base">
                <a:spcBef>
                  <a:spcPct val="0"/>
                </a:spcBef>
                <a:spcAft>
                  <a:spcPct val="0"/>
                </a:spcAft>
                <a:defRPr/>
              </a:pPr>
              <a:t>‹#›</a:t>
            </a:fld>
            <a:endParaRPr lang="cs-CZ" altLang="cs-CZ">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81"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31.emf"/><Relationship Id="rId5" Type="http://schemas.openxmlformats.org/officeDocument/2006/relationships/image" Target="../media/image25.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32.emf"/><Relationship Id="rId5" Type="http://schemas.openxmlformats.org/officeDocument/2006/relationships/image" Target="../media/image25.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25.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2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2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2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8.xml"/><Relationship Id="rId5" Type="http://schemas.openxmlformats.org/officeDocument/2006/relationships/image" Target="../media/image25.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25.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25.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25.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25.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25.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4.xml"/><Relationship Id="rId5" Type="http://schemas.openxmlformats.org/officeDocument/2006/relationships/image" Target="../media/image25.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5.xml"/><Relationship Id="rId5" Type="http://schemas.openxmlformats.org/officeDocument/2006/relationships/image" Target="../media/image25.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4.png"/><Relationship Id="rId7"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48.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3.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47.gif"/></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6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hyperlink" Target="https://www.ceb.cz/ke-stazeni" TargetMode="External"/><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ceb.cz/" TargetMode="External"/><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egap.cz/" TargetMode="External"/><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ceb.cz/" TargetMode="External"/><Relationship Id="rId1" Type="http://schemas.openxmlformats.org/officeDocument/2006/relationships/slideLayout" Target="../slideLayouts/slideLayout72.xml"/><Relationship Id="rId6" Type="http://schemas.openxmlformats.org/officeDocument/2006/relationships/image" Target="../media/image60.png"/><Relationship Id="rId5" Type="http://schemas.openxmlformats.org/officeDocument/2006/relationships/image" Target="../media/image9.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609600" y="3810000"/>
            <a:ext cx="6400800" cy="914400"/>
          </a:xfrm>
        </p:spPr>
        <p:txBody>
          <a:bodyPr>
            <a:normAutofit/>
          </a:bodyPr>
          <a:lstStyle/>
          <a:p>
            <a:pPr algn="l"/>
            <a:r>
              <a:rPr lang="cs-CZ" dirty="0" smtClean="0"/>
              <a:t>13</a:t>
            </a:r>
            <a:r>
              <a:rPr lang="cs-CZ" sz="3200" baseline="30000" dirty="0" smtClean="0"/>
              <a:t>th</a:t>
            </a:r>
            <a:r>
              <a:rPr lang="cs-CZ" dirty="0" smtClean="0"/>
              <a:t> </a:t>
            </a:r>
            <a:r>
              <a:rPr lang="cs-CZ" dirty="0" err="1" smtClean="0"/>
              <a:t>March</a:t>
            </a:r>
            <a:r>
              <a:rPr lang="en-US" sz="3200" dirty="0" smtClean="0"/>
              <a:t> 201</a:t>
            </a:r>
            <a:r>
              <a:rPr lang="cs-CZ" dirty="0" smtClean="0"/>
              <a:t>7</a:t>
            </a:r>
            <a:endParaRPr lang="en-US" sz="3200" dirty="0"/>
          </a:p>
        </p:txBody>
      </p:sp>
      <p:pic>
        <p:nvPicPr>
          <p:cNvPr id="21" name="Obrázek 2" descr="logo ČEB_eng.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096289"/>
            <a:ext cx="1492211" cy="670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 descr="ega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5002" y="6172200"/>
            <a:ext cx="901011" cy="559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Obrázek 9" descr="HK ČR.bmp"/>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29144" y="6096288"/>
            <a:ext cx="645205" cy="645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Obrázek 9" descr="sp_nazev.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48242" y="6172200"/>
            <a:ext cx="645203" cy="56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Obrázek 10" descr="logo umsp.jpg"/>
          <p:cNvPicPr>
            <a:picLocks noChangeAspect="1"/>
          </p:cNvPicPr>
          <p:nvPr/>
        </p:nvPicPr>
        <p:blipFill>
          <a:blip r:embed="rId6" cstate="print">
            <a:extLst>
              <a:ext uri="{28A0092B-C50C-407E-A947-70E740481C1C}">
                <a14:useLocalDpi xmlns="" xmlns:a14="http://schemas.microsoft.com/office/drawing/2010/main" val="0"/>
              </a:ext>
            </a:extLst>
          </a:blip>
          <a:srcRect b="22341"/>
          <a:stretch>
            <a:fillRect/>
          </a:stretch>
        </p:blipFill>
        <p:spPr bwMode="auto">
          <a:xfrm>
            <a:off x="5715000" y="6172488"/>
            <a:ext cx="1364308" cy="529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Obrázek 28" descr="asociace exportérů.jpg"/>
          <p:cNvPicPr>
            <a:picLocks noChangeAspect="1"/>
          </p:cNvPicPr>
          <p:nvPr/>
        </p:nvPicPr>
        <p:blipFill>
          <a:blip r:embed="rId7" cstate="print"/>
          <a:stretch>
            <a:fillRect/>
          </a:stretch>
        </p:blipFill>
        <p:spPr>
          <a:xfrm>
            <a:off x="7391400" y="6248689"/>
            <a:ext cx="1524000" cy="437195"/>
          </a:xfrm>
          <a:prstGeom prst="rect">
            <a:avLst/>
          </a:prstGeom>
        </p:spPr>
      </p:pic>
      <p:pic>
        <p:nvPicPr>
          <p:cNvPr id="30" name="Obrázek 29" descr="MZV logo.jpg"/>
          <p:cNvPicPr>
            <a:picLocks noChangeAspect="1"/>
          </p:cNvPicPr>
          <p:nvPr/>
        </p:nvPicPr>
        <p:blipFill>
          <a:blip r:embed="rId8" cstate="print"/>
          <a:stretch>
            <a:fillRect/>
          </a:stretch>
        </p:blipFill>
        <p:spPr>
          <a:xfrm>
            <a:off x="3429000" y="5257800"/>
            <a:ext cx="2514600" cy="704088"/>
          </a:xfrm>
          <a:prstGeom prst="rect">
            <a:avLst/>
          </a:prstGeom>
        </p:spPr>
      </p:pic>
      <p:pic>
        <p:nvPicPr>
          <p:cNvPr id="31" name="Obrázek 30" descr="mpo-logo kopie.jpg"/>
          <p:cNvPicPr>
            <a:picLocks noChangeAspect="1"/>
          </p:cNvPicPr>
          <p:nvPr/>
        </p:nvPicPr>
        <p:blipFill>
          <a:blip r:embed="rId9" cstate="print"/>
          <a:stretch>
            <a:fillRect/>
          </a:stretch>
        </p:blipFill>
        <p:spPr>
          <a:xfrm>
            <a:off x="6019800" y="5334289"/>
            <a:ext cx="1146048" cy="540071"/>
          </a:xfrm>
          <a:prstGeom prst="rect">
            <a:avLst/>
          </a:prstGeom>
        </p:spPr>
      </p:pic>
      <p:pic>
        <p:nvPicPr>
          <p:cNvPr id="34" name="Obrázek 33" descr="ICC NC WBO Horz logo_CZ_Color (2).png"/>
          <p:cNvPicPr>
            <a:picLocks noChangeAspect="1"/>
          </p:cNvPicPr>
          <p:nvPr/>
        </p:nvPicPr>
        <p:blipFill>
          <a:blip r:embed="rId10" cstate="print"/>
          <a:stretch>
            <a:fillRect/>
          </a:stretch>
        </p:blipFill>
        <p:spPr>
          <a:xfrm>
            <a:off x="228600" y="4953290"/>
            <a:ext cx="3124200" cy="887119"/>
          </a:xfrm>
          <a:prstGeom prst="rect">
            <a:avLst/>
          </a:prstGeom>
        </p:spPr>
      </p:pic>
      <p:sp>
        <p:nvSpPr>
          <p:cNvPr id="19" name="Title 1"/>
          <p:cNvSpPr>
            <a:spLocks noGrp="1"/>
          </p:cNvSpPr>
          <p:nvPr>
            <p:ph type="ctrTitle"/>
          </p:nvPr>
        </p:nvSpPr>
        <p:spPr>
          <a:xfrm>
            <a:off x="533400" y="1371600"/>
            <a:ext cx="7924800" cy="2438400"/>
          </a:xfrm>
          <a:solidFill>
            <a:schemeClr val="bg1"/>
          </a:solidFill>
        </p:spPr>
        <p:txBody>
          <a:bodyPr>
            <a:normAutofit/>
          </a:bodyPr>
          <a:lstStyle/>
          <a:p>
            <a:pPr algn="l"/>
            <a:r>
              <a:rPr lang="cs-CZ" sz="5400" dirty="0" smtClean="0">
                <a:solidFill>
                  <a:srgbClr val="0064A8"/>
                </a:solidFill>
              </a:rPr>
              <a:t>THAILAND</a:t>
            </a:r>
            <a:endParaRPr lang="en-US" sz="5400" dirty="0">
              <a:solidFill>
                <a:srgbClr val="0064A8"/>
              </a:solidFill>
            </a:endParaRPr>
          </a:p>
        </p:txBody>
      </p:sp>
      <p:pic>
        <p:nvPicPr>
          <p:cNvPr id="15" name="Obrázek 14"/>
          <p:cNvPicPr>
            <a:picLocks noChangeAspect="1"/>
          </p:cNvPicPr>
          <p:nvPr/>
        </p:nvPicPr>
        <p:blipFill>
          <a:blip r:embed="rId11" cstate="print"/>
          <a:stretch>
            <a:fillRect/>
          </a:stretch>
        </p:blipFill>
        <p:spPr>
          <a:xfrm>
            <a:off x="6250231" y="1681728"/>
            <a:ext cx="2524316" cy="2300641"/>
          </a:xfrm>
          <a:prstGeom prst="rect">
            <a:avLst/>
          </a:prstGeom>
        </p:spPr>
      </p:pic>
    </p:spTree>
    <p:extLst>
      <p:ext uri="{BB962C8B-B14F-4D97-AF65-F5344CB8AC3E}">
        <p14:creationId xmlns="" xmlns:p14="http://schemas.microsoft.com/office/powerpoint/2010/main" val="2355121026"/>
      </p:ext>
    </p:extLst>
  </p:cSld>
  <p:clrMapOvr>
    <a:masterClrMapping/>
  </p:clrMapOvr>
  <p:transition advClick="0" advTm="2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a:xfrm>
            <a:off x="468313" y="106363"/>
            <a:ext cx="8229600" cy="1143000"/>
          </a:xfrm>
        </p:spPr>
        <p:txBody>
          <a:bodyPr/>
          <a:lstStyle/>
          <a:p>
            <a:pPr eaLnBrk="1" hangingPunct="1"/>
            <a:r>
              <a:rPr lang="cs-CZ" altLang="cs-CZ" sz="2400" smtClean="0">
                <a:solidFill>
                  <a:srgbClr val="0039A6"/>
                </a:solidFill>
                <a:latin typeface="Georgia" pitchFamily="18" charset="0"/>
              </a:rPr>
              <a:t>Vzájemný obchod – srovnání CZ/TH statistik</a:t>
            </a:r>
          </a:p>
        </p:txBody>
      </p:sp>
      <p:pic>
        <p:nvPicPr>
          <p:cNvPr id="9221"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222" name="Picture 6"/>
          <p:cNvPicPr>
            <a:picLocks noChangeAspect="1" noChangeArrowheads="1"/>
          </p:cNvPicPr>
          <p:nvPr/>
        </p:nvPicPr>
        <p:blipFill>
          <a:blip r:embed="rId4" cstate="print"/>
          <a:srcRect/>
          <a:stretch>
            <a:fillRect/>
          </a:stretch>
        </p:blipFill>
        <p:spPr bwMode="auto">
          <a:xfrm>
            <a:off x="8388494" y="3175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223"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174" name="Picture 9"/>
          <p:cNvPicPr>
            <a:picLocks noGrp="1" noChangeAspect="1" noChangeArrowheads="1"/>
          </p:cNvPicPr>
          <p:nvPr>
            <p:ph idx="1"/>
          </p:nvPr>
        </p:nvPicPr>
        <p:blipFill>
          <a:blip r:embed="rId6" cstate="print"/>
          <a:srcRect/>
          <a:stretch>
            <a:fillRect/>
          </a:stretch>
        </p:blipFill>
        <p:spPr>
          <a:xfrm>
            <a:off x="468313" y="1268415"/>
            <a:ext cx="8316912" cy="5000625"/>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a:xfrm>
            <a:off x="481013" y="138113"/>
            <a:ext cx="8229600" cy="1143000"/>
          </a:xfrm>
        </p:spPr>
        <p:txBody>
          <a:bodyPr/>
          <a:lstStyle/>
          <a:p>
            <a:pPr eaLnBrk="1" hangingPunct="1"/>
            <a:r>
              <a:rPr lang="cs-CZ" altLang="cs-CZ" sz="3200" smtClean="0">
                <a:solidFill>
                  <a:srgbClr val="0039A6"/>
                </a:solidFill>
                <a:latin typeface="Georgia" pitchFamily="18" charset="0"/>
              </a:rPr>
              <a:t>Komoditní struktura 2016 (vývoz)</a:t>
            </a:r>
          </a:p>
        </p:txBody>
      </p:sp>
      <p:pic>
        <p:nvPicPr>
          <p:cNvPr id="13319"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320" name="Picture 6"/>
          <p:cNvPicPr>
            <a:picLocks noChangeAspect="1" noChangeArrowheads="1"/>
          </p:cNvPicPr>
          <p:nvPr/>
        </p:nvPicPr>
        <p:blipFill>
          <a:blip r:embed="rId4" cstate="print"/>
          <a:srcRect/>
          <a:stretch>
            <a:fillRect/>
          </a:stretch>
        </p:blipFill>
        <p:spPr bwMode="auto">
          <a:xfrm>
            <a:off x="8212138" y="350838"/>
            <a:ext cx="30162" cy="719137"/>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321"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198" name="Picture 7"/>
          <p:cNvPicPr>
            <a:picLocks noChangeAspect="1" noChangeArrowheads="1"/>
          </p:cNvPicPr>
          <p:nvPr/>
        </p:nvPicPr>
        <p:blipFill>
          <a:blip r:embed="rId6" cstate="print"/>
          <a:srcRect/>
          <a:stretch>
            <a:fillRect/>
          </a:stretch>
        </p:blipFill>
        <p:spPr bwMode="auto">
          <a:xfrm>
            <a:off x="1403350" y="1196976"/>
            <a:ext cx="6553200" cy="51863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a:xfrm>
            <a:off x="481013" y="138113"/>
            <a:ext cx="8229600" cy="1143000"/>
          </a:xfrm>
        </p:spPr>
        <p:txBody>
          <a:bodyPr/>
          <a:lstStyle/>
          <a:p>
            <a:pPr eaLnBrk="1" hangingPunct="1"/>
            <a:r>
              <a:rPr lang="cs-CZ" altLang="cs-CZ" sz="3200" smtClean="0">
                <a:solidFill>
                  <a:srgbClr val="0039A6"/>
                </a:solidFill>
                <a:latin typeface="Georgia" pitchFamily="18" charset="0"/>
              </a:rPr>
              <a:t>Komoditní struktura 2016 (dovoz)</a:t>
            </a:r>
          </a:p>
        </p:txBody>
      </p:sp>
      <p:pic>
        <p:nvPicPr>
          <p:cNvPr id="13319"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320" name="Picture 6"/>
          <p:cNvPicPr>
            <a:picLocks noChangeAspect="1" noChangeArrowheads="1"/>
          </p:cNvPicPr>
          <p:nvPr/>
        </p:nvPicPr>
        <p:blipFill>
          <a:blip r:embed="rId4" cstate="print"/>
          <a:srcRect/>
          <a:stretch>
            <a:fillRect/>
          </a:stretch>
        </p:blipFill>
        <p:spPr bwMode="auto">
          <a:xfrm>
            <a:off x="8212138" y="350838"/>
            <a:ext cx="30162" cy="719137"/>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321"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222" name="Picture 2"/>
          <p:cNvPicPr>
            <a:picLocks noChangeAspect="1" noChangeArrowheads="1"/>
          </p:cNvPicPr>
          <p:nvPr/>
        </p:nvPicPr>
        <p:blipFill>
          <a:blip r:embed="rId6" cstate="print"/>
          <a:srcRect/>
          <a:stretch>
            <a:fillRect/>
          </a:stretch>
        </p:blipFill>
        <p:spPr bwMode="auto">
          <a:xfrm>
            <a:off x="1258895" y="1069975"/>
            <a:ext cx="6815137" cy="53927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390525" y="33338"/>
            <a:ext cx="8229600" cy="1143000"/>
          </a:xfrm>
        </p:spPr>
        <p:txBody>
          <a:bodyPr/>
          <a:lstStyle/>
          <a:p>
            <a:pPr eaLnBrk="1" hangingPunct="1"/>
            <a:r>
              <a:rPr lang="cs-CZ" altLang="cs-CZ" sz="3200" smtClean="0">
                <a:solidFill>
                  <a:srgbClr val="0039A6"/>
                </a:solidFill>
                <a:latin typeface="Georgia" pitchFamily="18" charset="0"/>
              </a:rPr>
              <a:t>ASEAN</a:t>
            </a:r>
          </a:p>
        </p:txBody>
      </p:sp>
      <p:sp>
        <p:nvSpPr>
          <p:cNvPr id="8195" name="Zástupný symbol pro obsah 2"/>
          <p:cNvSpPr>
            <a:spLocks noGrp="1"/>
          </p:cNvSpPr>
          <p:nvPr>
            <p:ph idx="1"/>
          </p:nvPr>
        </p:nvSpPr>
        <p:spPr>
          <a:xfrm>
            <a:off x="458788" y="1773238"/>
            <a:ext cx="8229600" cy="3168650"/>
          </a:xfrm>
        </p:spPr>
        <p:txBody>
          <a:bodyPr/>
          <a:lstStyle/>
          <a:p>
            <a:pPr marL="0" indent="0" eaLnBrk="1" hangingPunct="1">
              <a:buFont typeface="Arial" charset="0"/>
              <a:buNone/>
              <a:defRPr/>
            </a:pPr>
            <a:endParaRPr lang="cs-CZ" altLang="cs-CZ" sz="900" dirty="0" smtClean="0">
              <a:latin typeface="Georgia" pitchFamily="18" charset="0"/>
            </a:endParaRPr>
          </a:p>
          <a:p>
            <a:pPr eaLnBrk="1" hangingPunct="1">
              <a:defRPr/>
            </a:pPr>
            <a:r>
              <a:rPr lang="cs-CZ" altLang="cs-CZ" sz="2400" dirty="0" smtClean="0">
                <a:latin typeface="Georgia" pitchFamily="18" charset="0"/>
              </a:rPr>
              <a:t>Členství Thajska v ASEAN</a:t>
            </a:r>
          </a:p>
          <a:p>
            <a:pPr eaLnBrk="1" hangingPunct="1">
              <a:defRPr/>
            </a:pPr>
            <a:r>
              <a:rPr lang="cs-CZ" altLang="cs-CZ" sz="2400" dirty="0" smtClean="0">
                <a:latin typeface="Georgia" pitchFamily="18" charset="0"/>
              </a:rPr>
              <a:t>Brána na trh s více než 620 mil. obyvatel</a:t>
            </a:r>
          </a:p>
          <a:p>
            <a:pPr eaLnBrk="1" hangingPunct="1">
              <a:defRPr/>
            </a:pPr>
            <a:r>
              <a:rPr lang="cs-CZ" altLang="cs-CZ" sz="2400" dirty="0" smtClean="0">
                <a:latin typeface="Georgia" pitchFamily="18" charset="0"/>
              </a:rPr>
              <a:t>HDP přibližně 2,6 bil. USD</a:t>
            </a:r>
          </a:p>
          <a:p>
            <a:pPr eaLnBrk="1" hangingPunct="1">
              <a:defRPr/>
            </a:pPr>
            <a:r>
              <a:rPr lang="cs-CZ" altLang="cs-CZ" sz="2400" dirty="0" smtClean="0">
                <a:latin typeface="Georgia" pitchFamily="18" charset="0"/>
              </a:rPr>
              <a:t>Ekonomické společenství ASEAN</a:t>
            </a:r>
          </a:p>
          <a:p>
            <a:pPr eaLnBrk="1" hangingPunct="1">
              <a:defRPr/>
            </a:pPr>
            <a:r>
              <a:rPr lang="cs-CZ" altLang="cs-CZ" sz="2400" dirty="0" smtClean="0">
                <a:latin typeface="Georgia" pitchFamily="18" charset="0"/>
              </a:rPr>
              <a:t>CLMV</a:t>
            </a:r>
          </a:p>
          <a:p>
            <a:pPr eaLnBrk="1" hangingPunct="1">
              <a:defRPr/>
            </a:pPr>
            <a:r>
              <a:rPr lang="cs-CZ" altLang="cs-CZ" sz="2400" dirty="0" smtClean="0">
                <a:latin typeface="Georgia" pitchFamily="18" charset="0"/>
              </a:rPr>
              <a:t>FTA EU-ASEAN / EU-Thajsko</a:t>
            </a:r>
          </a:p>
          <a:p>
            <a:pPr marL="0" indent="0" eaLnBrk="1" hangingPunct="1">
              <a:buFont typeface="Arial" charset="0"/>
              <a:buNone/>
              <a:defRPr/>
            </a:pPr>
            <a:endParaRPr lang="cs-CZ" altLang="cs-CZ" sz="2400" dirty="0" smtClean="0">
              <a:latin typeface="Georgia" pitchFamily="18" charset="0"/>
            </a:endParaRPr>
          </a:p>
          <a:p>
            <a:pPr marL="0" indent="0" eaLnBrk="1" hangingPunct="1">
              <a:buFont typeface="Arial" charset="0"/>
              <a:buNone/>
              <a:defRPr/>
            </a:pPr>
            <a:endParaRPr lang="cs-CZ" altLang="cs-CZ" sz="900" dirty="0" smtClean="0">
              <a:latin typeface="Georgia" pitchFamily="18" charset="0"/>
            </a:endParaRPr>
          </a:p>
          <a:p>
            <a:pPr marL="0" indent="0" eaLnBrk="1" hangingPunct="1">
              <a:buFont typeface="Arial" charset="0"/>
              <a:buNone/>
              <a:defRPr/>
            </a:pPr>
            <a:endParaRPr lang="cs-CZ" altLang="cs-CZ" sz="900" dirty="0" smtClean="0">
              <a:latin typeface="Georgia" pitchFamily="18" charset="0"/>
            </a:endParaRPr>
          </a:p>
          <a:p>
            <a:pPr marL="0" indent="0" eaLnBrk="1" hangingPunct="1">
              <a:buFont typeface="Arial" charset="0"/>
              <a:buNone/>
              <a:defRPr/>
            </a:pPr>
            <a:endParaRPr lang="cs-CZ" altLang="cs-CZ" sz="900" dirty="0" smtClean="0">
              <a:latin typeface="Georgia" pitchFamily="18" charset="0"/>
            </a:endParaRPr>
          </a:p>
          <a:p>
            <a:pPr marL="0" indent="0" eaLnBrk="1" hangingPunct="1">
              <a:buFont typeface="Arial" charset="0"/>
              <a:buNone/>
              <a:defRPr/>
            </a:pPr>
            <a:endParaRPr lang="cs-CZ" altLang="cs-CZ" sz="900" dirty="0" smtClean="0">
              <a:latin typeface="Georgia" pitchFamily="18" charset="0"/>
            </a:endParaRPr>
          </a:p>
          <a:p>
            <a:pPr marL="0" indent="0" eaLnBrk="1" hangingPunct="1">
              <a:buFont typeface="Arial" charset="0"/>
              <a:buNone/>
              <a:defRPr/>
            </a:pPr>
            <a:endParaRPr lang="cs-CZ" altLang="cs-CZ" sz="900" dirty="0" smtClean="0">
              <a:latin typeface="Georgia" pitchFamily="18" charset="0"/>
            </a:endParaRPr>
          </a:p>
          <a:p>
            <a:pPr marL="0" indent="0" eaLnBrk="1" hangingPunct="1">
              <a:buFont typeface="Arial" charset="0"/>
              <a:buNone/>
              <a:defRPr/>
            </a:pPr>
            <a:endParaRPr lang="cs-CZ" altLang="cs-CZ" sz="900" dirty="0" smtClean="0">
              <a:latin typeface="Georgia" pitchFamily="18" charset="0"/>
            </a:endParaRPr>
          </a:p>
          <a:p>
            <a:pPr marL="0" indent="0" eaLnBrk="1" hangingPunct="1">
              <a:buFont typeface="Arial" charset="0"/>
              <a:buNone/>
              <a:defRPr/>
            </a:pPr>
            <a:endParaRPr lang="cs-CZ" altLang="cs-CZ" sz="900" dirty="0" smtClean="0">
              <a:latin typeface="Georgia" pitchFamily="18" charset="0"/>
            </a:endParaRPr>
          </a:p>
          <a:p>
            <a:pPr marL="0" indent="0" eaLnBrk="1" hangingPunct="1">
              <a:buFont typeface="Arial" charset="0"/>
              <a:buNone/>
              <a:defRPr/>
            </a:pPr>
            <a:endParaRPr lang="cs-CZ" altLang="cs-CZ" sz="900" dirty="0" smtClean="0">
              <a:latin typeface="Georgia" pitchFamily="18" charset="0"/>
            </a:endParaRPr>
          </a:p>
          <a:p>
            <a:pPr marL="0" indent="0" eaLnBrk="1" hangingPunct="1">
              <a:buFont typeface="Arial" charset="0"/>
              <a:buNone/>
              <a:defRPr/>
            </a:pPr>
            <a:endParaRPr lang="cs-CZ" altLang="cs-CZ" sz="900" dirty="0" smtClean="0">
              <a:latin typeface="Georgia" pitchFamily="18" charset="0"/>
            </a:endParaRPr>
          </a:p>
          <a:p>
            <a:pPr marL="0" indent="0" eaLnBrk="1" hangingPunct="1">
              <a:buFont typeface="Arial" charset="0"/>
              <a:buNone/>
              <a:defRPr/>
            </a:pPr>
            <a:endParaRPr lang="cs-CZ" altLang="cs-CZ" sz="900" dirty="0" smtClean="0">
              <a:latin typeface="Georgia" pitchFamily="18" charset="0"/>
            </a:endParaRPr>
          </a:p>
          <a:p>
            <a:pPr marL="0" indent="0" eaLnBrk="1" hangingPunct="1">
              <a:buFont typeface="Arial" charset="0"/>
              <a:buNone/>
              <a:defRPr/>
            </a:pPr>
            <a:endParaRPr lang="cs-CZ" altLang="cs-CZ" sz="900" dirty="0" smtClean="0">
              <a:latin typeface="Georgia" pitchFamily="18" charset="0"/>
            </a:endParaRPr>
          </a:p>
          <a:p>
            <a:pPr marL="0" indent="0" eaLnBrk="1" hangingPunct="1">
              <a:buFont typeface="Arial" charset="0"/>
              <a:buNone/>
              <a:defRPr/>
            </a:pPr>
            <a:endParaRPr lang="cs-CZ" altLang="cs-CZ" sz="1600" b="1" dirty="0" smtClean="0">
              <a:latin typeface="Georgia" pitchFamily="18" charset="0"/>
            </a:endParaRPr>
          </a:p>
        </p:txBody>
      </p:sp>
      <p:pic>
        <p:nvPicPr>
          <p:cNvPr id="11326" name="Picture 8"/>
          <p:cNvPicPr>
            <a:picLocks noChangeAspect="1" noChangeArrowheads="1"/>
          </p:cNvPicPr>
          <p:nvPr/>
        </p:nvPicPr>
        <p:blipFill>
          <a:blip r:embed="rId3" cstate="print"/>
          <a:srcRect/>
          <a:stretch>
            <a:fillRect/>
          </a:stretch>
        </p:blipFill>
        <p:spPr bwMode="auto">
          <a:xfrm>
            <a:off x="477852"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327"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328" name="Picture 9"/>
          <p:cNvPicPr>
            <a:picLocks noChangeAspect="1" noChangeArrowheads="1"/>
          </p:cNvPicPr>
          <p:nvPr/>
        </p:nvPicPr>
        <p:blipFill>
          <a:blip r:embed="rId5" cstate="print"/>
          <a:srcRect/>
          <a:stretch>
            <a:fillRect/>
          </a:stretch>
        </p:blipFill>
        <p:spPr bwMode="auto">
          <a:xfrm>
            <a:off x="1331913" y="317500"/>
            <a:ext cx="30162"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a:xfrm>
            <a:off x="468313" y="106363"/>
            <a:ext cx="8229600" cy="1143000"/>
          </a:xfrm>
        </p:spPr>
        <p:txBody>
          <a:bodyPr/>
          <a:lstStyle/>
          <a:p>
            <a:pPr eaLnBrk="1" hangingPunct="1"/>
            <a:r>
              <a:rPr lang="cs-CZ" altLang="cs-CZ" sz="3200" smtClean="0">
                <a:solidFill>
                  <a:srgbClr val="0039A6"/>
                </a:solidFill>
                <a:latin typeface="Georgia" pitchFamily="18" charset="0"/>
              </a:rPr>
              <a:t>Co dále?</a:t>
            </a:r>
          </a:p>
        </p:txBody>
      </p:sp>
      <p:sp>
        <p:nvSpPr>
          <p:cNvPr id="10243" name="Zástupný symbol pro obsah 2"/>
          <p:cNvSpPr>
            <a:spLocks noGrp="1"/>
          </p:cNvSpPr>
          <p:nvPr>
            <p:ph idx="1"/>
          </p:nvPr>
        </p:nvSpPr>
        <p:spPr>
          <a:xfrm>
            <a:off x="457200" y="1600200"/>
            <a:ext cx="8002588" cy="4421188"/>
          </a:xfrm>
        </p:spPr>
        <p:txBody>
          <a:bodyPr/>
          <a:lstStyle/>
          <a:p>
            <a:pPr eaLnBrk="1" hangingPunct="1">
              <a:lnSpc>
                <a:spcPct val="90000"/>
              </a:lnSpc>
              <a:defRPr/>
            </a:pPr>
            <a:endParaRPr lang="cs-CZ" altLang="cs-CZ" sz="2400" dirty="0" smtClean="0">
              <a:solidFill>
                <a:schemeClr val="tx2"/>
              </a:solidFill>
              <a:latin typeface="Georgia" pitchFamily="18" charset="0"/>
            </a:endParaRPr>
          </a:p>
          <a:p>
            <a:pPr eaLnBrk="1" hangingPunct="1">
              <a:lnSpc>
                <a:spcPct val="90000"/>
              </a:lnSpc>
              <a:defRPr/>
            </a:pPr>
            <a:endParaRPr lang="cs-CZ" altLang="cs-CZ" sz="2400" dirty="0">
              <a:solidFill>
                <a:schemeClr val="tx2"/>
              </a:solidFill>
              <a:latin typeface="Georgia" pitchFamily="18" charset="0"/>
            </a:endParaRPr>
          </a:p>
          <a:p>
            <a:pPr eaLnBrk="1" hangingPunct="1">
              <a:lnSpc>
                <a:spcPct val="90000"/>
              </a:lnSpc>
              <a:defRPr/>
            </a:pPr>
            <a:r>
              <a:rPr lang="cs-CZ" altLang="cs-CZ" sz="2400" dirty="0" smtClean="0">
                <a:latin typeface="Georgia" pitchFamily="18" charset="0"/>
              </a:rPr>
              <a:t>Změna image a vnímání Thajska</a:t>
            </a:r>
            <a:r>
              <a:rPr lang="cs-CZ" altLang="cs-CZ" sz="2400" dirty="0">
                <a:latin typeface="Georgia" pitchFamily="18" charset="0"/>
              </a:rPr>
              <a:t> </a:t>
            </a:r>
            <a:r>
              <a:rPr lang="cs-CZ" altLang="cs-CZ" sz="2400" dirty="0" smtClean="0">
                <a:latin typeface="Georgia" pitchFamily="18" charset="0"/>
              </a:rPr>
              <a:t>z pouze/primárně turistické na destinaci </a:t>
            </a:r>
            <a:r>
              <a:rPr lang="cs-CZ" altLang="cs-CZ" sz="2400" dirty="0" err="1" smtClean="0">
                <a:latin typeface="Georgia" pitchFamily="18" charset="0"/>
              </a:rPr>
              <a:t>businessovou</a:t>
            </a:r>
            <a:endParaRPr lang="cs-CZ" altLang="cs-CZ" sz="2400" dirty="0" smtClean="0">
              <a:latin typeface="Georgia" pitchFamily="18" charset="0"/>
            </a:endParaRPr>
          </a:p>
          <a:p>
            <a:pPr marL="0" indent="0" eaLnBrk="1" hangingPunct="1">
              <a:lnSpc>
                <a:spcPct val="90000"/>
              </a:lnSpc>
              <a:buFont typeface="Arial" charset="0"/>
              <a:buNone/>
              <a:defRPr/>
            </a:pPr>
            <a:endParaRPr lang="cs-CZ" altLang="cs-CZ" sz="2400" dirty="0" smtClean="0">
              <a:latin typeface="Georgia" pitchFamily="18" charset="0"/>
            </a:endParaRPr>
          </a:p>
          <a:p>
            <a:pPr eaLnBrk="1" hangingPunct="1">
              <a:lnSpc>
                <a:spcPct val="90000"/>
              </a:lnSpc>
              <a:defRPr/>
            </a:pPr>
            <a:r>
              <a:rPr lang="cs-CZ" altLang="cs-CZ" sz="2400" dirty="0" smtClean="0">
                <a:latin typeface="Georgia" pitchFamily="18" charset="0"/>
              </a:rPr>
              <a:t>Identifikace nových příležitostí</a:t>
            </a:r>
          </a:p>
          <a:p>
            <a:pPr eaLnBrk="1" hangingPunct="1">
              <a:lnSpc>
                <a:spcPct val="90000"/>
              </a:lnSpc>
              <a:defRPr/>
            </a:pPr>
            <a:endParaRPr lang="cs-CZ" altLang="cs-CZ" sz="2400" dirty="0">
              <a:latin typeface="Georgia" pitchFamily="18" charset="0"/>
            </a:endParaRPr>
          </a:p>
          <a:p>
            <a:pPr eaLnBrk="1" hangingPunct="1">
              <a:lnSpc>
                <a:spcPct val="90000"/>
              </a:lnSpc>
              <a:defRPr/>
            </a:pPr>
            <a:r>
              <a:rPr lang="cs-CZ" altLang="cs-CZ" sz="2400" dirty="0" smtClean="0">
                <a:latin typeface="Georgia" pitchFamily="18" charset="0"/>
              </a:rPr>
              <a:t>Nové formy spolupráce, vč. investic v obou směrech a spolupráce na třetích trzích</a:t>
            </a:r>
          </a:p>
          <a:p>
            <a:pPr eaLnBrk="1" hangingPunct="1">
              <a:lnSpc>
                <a:spcPct val="90000"/>
              </a:lnSpc>
              <a:defRPr/>
            </a:pPr>
            <a:endParaRPr lang="cs-CZ" altLang="cs-CZ" sz="1600" dirty="0" smtClean="0">
              <a:latin typeface="Georgia" pitchFamily="18" charset="0"/>
            </a:endParaRPr>
          </a:p>
        </p:txBody>
      </p:sp>
      <p:pic>
        <p:nvPicPr>
          <p:cNvPr id="14343"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344" name="Picture 6"/>
          <p:cNvPicPr>
            <a:picLocks noChangeAspect="1" noChangeArrowheads="1"/>
          </p:cNvPicPr>
          <p:nvPr/>
        </p:nvPicPr>
        <p:blipFill>
          <a:blip r:embed="rId4" cstate="print"/>
          <a:srcRect/>
          <a:stretch>
            <a:fillRect/>
          </a:stretch>
        </p:blipFill>
        <p:spPr bwMode="auto">
          <a:xfrm>
            <a:off x="8266113" y="317500"/>
            <a:ext cx="30162"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345"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468313" y="92075"/>
            <a:ext cx="8229600" cy="1143000"/>
          </a:xfrm>
        </p:spPr>
        <p:txBody>
          <a:bodyPr/>
          <a:lstStyle/>
          <a:p>
            <a:pPr eaLnBrk="1" hangingPunct="1"/>
            <a:r>
              <a:rPr lang="cs-CZ" altLang="cs-CZ" sz="3200" smtClean="0">
                <a:solidFill>
                  <a:srgbClr val="0039A6"/>
                </a:solidFill>
                <a:latin typeface="Georgia" pitchFamily="18" charset="0"/>
              </a:rPr>
              <a:t>Mapa oborových příležitostí (1)</a:t>
            </a:r>
          </a:p>
        </p:txBody>
      </p:sp>
      <p:sp>
        <p:nvSpPr>
          <p:cNvPr id="12291" name="Zástupný symbol pro obsah 2"/>
          <p:cNvSpPr>
            <a:spLocks noGrp="1"/>
          </p:cNvSpPr>
          <p:nvPr>
            <p:ph idx="1"/>
          </p:nvPr>
        </p:nvSpPr>
        <p:spPr>
          <a:xfrm>
            <a:off x="468318" y="1341438"/>
            <a:ext cx="8207375" cy="5040312"/>
          </a:xfrm>
        </p:spPr>
        <p:txBody>
          <a:bodyPr/>
          <a:lstStyle/>
          <a:p>
            <a:pPr lvl="1">
              <a:lnSpc>
                <a:spcPct val="80000"/>
              </a:lnSpc>
            </a:pPr>
            <a:endParaRPr lang="cs-CZ" altLang="cs-CZ" sz="1300" smtClean="0">
              <a:latin typeface="Georgia" pitchFamily="18" charset="0"/>
            </a:endParaRPr>
          </a:p>
          <a:p>
            <a:pPr lvl="1">
              <a:lnSpc>
                <a:spcPct val="80000"/>
              </a:lnSpc>
            </a:pPr>
            <a:endParaRPr lang="cs-CZ" altLang="cs-CZ" sz="13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1500" b="1" smtClean="0">
              <a:latin typeface="Georgia" pitchFamily="18" charset="0"/>
            </a:endParaRPr>
          </a:p>
        </p:txBody>
      </p:sp>
      <p:pic>
        <p:nvPicPr>
          <p:cNvPr id="12292"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293"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294"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aphicFrame>
        <p:nvGraphicFramePr>
          <p:cNvPr id="3" name="Tabulka 2"/>
          <p:cNvGraphicFramePr>
            <a:graphicFrameLocks noGrp="1"/>
          </p:cNvGraphicFramePr>
          <p:nvPr/>
        </p:nvGraphicFramePr>
        <p:xfrm>
          <a:off x="617543" y="1628778"/>
          <a:ext cx="7908925" cy="4468815"/>
        </p:xfrm>
        <a:graphic>
          <a:graphicData uri="http://schemas.openxmlformats.org/drawingml/2006/table">
            <a:tbl>
              <a:tblPr firstRow="1" firstCol="1" bandRow="1">
                <a:tableStyleId>{5C22544A-7EE6-4342-B048-85BDC9FD1C3A}</a:tableStyleId>
              </a:tblPr>
              <a:tblGrid>
                <a:gridCol w="2534019"/>
                <a:gridCol w="5374906"/>
              </a:tblGrid>
              <a:tr h="343755">
                <a:tc rowSpan="2">
                  <a:txBody>
                    <a:bodyPr/>
                    <a:lstStyle/>
                    <a:p>
                      <a:pPr algn="ctr">
                        <a:lnSpc>
                          <a:spcPct val="115000"/>
                        </a:lnSpc>
                        <a:spcAft>
                          <a:spcPts val="0"/>
                        </a:spcAft>
                      </a:pPr>
                      <a:r>
                        <a:rPr lang="cs-CZ" sz="1200" dirty="0">
                          <a:effectLst/>
                        </a:rPr>
                        <a:t>Civilní letecký průmysl </a:t>
                      </a:r>
                      <a:endParaRPr lang="cs-CZ" sz="1100" dirty="0">
                        <a:effectLst/>
                        <a:latin typeface="Calibri"/>
                        <a:ea typeface="Calibri"/>
                        <a:cs typeface="Times New Roman"/>
                      </a:endParaRPr>
                    </a:p>
                  </a:txBody>
                  <a:tcPr marL="47617" marR="47617" marT="66693" marB="66693" anchor="ctr"/>
                </a:tc>
                <a:tc>
                  <a:txBody>
                    <a:bodyPr/>
                    <a:lstStyle/>
                    <a:p>
                      <a:pPr>
                        <a:lnSpc>
                          <a:spcPct val="115000"/>
                        </a:lnSpc>
                        <a:spcAft>
                          <a:spcPts val="0"/>
                        </a:spcAft>
                      </a:pPr>
                      <a:r>
                        <a:rPr lang="cs-CZ" sz="1200">
                          <a:effectLst/>
                        </a:rPr>
                        <a:t>HS 8526 - Přístr radiolok ap radiové pro řízení dálkové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8805 - Katapulty letecké aj příst pro výcvik letecký </a:t>
                      </a:r>
                      <a:endParaRPr lang="cs-CZ" sz="1100">
                        <a:effectLst/>
                        <a:latin typeface="Calibri"/>
                        <a:ea typeface="Calibri"/>
                        <a:cs typeface="Times New Roman"/>
                      </a:endParaRPr>
                    </a:p>
                  </a:txBody>
                  <a:tcPr marL="47617" marR="47617" marT="66693" marB="66693" anchor="ctr"/>
                </a:tc>
              </a:tr>
              <a:tr h="343755">
                <a:tc rowSpan="8">
                  <a:txBody>
                    <a:bodyPr/>
                    <a:lstStyle/>
                    <a:p>
                      <a:pPr algn="ctr">
                        <a:lnSpc>
                          <a:spcPct val="115000"/>
                        </a:lnSpc>
                        <a:spcAft>
                          <a:spcPts val="0"/>
                        </a:spcAft>
                      </a:pPr>
                      <a:r>
                        <a:rPr lang="cs-CZ" sz="1200">
                          <a:effectLst/>
                        </a:rPr>
                        <a:t>Energetický průmysl </a:t>
                      </a:r>
                      <a:endParaRPr lang="cs-CZ" sz="1100">
                        <a:effectLst/>
                        <a:latin typeface="Calibri"/>
                        <a:ea typeface="Calibri"/>
                        <a:cs typeface="Times New Roman"/>
                      </a:endParaRPr>
                    </a:p>
                  </a:txBody>
                  <a:tcPr marL="47617" marR="47617" marT="66693" marB="66693" anchor="ctr"/>
                </a:tc>
                <a:tc>
                  <a:txBody>
                    <a:bodyPr/>
                    <a:lstStyle/>
                    <a:p>
                      <a:pPr>
                        <a:lnSpc>
                          <a:spcPct val="115000"/>
                        </a:lnSpc>
                        <a:spcAft>
                          <a:spcPts val="0"/>
                        </a:spcAft>
                      </a:pPr>
                      <a:r>
                        <a:rPr lang="cs-CZ" sz="1200">
                          <a:effectLst/>
                        </a:rPr>
                        <a:t>HS 7311 - Nádoby tlakové pro plyn z železa oceli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7321 - Kamna kotle vařiče aj plynové z železa oceli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8402 - Generátory pro výrobu páry vodní a jiné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8406 - Turbiny na páru vodní nebo jinou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8413 - Čerpadla i se zař měřícím zdviže na kapaliny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8414 - Čerpadla vývěvy vzduchové kompresory ap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8503 - Části motorů elektr generátorů soustrojí ap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8504 - Transformátory el měniče statické induktory </a:t>
                      </a:r>
                      <a:endParaRPr lang="cs-CZ" sz="1100">
                        <a:effectLst/>
                        <a:latin typeface="Calibri"/>
                        <a:ea typeface="Calibri"/>
                        <a:cs typeface="Times New Roman"/>
                      </a:endParaRPr>
                    </a:p>
                  </a:txBody>
                  <a:tcPr marL="47617" marR="47617" marT="66693" marB="66693" anchor="ctr"/>
                </a:tc>
              </a:tr>
              <a:tr h="343755">
                <a:tc rowSpan="3">
                  <a:txBody>
                    <a:bodyPr/>
                    <a:lstStyle/>
                    <a:p>
                      <a:pPr algn="ctr">
                        <a:lnSpc>
                          <a:spcPct val="115000"/>
                        </a:lnSpc>
                        <a:spcAft>
                          <a:spcPts val="0"/>
                        </a:spcAft>
                      </a:pPr>
                      <a:r>
                        <a:rPr lang="cs-CZ" sz="1200">
                          <a:effectLst/>
                        </a:rPr>
                        <a:t>Obranný průmysl </a:t>
                      </a:r>
                      <a:endParaRPr lang="cs-CZ" sz="1100">
                        <a:effectLst/>
                        <a:latin typeface="Calibri"/>
                        <a:ea typeface="Calibri"/>
                        <a:cs typeface="Times New Roman"/>
                      </a:endParaRPr>
                    </a:p>
                  </a:txBody>
                  <a:tcPr marL="47617" marR="47617" marT="66693" marB="66693" anchor="ctr"/>
                </a:tc>
                <a:tc>
                  <a:txBody>
                    <a:bodyPr/>
                    <a:lstStyle/>
                    <a:p>
                      <a:pPr>
                        <a:lnSpc>
                          <a:spcPct val="115000"/>
                        </a:lnSpc>
                        <a:spcAft>
                          <a:spcPts val="0"/>
                        </a:spcAft>
                      </a:pPr>
                      <a:r>
                        <a:rPr lang="cs-CZ" sz="1200">
                          <a:effectLst/>
                        </a:rPr>
                        <a:t>HS 9302 - Revolvery pistole ne jiné střelné zbraně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9303 - Zbraně střelné zaříz využívající výbuchu ost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dirty="0">
                          <a:effectLst/>
                        </a:rPr>
                        <a:t>HS 9306 - Bomby granáty miny náboje </a:t>
                      </a:r>
                      <a:r>
                        <a:rPr lang="cs-CZ" sz="1200" dirty="0" err="1">
                          <a:effectLst/>
                        </a:rPr>
                        <a:t>ap</a:t>
                      </a:r>
                      <a:r>
                        <a:rPr lang="cs-CZ" sz="1200" dirty="0">
                          <a:effectLst/>
                        </a:rPr>
                        <a:t> střelivo ostatní </a:t>
                      </a:r>
                      <a:endParaRPr lang="cs-CZ" sz="1100" dirty="0">
                        <a:effectLst/>
                        <a:latin typeface="Calibri"/>
                        <a:ea typeface="Calibri"/>
                        <a:cs typeface="Times New Roman"/>
                      </a:endParaRPr>
                    </a:p>
                  </a:txBody>
                  <a:tcPr marL="47617" marR="47617" marT="66693" marB="66693" anchor="ct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xfrm>
            <a:off x="468313" y="92075"/>
            <a:ext cx="8229600" cy="1143000"/>
          </a:xfrm>
        </p:spPr>
        <p:txBody>
          <a:bodyPr/>
          <a:lstStyle/>
          <a:p>
            <a:pPr eaLnBrk="1" hangingPunct="1"/>
            <a:r>
              <a:rPr lang="cs-CZ" altLang="cs-CZ" sz="3200" smtClean="0">
                <a:solidFill>
                  <a:srgbClr val="0039A6"/>
                </a:solidFill>
                <a:latin typeface="Georgia" pitchFamily="18" charset="0"/>
              </a:rPr>
              <a:t>Mapa oborových příležitostí (2)</a:t>
            </a:r>
          </a:p>
        </p:txBody>
      </p:sp>
      <p:sp>
        <p:nvSpPr>
          <p:cNvPr id="13315" name="Zástupný symbol pro obsah 2"/>
          <p:cNvSpPr>
            <a:spLocks noGrp="1"/>
          </p:cNvSpPr>
          <p:nvPr>
            <p:ph idx="1"/>
          </p:nvPr>
        </p:nvSpPr>
        <p:spPr>
          <a:xfrm>
            <a:off x="468318" y="1341438"/>
            <a:ext cx="8207375" cy="5040312"/>
          </a:xfrm>
        </p:spPr>
        <p:txBody>
          <a:bodyPr/>
          <a:lstStyle/>
          <a:p>
            <a:pPr lvl="1">
              <a:lnSpc>
                <a:spcPct val="80000"/>
              </a:lnSpc>
            </a:pPr>
            <a:endParaRPr lang="cs-CZ" altLang="cs-CZ" sz="1300" smtClean="0">
              <a:latin typeface="Georgia" pitchFamily="18" charset="0"/>
            </a:endParaRPr>
          </a:p>
          <a:p>
            <a:pPr lvl="1">
              <a:lnSpc>
                <a:spcPct val="80000"/>
              </a:lnSpc>
            </a:pPr>
            <a:endParaRPr lang="cs-CZ" altLang="cs-CZ" sz="13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1500" b="1" smtClean="0">
              <a:latin typeface="Georgia" pitchFamily="18" charset="0"/>
            </a:endParaRPr>
          </a:p>
        </p:txBody>
      </p:sp>
      <p:pic>
        <p:nvPicPr>
          <p:cNvPr id="12292"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293"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294"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aphicFrame>
        <p:nvGraphicFramePr>
          <p:cNvPr id="6" name="Tabulka 5"/>
          <p:cNvGraphicFramePr>
            <a:graphicFrameLocks noGrp="1"/>
          </p:cNvGraphicFramePr>
          <p:nvPr/>
        </p:nvGraphicFramePr>
        <p:xfrm>
          <a:off x="617543" y="1628778"/>
          <a:ext cx="7908925" cy="4468815"/>
        </p:xfrm>
        <a:graphic>
          <a:graphicData uri="http://schemas.openxmlformats.org/drawingml/2006/table">
            <a:tbl>
              <a:tblPr firstRow="1" firstCol="1" bandRow="1">
                <a:tableStyleId>{5C22544A-7EE6-4342-B048-85BDC9FD1C3A}</a:tableStyleId>
              </a:tblPr>
              <a:tblGrid>
                <a:gridCol w="2534019"/>
                <a:gridCol w="5374906"/>
              </a:tblGrid>
              <a:tr h="343755">
                <a:tc rowSpan="4">
                  <a:txBody>
                    <a:bodyPr/>
                    <a:lstStyle/>
                    <a:p>
                      <a:pPr algn="ctr">
                        <a:lnSpc>
                          <a:spcPct val="115000"/>
                        </a:lnSpc>
                        <a:spcAft>
                          <a:spcPts val="0"/>
                        </a:spcAft>
                      </a:pPr>
                      <a:r>
                        <a:rPr lang="cs-CZ" sz="1200" dirty="0">
                          <a:effectLst/>
                        </a:rPr>
                        <a:t>Sklářský a keramický průmysl </a:t>
                      </a:r>
                      <a:endParaRPr lang="cs-CZ" sz="1100" dirty="0">
                        <a:effectLst/>
                        <a:latin typeface="Calibri"/>
                        <a:ea typeface="Calibri"/>
                        <a:cs typeface="Times New Roman"/>
                      </a:endParaRPr>
                    </a:p>
                  </a:txBody>
                  <a:tcPr marL="47617" marR="47617" marT="66693" marB="66693" anchor="ctr"/>
                </a:tc>
                <a:tc>
                  <a:txBody>
                    <a:bodyPr/>
                    <a:lstStyle/>
                    <a:p>
                      <a:pPr>
                        <a:lnSpc>
                          <a:spcPct val="115000"/>
                        </a:lnSpc>
                        <a:spcAft>
                          <a:spcPts val="0"/>
                        </a:spcAft>
                      </a:pPr>
                      <a:r>
                        <a:rPr lang="cs-CZ" sz="1200">
                          <a:effectLst/>
                        </a:rPr>
                        <a:t>HS 7013 - Sklo stolní domácenské kuchyňské aj zboží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7017 - Sklo pro účely zdravot farmaceut laboratorní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7018 - Perly imitace perel drahokamů ap ze skla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7104 - Drahokamy polodrahokamy umělé rekonstituované </a:t>
                      </a:r>
                      <a:endParaRPr lang="cs-CZ" sz="1100">
                        <a:effectLst/>
                        <a:latin typeface="Calibri"/>
                        <a:ea typeface="Calibri"/>
                        <a:cs typeface="Times New Roman"/>
                      </a:endParaRPr>
                    </a:p>
                  </a:txBody>
                  <a:tcPr marL="47617" marR="47617" marT="66693" marB="66693" anchor="ctr"/>
                </a:tc>
              </a:tr>
              <a:tr h="343755">
                <a:tc rowSpan="3">
                  <a:txBody>
                    <a:bodyPr/>
                    <a:lstStyle/>
                    <a:p>
                      <a:pPr algn="ctr">
                        <a:lnSpc>
                          <a:spcPct val="115000"/>
                        </a:lnSpc>
                        <a:spcAft>
                          <a:spcPts val="0"/>
                        </a:spcAft>
                      </a:pPr>
                      <a:r>
                        <a:rPr lang="cs-CZ" sz="1200">
                          <a:effectLst/>
                        </a:rPr>
                        <a:t>Strojírenský průmysl </a:t>
                      </a:r>
                      <a:endParaRPr lang="cs-CZ" sz="1100">
                        <a:effectLst/>
                        <a:latin typeface="Calibri"/>
                        <a:ea typeface="Calibri"/>
                        <a:cs typeface="Times New Roman"/>
                      </a:endParaRPr>
                    </a:p>
                  </a:txBody>
                  <a:tcPr marL="47617" marR="47617" marT="66693" marB="66693" anchor="ctr"/>
                </a:tc>
                <a:tc>
                  <a:txBody>
                    <a:bodyPr/>
                    <a:lstStyle/>
                    <a:p>
                      <a:pPr>
                        <a:lnSpc>
                          <a:spcPct val="115000"/>
                        </a:lnSpc>
                        <a:spcAft>
                          <a:spcPts val="0"/>
                        </a:spcAft>
                      </a:pPr>
                      <a:r>
                        <a:rPr lang="cs-CZ" sz="1200">
                          <a:effectLst/>
                        </a:rPr>
                        <a:t>HS 8407 - Motory píst zážehové spalovací vratné rotační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8419 - Stroje ke zpracování materialů změnou teplot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8457 - Centra obráběcí stroje obráběcí stavebnicové </a:t>
                      </a:r>
                      <a:endParaRPr lang="cs-CZ" sz="1100">
                        <a:effectLst/>
                        <a:latin typeface="Calibri"/>
                        <a:ea typeface="Calibri"/>
                        <a:cs typeface="Times New Roman"/>
                      </a:endParaRPr>
                    </a:p>
                  </a:txBody>
                  <a:tcPr marL="47617" marR="47617" marT="66693" marB="66693" anchor="ctr"/>
                </a:tc>
              </a:tr>
              <a:tr h="343755">
                <a:tc rowSpan="6">
                  <a:txBody>
                    <a:bodyPr/>
                    <a:lstStyle/>
                    <a:p>
                      <a:pPr algn="ctr">
                        <a:lnSpc>
                          <a:spcPct val="115000"/>
                        </a:lnSpc>
                        <a:spcAft>
                          <a:spcPts val="0"/>
                        </a:spcAft>
                      </a:pPr>
                      <a:r>
                        <a:rPr lang="cs-CZ" sz="1200">
                          <a:effectLst/>
                        </a:rPr>
                        <a:t>Strojírenský průmysl </a:t>
                      </a:r>
                      <a:endParaRPr lang="cs-CZ" sz="1100">
                        <a:effectLst/>
                        <a:latin typeface="Calibri"/>
                        <a:ea typeface="Calibri"/>
                        <a:cs typeface="Times New Roman"/>
                      </a:endParaRPr>
                    </a:p>
                  </a:txBody>
                  <a:tcPr marL="47617" marR="47617" marT="66693" marB="66693" anchor="ctr"/>
                </a:tc>
                <a:tc>
                  <a:txBody>
                    <a:bodyPr/>
                    <a:lstStyle/>
                    <a:p>
                      <a:pPr>
                        <a:lnSpc>
                          <a:spcPct val="115000"/>
                        </a:lnSpc>
                        <a:spcAft>
                          <a:spcPts val="0"/>
                        </a:spcAft>
                      </a:pPr>
                      <a:r>
                        <a:rPr lang="cs-CZ" sz="1200">
                          <a:effectLst/>
                        </a:rPr>
                        <a:t>HS 8458 - Soustruhy pro obrábění kovů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8459 - Stroje obráb pro vrtání frézování řezání apod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8462 - Stroje tvářecí k opracování kovů buchary apod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8463 - Stroje tvářecí jiné pro opracování kovů apod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a:effectLst/>
                        </a:rPr>
                        <a:t>HS 8465 - Stroje obráběcí na opracování dřeva korku ap </a:t>
                      </a:r>
                      <a:endParaRPr lang="cs-CZ" sz="1100">
                        <a:effectLst/>
                        <a:latin typeface="Calibri"/>
                        <a:ea typeface="Calibri"/>
                        <a:cs typeface="Times New Roman"/>
                      </a:endParaRPr>
                    </a:p>
                  </a:txBody>
                  <a:tcPr marL="47617" marR="47617" marT="66693" marB="66693" anchor="ctr"/>
                </a:tc>
              </a:tr>
              <a:tr h="343755">
                <a:tc vMerge="1">
                  <a:txBody>
                    <a:bodyPr/>
                    <a:lstStyle/>
                    <a:p>
                      <a:endParaRPr lang="cs-CZ"/>
                    </a:p>
                  </a:txBody>
                  <a:tcPr/>
                </a:tc>
                <a:tc>
                  <a:txBody>
                    <a:bodyPr/>
                    <a:lstStyle/>
                    <a:p>
                      <a:pPr>
                        <a:lnSpc>
                          <a:spcPct val="115000"/>
                        </a:lnSpc>
                        <a:spcAft>
                          <a:spcPts val="0"/>
                        </a:spcAft>
                      </a:pPr>
                      <a:r>
                        <a:rPr lang="cs-CZ" sz="1200" dirty="0">
                          <a:effectLst/>
                        </a:rPr>
                        <a:t>HS 8479 - Stroje mechanické s vlastní </a:t>
                      </a:r>
                      <a:r>
                        <a:rPr lang="cs-CZ" sz="1200" dirty="0" err="1">
                          <a:effectLst/>
                        </a:rPr>
                        <a:t>indiv</a:t>
                      </a:r>
                      <a:r>
                        <a:rPr lang="cs-CZ" sz="1200" dirty="0">
                          <a:effectLst/>
                        </a:rPr>
                        <a:t> funkcí </a:t>
                      </a:r>
                      <a:r>
                        <a:rPr lang="cs-CZ" sz="1200" dirty="0" err="1">
                          <a:effectLst/>
                        </a:rPr>
                        <a:t>jn</a:t>
                      </a:r>
                      <a:r>
                        <a:rPr lang="cs-CZ" sz="1200" dirty="0">
                          <a:effectLst/>
                        </a:rPr>
                        <a:t> </a:t>
                      </a:r>
                      <a:endParaRPr lang="cs-CZ" sz="1100" dirty="0">
                        <a:effectLst/>
                        <a:latin typeface="Calibri"/>
                        <a:ea typeface="Calibri"/>
                        <a:cs typeface="Times New Roman"/>
                      </a:endParaRPr>
                    </a:p>
                  </a:txBody>
                  <a:tcPr marL="47617" marR="47617" marT="66693" marB="66693" anchor="ct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468313" y="92075"/>
            <a:ext cx="8229600" cy="1143000"/>
          </a:xfrm>
        </p:spPr>
        <p:txBody>
          <a:bodyPr/>
          <a:lstStyle/>
          <a:p>
            <a:pPr eaLnBrk="1" hangingPunct="1"/>
            <a:r>
              <a:rPr lang="cs-CZ" altLang="cs-CZ" sz="3200" smtClean="0">
                <a:solidFill>
                  <a:srgbClr val="0039A6"/>
                </a:solidFill>
                <a:latin typeface="Georgia" pitchFamily="18" charset="0"/>
              </a:rPr>
              <a:t>Mapa oborových příležitostí (3)</a:t>
            </a:r>
          </a:p>
        </p:txBody>
      </p:sp>
      <p:sp>
        <p:nvSpPr>
          <p:cNvPr id="14339" name="Zástupný symbol pro obsah 2"/>
          <p:cNvSpPr>
            <a:spLocks noGrp="1"/>
          </p:cNvSpPr>
          <p:nvPr>
            <p:ph idx="1"/>
          </p:nvPr>
        </p:nvSpPr>
        <p:spPr>
          <a:xfrm>
            <a:off x="468318" y="1341438"/>
            <a:ext cx="8207375" cy="5040312"/>
          </a:xfrm>
        </p:spPr>
        <p:txBody>
          <a:bodyPr/>
          <a:lstStyle/>
          <a:p>
            <a:pPr lvl="1">
              <a:lnSpc>
                <a:spcPct val="80000"/>
              </a:lnSpc>
            </a:pPr>
            <a:endParaRPr lang="cs-CZ" altLang="cs-CZ" sz="1300" smtClean="0">
              <a:latin typeface="Georgia" pitchFamily="18" charset="0"/>
            </a:endParaRPr>
          </a:p>
          <a:p>
            <a:pPr lvl="1">
              <a:lnSpc>
                <a:spcPct val="80000"/>
              </a:lnSpc>
            </a:pPr>
            <a:endParaRPr lang="cs-CZ" altLang="cs-CZ" sz="13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800" smtClean="0">
              <a:latin typeface="Georgia" pitchFamily="18" charset="0"/>
            </a:endParaRPr>
          </a:p>
          <a:p>
            <a:pPr eaLnBrk="1" hangingPunct="1">
              <a:lnSpc>
                <a:spcPct val="80000"/>
              </a:lnSpc>
              <a:buFont typeface="Arial" charset="0"/>
              <a:buNone/>
            </a:pPr>
            <a:endParaRPr lang="cs-CZ" altLang="cs-CZ" sz="1500" b="1" smtClean="0">
              <a:latin typeface="Georgia" pitchFamily="18" charset="0"/>
            </a:endParaRPr>
          </a:p>
        </p:txBody>
      </p:sp>
      <p:pic>
        <p:nvPicPr>
          <p:cNvPr id="12292"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293"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294"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aphicFrame>
        <p:nvGraphicFramePr>
          <p:cNvPr id="2" name="Tabulka 1"/>
          <p:cNvGraphicFramePr>
            <a:graphicFrameLocks noGrp="1"/>
          </p:cNvGraphicFramePr>
          <p:nvPr/>
        </p:nvGraphicFramePr>
        <p:xfrm>
          <a:off x="468314" y="1268418"/>
          <a:ext cx="7920037" cy="5127625"/>
        </p:xfrm>
        <a:graphic>
          <a:graphicData uri="http://schemas.openxmlformats.org/drawingml/2006/table">
            <a:tbl>
              <a:tblPr firstRow="1" firstCol="1" bandRow="1">
                <a:tableStyleId>{5C22544A-7EE6-4342-B048-85BDC9FD1C3A}</a:tableStyleId>
              </a:tblPr>
              <a:tblGrid>
                <a:gridCol w="3312016"/>
                <a:gridCol w="4608021"/>
              </a:tblGrid>
              <a:tr h="481468">
                <a:tc rowSpan="2">
                  <a:txBody>
                    <a:bodyPr/>
                    <a:lstStyle/>
                    <a:p>
                      <a:pPr algn="ctr">
                        <a:lnSpc>
                          <a:spcPct val="115000"/>
                        </a:lnSpc>
                        <a:spcAft>
                          <a:spcPts val="0"/>
                        </a:spcAft>
                      </a:pPr>
                      <a:r>
                        <a:rPr lang="cs-CZ" sz="1200" dirty="0">
                          <a:effectLst/>
                        </a:rPr>
                        <a:t>Vodohospodářský a odpadní průmysl </a:t>
                      </a:r>
                      <a:endParaRPr lang="cs-CZ" sz="1200" dirty="0">
                        <a:effectLst/>
                        <a:latin typeface="Calibri"/>
                        <a:ea typeface="Calibri"/>
                        <a:cs typeface="Times New Roman"/>
                      </a:endParaRPr>
                    </a:p>
                  </a:txBody>
                  <a:tcPr marL="36633" marR="36633" marT="51300" marB="51300" anchor="ctr"/>
                </a:tc>
                <a:tc>
                  <a:txBody>
                    <a:bodyPr/>
                    <a:lstStyle/>
                    <a:p>
                      <a:pPr>
                        <a:lnSpc>
                          <a:spcPct val="115000"/>
                        </a:lnSpc>
                        <a:spcAft>
                          <a:spcPts val="0"/>
                        </a:spcAft>
                      </a:pPr>
                      <a:r>
                        <a:rPr lang="cs-CZ" sz="1200">
                          <a:effectLst/>
                        </a:rPr>
                        <a:t>HS 8414 - Čerpadla vývěvy vzduchové kompresory ap </a:t>
                      </a:r>
                      <a:endParaRPr lang="cs-CZ" sz="1200">
                        <a:effectLst/>
                        <a:latin typeface="Calibri"/>
                        <a:ea typeface="Calibri"/>
                        <a:cs typeface="Times New Roman"/>
                      </a:endParaRPr>
                    </a:p>
                  </a:txBody>
                  <a:tcPr marL="36633" marR="36633" marT="51300" marB="51300" anchor="ctr"/>
                </a:tc>
              </a:tr>
              <a:tr h="481468">
                <a:tc vMerge="1">
                  <a:txBody>
                    <a:bodyPr/>
                    <a:lstStyle/>
                    <a:p>
                      <a:endParaRPr lang="cs-CZ"/>
                    </a:p>
                  </a:txBody>
                  <a:tcPr/>
                </a:tc>
                <a:tc>
                  <a:txBody>
                    <a:bodyPr/>
                    <a:lstStyle/>
                    <a:p>
                      <a:pPr>
                        <a:lnSpc>
                          <a:spcPct val="115000"/>
                        </a:lnSpc>
                        <a:spcAft>
                          <a:spcPts val="0"/>
                        </a:spcAft>
                      </a:pPr>
                      <a:r>
                        <a:rPr lang="cs-CZ" sz="1200">
                          <a:effectLst/>
                        </a:rPr>
                        <a:t>HS 8421 - Odstředivky přístroje k filtrování čištění </a:t>
                      </a:r>
                      <a:endParaRPr lang="cs-CZ" sz="1200">
                        <a:effectLst/>
                        <a:latin typeface="Calibri"/>
                        <a:ea typeface="Calibri"/>
                        <a:cs typeface="Times New Roman"/>
                      </a:endParaRPr>
                    </a:p>
                  </a:txBody>
                  <a:tcPr marL="36633" marR="36633" marT="51300" marB="51300" anchor="ctr"/>
                </a:tc>
              </a:tr>
              <a:tr h="312945">
                <a:tc rowSpan="2">
                  <a:txBody>
                    <a:bodyPr/>
                    <a:lstStyle/>
                    <a:p>
                      <a:pPr algn="ctr">
                        <a:lnSpc>
                          <a:spcPct val="115000"/>
                        </a:lnSpc>
                        <a:spcAft>
                          <a:spcPts val="0"/>
                        </a:spcAft>
                      </a:pPr>
                      <a:r>
                        <a:rPr lang="cs-CZ" sz="1200" dirty="0">
                          <a:effectLst/>
                        </a:rPr>
                        <a:t>Zdravotnický a farmaceutický průmysl </a:t>
                      </a:r>
                      <a:endParaRPr lang="cs-CZ" sz="1200" dirty="0">
                        <a:effectLst/>
                        <a:latin typeface="Calibri"/>
                        <a:ea typeface="Calibri"/>
                        <a:cs typeface="Times New Roman"/>
                      </a:endParaRPr>
                    </a:p>
                  </a:txBody>
                  <a:tcPr marL="36633" marR="36633" marT="51300" marB="51300" anchor="ctr"/>
                </a:tc>
                <a:tc>
                  <a:txBody>
                    <a:bodyPr/>
                    <a:lstStyle/>
                    <a:p>
                      <a:pPr>
                        <a:lnSpc>
                          <a:spcPct val="115000"/>
                        </a:lnSpc>
                        <a:spcAft>
                          <a:spcPts val="0"/>
                        </a:spcAft>
                      </a:pPr>
                      <a:r>
                        <a:rPr lang="cs-CZ" sz="1200">
                          <a:effectLst/>
                        </a:rPr>
                        <a:t>HS 3006 - Zboží farmaceutické jiné </a:t>
                      </a:r>
                      <a:endParaRPr lang="cs-CZ" sz="1200">
                        <a:effectLst/>
                        <a:latin typeface="Calibri"/>
                        <a:ea typeface="Calibri"/>
                        <a:cs typeface="Times New Roman"/>
                      </a:endParaRPr>
                    </a:p>
                  </a:txBody>
                  <a:tcPr marL="36633" marR="36633" marT="51300" marB="51300" anchor="ctr"/>
                </a:tc>
              </a:tr>
              <a:tr h="481468">
                <a:tc vMerge="1">
                  <a:txBody>
                    <a:bodyPr/>
                    <a:lstStyle/>
                    <a:p>
                      <a:endParaRPr lang="cs-CZ"/>
                    </a:p>
                  </a:txBody>
                  <a:tcPr/>
                </a:tc>
                <a:tc>
                  <a:txBody>
                    <a:bodyPr/>
                    <a:lstStyle/>
                    <a:p>
                      <a:pPr>
                        <a:lnSpc>
                          <a:spcPct val="115000"/>
                        </a:lnSpc>
                        <a:spcAft>
                          <a:spcPts val="0"/>
                        </a:spcAft>
                      </a:pPr>
                      <a:r>
                        <a:rPr lang="cs-CZ" sz="1200">
                          <a:effectLst/>
                        </a:rPr>
                        <a:t>HS 9401 - Sedadla ne lékařská ap i proměnitelná v lůžka </a:t>
                      </a:r>
                      <a:endParaRPr lang="cs-CZ" sz="1200">
                        <a:effectLst/>
                        <a:latin typeface="Calibri"/>
                        <a:ea typeface="Calibri"/>
                        <a:cs typeface="Times New Roman"/>
                      </a:endParaRPr>
                    </a:p>
                  </a:txBody>
                  <a:tcPr marL="36633" marR="36633" marT="51300" marB="51300" anchor="ctr"/>
                </a:tc>
              </a:tr>
              <a:tr h="481468">
                <a:tc rowSpan="3">
                  <a:txBody>
                    <a:bodyPr/>
                    <a:lstStyle/>
                    <a:p>
                      <a:pPr algn="ctr">
                        <a:lnSpc>
                          <a:spcPct val="115000"/>
                        </a:lnSpc>
                        <a:spcAft>
                          <a:spcPts val="0"/>
                        </a:spcAft>
                      </a:pPr>
                      <a:r>
                        <a:rPr lang="cs-CZ" sz="1200" dirty="0">
                          <a:effectLst/>
                        </a:rPr>
                        <a:t>Zemědělský a potravinářský průmysl </a:t>
                      </a:r>
                      <a:endParaRPr lang="cs-CZ" sz="1200" dirty="0">
                        <a:effectLst/>
                        <a:latin typeface="Calibri"/>
                        <a:ea typeface="Calibri"/>
                        <a:cs typeface="Times New Roman"/>
                      </a:endParaRPr>
                    </a:p>
                  </a:txBody>
                  <a:tcPr marL="36633" marR="36633" marT="51300" marB="51300" anchor="ctr"/>
                </a:tc>
                <a:tc>
                  <a:txBody>
                    <a:bodyPr/>
                    <a:lstStyle/>
                    <a:p>
                      <a:pPr>
                        <a:lnSpc>
                          <a:spcPct val="115000"/>
                        </a:lnSpc>
                        <a:spcAft>
                          <a:spcPts val="0"/>
                        </a:spcAft>
                      </a:pPr>
                      <a:r>
                        <a:rPr lang="cs-CZ" sz="1200" dirty="0">
                          <a:effectLst/>
                        </a:rPr>
                        <a:t>HS 0402 - Mléko, smetana zahuštěná, slazená </a:t>
                      </a:r>
                      <a:endParaRPr lang="cs-CZ" sz="1200" dirty="0">
                        <a:effectLst/>
                        <a:latin typeface="Calibri"/>
                        <a:ea typeface="Calibri"/>
                        <a:cs typeface="Times New Roman"/>
                      </a:endParaRPr>
                    </a:p>
                  </a:txBody>
                  <a:tcPr marL="36633" marR="36633" marT="51300" marB="51300" anchor="ctr"/>
                </a:tc>
              </a:tr>
              <a:tr h="481468">
                <a:tc vMerge="1">
                  <a:txBody>
                    <a:bodyPr/>
                    <a:lstStyle/>
                    <a:p>
                      <a:endParaRPr lang="cs-CZ"/>
                    </a:p>
                  </a:txBody>
                  <a:tcPr/>
                </a:tc>
                <a:tc>
                  <a:txBody>
                    <a:bodyPr/>
                    <a:lstStyle/>
                    <a:p>
                      <a:pPr>
                        <a:lnSpc>
                          <a:spcPct val="115000"/>
                        </a:lnSpc>
                        <a:spcAft>
                          <a:spcPts val="0"/>
                        </a:spcAft>
                      </a:pPr>
                      <a:r>
                        <a:rPr lang="cs-CZ" sz="1200" dirty="0">
                          <a:effectLst/>
                        </a:rPr>
                        <a:t>HS 0404 - Syrovátka výrobky z mléka zahuštěné slazené </a:t>
                      </a:r>
                      <a:endParaRPr lang="cs-CZ" sz="1200" dirty="0">
                        <a:effectLst/>
                        <a:latin typeface="Calibri"/>
                        <a:ea typeface="Calibri"/>
                        <a:cs typeface="Times New Roman"/>
                      </a:endParaRPr>
                    </a:p>
                  </a:txBody>
                  <a:tcPr marL="36633" marR="36633" marT="51300" marB="51300" anchor="ctr"/>
                </a:tc>
              </a:tr>
              <a:tr h="481468">
                <a:tc vMerge="1">
                  <a:txBody>
                    <a:bodyPr/>
                    <a:lstStyle/>
                    <a:p>
                      <a:endParaRPr lang="cs-CZ"/>
                    </a:p>
                  </a:txBody>
                  <a:tcPr/>
                </a:tc>
                <a:tc>
                  <a:txBody>
                    <a:bodyPr/>
                    <a:lstStyle/>
                    <a:p>
                      <a:pPr>
                        <a:lnSpc>
                          <a:spcPct val="115000"/>
                        </a:lnSpc>
                        <a:spcAft>
                          <a:spcPts val="0"/>
                        </a:spcAft>
                      </a:pPr>
                      <a:r>
                        <a:rPr lang="cs-CZ" sz="1200" dirty="0">
                          <a:effectLst/>
                        </a:rPr>
                        <a:t>HS 8438 - Stroje pro </a:t>
                      </a:r>
                      <a:r>
                        <a:rPr lang="cs-CZ" sz="1200" dirty="0" err="1">
                          <a:effectLst/>
                        </a:rPr>
                        <a:t>prům</a:t>
                      </a:r>
                      <a:r>
                        <a:rPr lang="cs-CZ" sz="1200" dirty="0">
                          <a:effectLst/>
                        </a:rPr>
                        <a:t> přípravu výrobu potravin aj </a:t>
                      </a:r>
                      <a:endParaRPr lang="cs-CZ" sz="1200" dirty="0">
                        <a:effectLst/>
                        <a:latin typeface="Calibri"/>
                        <a:ea typeface="Calibri"/>
                        <a:cs typeface="Times New Roman"/>
                      </a:endParaRPr>
                    </a:p>
                  </a:txBody>
                  <a:tcPr marL="36633" marR="36633" marT="51300" marB="51300" anchor="ctr"/>
                </a:tc>
              </a:tr>
              <a:tr h="481468">
                <a:tc rowSpan="4">
                  <a:txBody>
                    <a:bodyPr/>
                    <a:lstStyle/>
                    <a:p>
                      <a:pPr algn="ctr">
                        <a:lnSpc>
                          <a:spcPct val="115000"/>
                        </a:lnSpc>
                        <a:spcAft>
                          <a:spcPts val="0"/>
                        </a:spcAft>
                      </a:pPr>
                      <a:r>
                        <a:rPr lang="cs-CZ" sz="1200">
                          <a:effectLst/>
                        </a:rPr>
                        <a:t>Železniční a kolejová doprava </a:t>
                      </a:r>
                      <a:endParaRPr lang="cs-CZ" sz="1200">
                        <a:effectLst/>
                        <a:latin typeface="Calibri"/>
                        <a:ea typeface="Calibri"/>
                        <a:cs typeface="Times New Roman"/>
                      </a:endParaRPr>
                    </a:p>
                  </a:txBody>
                  <a:tcPr marL="36633" marR="36633" marT="51300" marB="51300" anchor="ctr"/>
                </a:tc>
                <a:tc>
                  <a:txBody>
                    <a:bodyPr/>
                    <a:lstStyle/>
                    <a:p>
                      <a:pPr>
                        <a:lnSpc>
                          <a:spcPct val="115000"/>
                        </a:lnSpc>
                        <a:spcAft>
                          <a:spcPts val="0"/>
                        </a:spcAft>
                      </a:pPr>
                      <a:r>
                        <a:rPr lang="cs-CZ" sz="1200" dirty="0">
                          <a:effectLst/>
                        </a:rPr>
                        <a:t>HS 7302 - Materiál pro stavbu tratí </a:t>
                      </a:r>
                      <a:r>
                        <a:rPr lang="cs-CZ" sz="1200" dirty="0" err="1">
                          <a:effectLst/>
                        </a:rPr>
                        <a:t>železnič</a:t>
                      </a:r>
                      <a:r>
                        <a:rPr lang="cs-CZ" sz="1200" dirty="0">
                          <a:effectLst/>
                        </a:rPr>
                        <a:t> tramvaj </a:t>
                      </a:r>
                      <a:endParaRPr lang="cs-CZ" sz="1200" dirty="0">
                        <a:effectLst/>
                        <a:latin typeface="Calibri"/>
                        <a:ea typeface="Calibri"/>
                        <a:cs typeface="Times New Roman"/>
                      </a:endParaRPr>
                    </a:p>
                  </a:txBody>
                  <a:tcPr marL="36633" marR="36633" marT="51300" marB="51300" anchor="ctr"/>
                </a:tc>
              </a:tr>
              <a:tr h="481468">
                <a:tc vMerge="1">
                  <a:txBody>
                    <a:bodyPr/>
                    <a:lstStyle/>
                    <a:p>
                      <a:endParaRPr lang="cs-CZ"/>
                    </a:p>
                  </a:txBody>
                  <a:tcPr/>
                </a:tc>
                <a:tc>
                  <a:txBody>
                    <a:bodyPr/>
                    <a:lstStyle/>
                    <a:p>
                      <a:pPr>
                        <a:lnSpc>
                          <a:spcPct val="115000"/>
                        </a:lnSpc>
                        <a:spcAft>
                          <a:spcPts val="0"/>
                        </a:spcAft>
                      </a:pPr>
                      <a:r>
                        <a:rPr lang="cs-CZ" sz="1200" dirty="0">
                          <a:effectLst/>
                        </a:rPr>
                        <a:t>HS 8607 - Části součásti vozidel žel aj dopravy kolej </a:t>
                      </a:r>
                      <a:endParaRPr lang="cs-CZ" sz="1200" dirty="0">
                        <a:effectLst/>
                        <a:latin typeface="Calibri"/>
                        <a:ea typeface="Calibri"/>
                        <a:cs typeface="Times New Roman"/>
                      </a:endParaRPr>
                    </a:p>
                  </a:txBody>
                  <a:tcPr marL="36633" marR="36633" marT="51300" marB="51300" anchor="ctr"/>
                </a:tc>
              </a:tr>
              <a:tr h="481468">
                <a:tc vMerge="1">
                  <a:txBody>
                    <a:bodyPr/>
                    <a:lstStyle/>
                    <a:p>
                      <a:endParaRPr lang="cs-CZ"/>
                    </a:p>
                  </a:txBody>
                  <a:tcPr/>
                </a:tc>
                <a:tc>
                  <a:txBody>
                    <a:bodyPr/>
                    <a:lstStyle/>
                    <a:p>
                      <a:pPr>
                        <a:lnSpc>
                          <a:spcPct val="115000"/>
                        </a:lnSpc>
                        <a:spcAft>
                          <a:spcPts val="0"/>
                        </a:spcAft>
                      </a:pPr>
                      <a:r>
                        <a:rPr lang="cs-CZ" sz="1200" dirty="0">
                          <a:effectLst/>
                        </a:rPr>
                        <a:t>HS 8608 - Materiál kolejový svrškový </a:t>
                      </a:r>
                      <a:r>
                        <a:rPr lang="cs-CZ" sz="1200" dirty="0" err="1">
                          <a:effectLst/>
                        </a:rPr>
                        <a:t>přístr</a:t>
                      </a:r>
                      <a:r>
                        <a:rPr lang="cs-CZ" sz="1200" dirty="0">
                          <a:effectLst/>
                        </a:rPr>
                        <a:t> návěstní </a:t>
                      </a:r>
                      <a:r>
                        <a:rPr lang="cs-CZ" sz="1200" dirty="0" err="1">
                          <a:effectLst/>
                        </a:rPr>
                        <a:t>ap</a:t>
                      </a:r>
                      <a:r>
                        <a:rPr lang="cs-CZ" sz="1200" dirty="0">
                          <a:effectLst/>
                        </a:rPr>
                        <a:t> </a:t>
                      </a:r>
                      <a:endParaRPr lang="cs-CZ" sz="1200" dirty="0">
                        <a:effectLst/>
                        <a:latin typeface="Calibri"/>
                        <a:ea typeface="Calibri"/>
                        <a:cs typeface="Times New Roman"/>
                      </a:endParaRPr>
                    </a:p>
                  </a:txBody>
                  <a:tcPr marL="36633" marR="36633" marT="51300" marB="51300" anchor="ctr"/>
                </a:tc>
              </a:tr>
              <a:tr h="481468">
                <a:tc vMerge="1">
                  <a:txBody>
                    <a:bodyPr/>
                    <a:lstStyle/>
                    <a:p>
                      <a:endParaRPr lang="cs-CZ"/>
                    </a:p>
                  </a:txBody>
                  <a:tcPr/>
                </a:tc>
                <a:tc>
                  <a:txBody>
                    <a:bodyPr/>
                    <a:lstStyle/>
                    <a:p>
                      <a:pPr>
                        <a:lnSpc>
                          <a:spcPct val="115000"/>
                        </a:lnSpc>
                        <a:spcAft>
                          <a:spcPts val="0"/>
                        </a:spcAft>
                      </a:pPr>
                      <a:r>
                        <a:rPr lang="cs-CZ" sz="1200" dirty="0">
                          <a:effectLst/>
                        </a:rPr>
                        <a:t>HS 8609 - Kontejnery pro jeden nebo více druhů dopravy </a:t>
                      </a:r>
                      <a:endParaRPr lang="cs-CZ" sz="1200" dirty="0">
                        <a:effectLst/>
                        <a:latin typeface="Calibri"/>
                        <a:ea typeface="Calibri"/>
                        <a:cs typeface="Times New Roman"/>
                      </a:endParaRPr>
                    </a:p>
                  </a:txBody>
                  <a:tcPr marL="36633" marR="36633" marT="51300" marB="51300" anchor="ct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393700" y="92075"/>
            <a:ext cx="8229600" cy="1143000"/>
          </a:xfrm>
        </p:spPr>
        <p:txBody>
          <a:bodyPr/>
          <a:lstStyle/>
          <a:p>
            <a:pPr eaLnBrk="1" hangingPunct="1"/>
            <a:r>
              <a:rPr lang="cs-CZ" altLang="cs-CZ" sz="3200" smtClean="0">
                <a:solidFill>
                  <a:srgbClr val="0039A6"/>
                </a:solidFill>
                <a:latin typeface="Georgia" pitchFamily="18" charset="0"/>
              </a:rPr>
              <a:t>Národní strategie rozvoje 2017-2036</a:t>
            </a:r>
          </a:p>
        </p:txBody>
      </p:sp>
      <p:sp>
        <p:nvSpPr>
          <p:cNvPr id="15363" name="Zástupný symbol pro obsah 2"/>
          <p:cNvSpPr>
            <a:spLocks noGrp="1"/>
          </p:cNvSpPr>
          <p:nvPr>
            <p:ph idx="1"/>
          </p:nvPr>
        </p:nvSpPr>
        <p:spPr>
          <a:xfrm>
            <a:off x="457200" y="1600200"/>
            <a:ext cx="8147050" cy="4852988"/>
          </a:xfrm>
        </p:spPr>
        <p:txBody>
          <a:bodyPr/>
          <a:lstStyle/>
          <a:p>
            <a:pPr marL="0" indent="0" eaLnBrk="1" hangingPunct="1">
              <a:buFont typeface="Arial" charset="0"/>
              <a:buNone/>
            </a:pPr>
            <a:r>
              <a:rPr lang="cs-CZ" altLang="cs-CZ" sz="1800" smtClean="0">
                <a:latin typeface="Georgia" pitchFamily="18" charset="0"/>
              </a:rPr>
              <a:t>• </a:t>
            </a:r>
            <a:r>
              <a:rPr lang="cs-CZ" altLang="cs-CZ" sz="1800" b="1" smtClean="0">
                <a:latin typeface="Georgia" pitchFamily="18" charset="0"/>
              </a:rPr>
              <a:t>„Thailand 4.0“  </a:t>
            </a:r>
            <a:r>
              <a:rPr lang="cs-CZ" altLang="cs-CZ" sz="1800" smtClean="0">
                <a:latin typeface="Georgia" pitchFamily="18" charset="0"/>
              </a:rPr>
              <a:t>se zaměřením na pět hlavních skupin: </a:t>
            </a:r>
          </a:p>
          <a:p>
            <a:pPr marL="628650" lvl="1" indent="-228600" eaLnBrk="1" hangingPunct="1">
              <a:buFont typeface="Arial" charset="0"/>
              <a:buAutoNum type="arabicParenR"/>
            </a:pPr>
            <a:r>
              <a:rPr lang="cs-CZ" altLang="cs-CZ" sz="1800" smtClean="0">
                <a:latin typeface="Georgia" pitchFamily="18" charset="0"/>
              </a:rPr>
              <a:t> zemědělství a potravinářství s důrazem na rozvoj biotechnologií; </a:t>
            </a:r>
          </a:p>
          <a:p>
            <a:pPr marL="628650" lvl="1" indent="-228600" eaLnBrk="1" hangingPunct="1">
              <a:buFont typeface="Arial" charset="0"/>
              <a:buAutoNum type="arabicParenR"/>
            </a:pPr>
            <a:r>
              <a:rPr lang="cs-CZ" altLang="cs-CZ" sz="1800" smtClean="0">
                <a:latin typeface="Georgia" pitchFamily="18" charset="0"/>
              </a:rPr>
              <a:t> zdravotnictví s důrazem na rozvoj zdravotnických technologií; </a:t>
            </a:r>
          </a:p>
          <a:p>
            <a:pPr marL="628650" lvl="1" indent="-228600" eaLnBrk="1" hangingPunct="1">
              <a:buFont typeface="Arial" charset="0"/>
              <a:buAutoNum type="arabicParenR"/>
            </a:pPr>
            <a:r>
              <a:rPr lang="cs-CZ" altLang="cs-CZ" sz="1800" smtClean="0">
                <a:latin typeface="Georgia" pitchFamily="18" charset="0"/>
              </a:rPr>
              <a:t> chytrá zařízení a robotika s důrazem na mechatroniku; </a:t>
            </a:r>
          </a:p>
          <a:p>
            <a:pPr marL="628650" lvl="1" indent="-228600" eaLnBrk="1" hangingPunct="1">
              <a:buFont typeface="Arial" charset="0"/>
              <a:buAutoNum type="arabicParenR"/>
            </a:pPr>
            <a:r>
              <a:rPr lang="cs-CZ" altLang="cs-CZ" sz="1800" smtClean="0">
                <a:latin typeface="Georgia" pitchFamily="18" charset="0"/>
              </a:rPr>
              <a:t> digitální technologie a IoT</a:t>
            </a:r>
          </a:p>
          <a:p>
            <a:pPr marL="628650" lvl="1" indent="-228600" eaLnBrk="1" hangingPunct="1">
              <a:buFont typeface="Arial" charset="0"/>
              <a:buAutoNum type="arabicParenR"/>
            </a:pPr>
            <a:r>
              <a:rPr lang="cs-CZ" altLang="cs-CZ" sz="1800" smtClean="0">
                <a:latin typeface="Georgia" pitchFamily="18" charset="0"/>
              </a:rPr>
              <a:t> kreativní obory, design, služby apod.</a:t>
            </a:r>
          </a:p>
          <a:p>
            <a:pPr marL="0" indent="0" eaLnBrk="1" hangingPunct="1">
              <a:buFont typeface="Arial" charset="0"/>
              <a:buNone/>
            </a:pPr>
            <a:r>
              <a:rPr lang="cs-CZ" altLang="cs-CZ" sz="1800" smtClean="0">
                <a:latin typeface="Georgia" pitchFamily="18" charset="0"/>
              </a:rPr>
              <a:t>• </a:t>
            </a:r>
            <a:r>
              <a:rPr lang="cs-CZ" altLang="cs-CZ" sz="1800" b="1" smtClean="0">
                <a:latin typeface="Georgia" pitchFamily="18" charset="0"/>
              </a:rPr>
              <a:t>Rozvoj průmyslových klastrů </a:t>
            </a:r>
            <a:r>
              <a:rPr lang="cs-CZ" altLang="cs-CZ" sz="1800" smtClean="0">
                <a:latin typeface="Georgia" pitchFamily="18" charset="0"/>
              </a:rPr>
              <a:t>s rozdělením na </a:t>
            </a:r>
          </a:p>
          <a:p>
            <a:pPr marL="628650" lvl="1" indent="-228600" eaLnBrk="1" hangingPunct="1">
              <a:buFont typeface="Arial" charset="0"/>
              <a:buAutoNum type="arabicParenR"/>
            </a:pPr>
            <a:r>
              <a:rPr lang="cs-CZ" altLang="cs-CZ" sz="1800" b="1" smtClean="0">
                <a:latin typeface="Georgia" pitchFamily="18" charset="0"/>
              </a:rPr>
              <a:t>„Super Cluster“ </a:t>
            </a:r>
            <a:r>
              <a:rPr lang="cs-CZ" altLang="cs-CZ" sz="1800" smtClean="0">
                <a:latin typeface="Georgia" pitchFamily="18" charset="0"/>
              </a:rPr>
              <a:t>zahrnující rozvinuté technologie, automobilový průmysl, výrobu elektrotechniky a telekomunikačních zařízení a environmentálně přátelský (petro)chemický průmysl; </a:t>
            </a:r>
          </a:p>
          <a:p>
            <a:pPr marL="628650" lvl="1" indent="-228600" eaLnBrk="1" hangingPunct="1">
              <a:buFont typeface="Arial" charset="0"/>
              <a:buAutoNum type="arabicParenR"/>
            </a:pPr>
            <a:r>
              <a:rPr lang="cs-CZ" altLang="cs-CZ" sz="1800" smtClean="0">
                <a:latin typeface="Georgia" pitchFamily="18" charset="0"/>
              </a:rPr>
              <a:t> </a:t>
            </a:r>
            <a:r>
              <a:rPr lang="cs-CZ" altLang="cs-CZ" sz="1800" b="1" smtClean="0">
                <a:latin typeface="Georgia" pitchFamily="18" charset="0"/>
              </a:rPr>
              <a:t>tzv. „New S-curve“ </a:t>
            </a:r>
            <a:r>
              <a:rPr lang="cs-CZ" altLang="cs-CZ" sz="1800" smtClean="0">
                <a:latin typeface="Georgia" pitchFamily="18" charset="0"/>
              </a:rPr>
              <a:t>s robotikou, leteckým průmyslem a logistikou, bioenergetikou, digitálním průmyslem a integrovaným zdravotnickým průmyslem a zdravotnickými službami</a:t>
            </a:r>
          </a:p>
          <a:p>
            <a:pPr marL="628650" lvl="1" indent="-228600" eaLnBrk="1" hangingPunct="1">
              <a:buFont typeface="Arial" charset="0"/>
              <a:buAutoNum type="arabicParenR"/>
            </a:pPr>
            <a:r>
              <a:rPr lang="cs-CZ" altLang="cs-CZ" sz="1800" smtClean="0">
                <a:latin typeface="Georgia" pitchFamily="18" charset="0"/>
              </a:rPr>
              <a:t> zemědělsko-zpracovatelské obory a textilní a oděvní průmysl</a:t>
            </a:r>
          </a:p>
        </p:txBody>
      </p:sp>
      <p:pic>
        <p:nvPicPr>
          <p:cNvPr id="15364"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365"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366"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393700" y="92075"/>
            <a:ext cx="8229600" cy="1143000"/>
          </a:xfrm>
        </p:spPr>
        <p:txBody>
          <a:bodyPr/>
          <a:lstStyle/>
          <a:p>
            <a:pPr eaLnBrk="1" hangingPunct="1"/>
            <a:r>
              <a:rPr lang="cs-CZ" altLang="cs-CZ" sz="3200" smtClean="0">
                <a:solidFill>
                  <a:srgbClr val="0039A6"/>
                </a:solidFill>
                <a:latin typeface="Georgia" pitchFamily="18" charset="0"/>
              </a:rPr>
              <a:t>Národní strategie rozvoje 2017-2036</a:t>
            </a:r>
          </a:p>
        </p:txBody>
      </p:sp>
      <p:sp>
        <p:nvSpPr>
          <p:cNvPr id="16387" name="Zástupný symbol pro obsah 2"/>
          <p:cNvSpPr>
            <a:spLocks noGrp="1"/>
          </p:cNvSpPr>
          <p:nvPr>
            <p:ph idx="1"/>
          </p:nvPr>
        </p:nvSpPr>
        <p:spPr>
          <a:xfrm>
            <a:off x="457200" y="1600200"/>
            <a:ext cx="8147050" cy="4852988"/>
          </a:xfrm>
        </p:spPr>
        <p:txBody>
          <a:bodyPr/>
          <a:lstStyle/>
          <a:p>
            <a:pPr marL="0" indent="0" eaLnBrk="1" hangingPunct="1">
              <a:buFont typeface="Arial" charset="0"/>
              <a:buNone/>
            </a:pPr>
            <a:endParaRPr lang="cs-CZ" altLang="cs-CZ" sz="1800" smtClean="0">
              <a:latin typeface="Georgia" pitchFamily="18" charset="0"/>
            </a:endParaRPr>
          </a:p>
          <a:p>
            <a:pPr marL="0" indent="0" eaLnBrk="1" hangingPunct="1">
              <a:buFont typeface="Arial" charset="0"/>
              <a:buNone/>
            </a:pPr>
            <a:endParaRPr lang="cs-CZ" altLang="cs-CZ" sz="1800" smtClean="0">
              <a:latin typeface="Georgia" pitchFamily="18" charset="0"/>
            </a:endParaRPr>
          </a:p>
          <a:p>
            <a:pPr marL="0" indent="0" eaLnBrk="1" hangingPunct="1">
              <a:buFont typeface="Arial" charset="0"/>
              <a:buNone/>
            </a:pPr>
            <a:r>
              <a:rPr lang="cs-CZ" altLang="cs-CZ" sz="1800" smtClean="0">
                <a:latin typeface="Georgia" pitchFamily="18" charset="0"/>
              </a:rPr>
              <a:t>• </a:t>
            </a:r>
            <a:r>
              <a:rPr lang="cs-CZ" altLang="cs-CZ" sz="1800" b="1" smtClean="0">
                <a:latin typeface="Georgia" pitchFamily="18" charset="0"/>
              </a:rPr>
              <a:t>Rozvoj digitální ekonomiky</a:t>
            </a:r>
          </a:p>
          <a:p>
            <a:pPr marL="0" indent="0" eaLnBrk="1" hangingPunct="1">
              <a:buFont typeface="Arial" charset="0"/>
              <a:buNone/>
            </a:pPr>
            <a:r>
              <a:rPr lang="cs-CZ" altLang="cs-CZ" sz="1800" smtClean="0">
                <a:latin typeface="Georgia" pitchFamily="18" charset="0"/>
              </a:rPr>
              <a:t>• </a:t>
            </a:r>
            <a:r>
              <a:rPr lang="cs-CZ" altLang="cs-CZ" sz="1800" b="1" smtClean="0">
                <a:latin typeface="Georgia" pitchFamily="18" charset="0"/>
              </a:rPr>
              <a:t>Rozvoj cestovního ruchu</a:t>
            </a:r>
          </a:p>
          <a:p>
            <a:pPr marL="0" indent="0" eaLnBrk="1" hangingPunct="1">
              <a:buFont typeface="Arial" charset="0"/>
              <a:buNone/>
            </a:pPr>
            <a:r>
              <a:rPr lang="cs-CZ" altLang="cs-CZ" sz="1800" smtClean="0">
                <a:latin typeface="Georgia" pitchFamily="18" charset="0"/>
              </a:rPr>
              <a:t>• </a:t>
            </a:r>
            <a:r>
              <a:rPr lang="cs-CZ" altLang="cs-CZ" sz="1800" b="1" smtClean="0">
                <a:latin typeface="Georgia" pitchFamily="18" charset="0"/>
              </a:rPr>
              <a:t>Modifikace struktury zemědělské výroby</a:t>
            </a:r>
          </a:p>
          <a:p>
            <a:pPr marL="0" indent="0" eaLnBrk="1" hangingPunct="1">
              <a:buFont typeface="Arial" charset="0"/>
              <a:buNone/>
            </a:pPr>
            <a:r>
              <a:rPr lang="cs-CZ" altLang="cs-CZ" sz="1800" smtClean="0">
                <a:latin typeface="Georgia" pitchFamily="18" charset="0"/>
              </a:rPr>
              <a:t>• </a:t>
            </a:r>
            <a:r>
              <a:rPr lang="cs-CZ" altLang="cs-CZ" sz="1800" b="1" smtClean="0">
                <a:latin typeface="Georgia" pitchFamily="18" charset="0"/>
              </a:rPr>
              <a:t>Rozvoj vodohospodářství</a:t>
            </a:r>
          </a:p>
          <a:p>
            <a:pPr marL="0" indent="0" eaLnBrk="1" hangingPunct="1">
              <a:buFont typeface="Arial" charset="0"/>
              <a:buNone/>
            </a:pPr>
            <a:r>
              <a:rPr lang="cs-CZ" altLang="cs-CZ" sz="1800" smtClean="0">
                <a:latin typeface="Georgia" pitchFamily="18" charset="0"/>
              </a:rPr>
              <a:t>• </a:t>
            </a:r>
            <a:r>
              <a:rPr lang="cs-CZ" altLang="cs-CZ" sz="1800" b="1" smtClean="0">
                <a:latin typeface="Georgia" pitchFamily="18" charset="0"/>
              </a:rPr>
              <a:t>Rozvoj dopravní infrastruktury</a:t>
            </a:r>
            <a:r>
              <a:rPr lang="cs-CZ" altLang="cs-CZ" sz="1800" smtClean="0">
                <a:latin typeface="Georgia" pitchFamily="18" charset="0"/>
              </a:rPr>
              <a:t>, vč. dálniční sítě, železničních tratí (rychlovlaků i elektrifikovaných tratí s nižší rychlostí), systémů MHD (vč. tramvajových systémů) a letišť.</a:t>
            </a:r>
          </a:p>
          <a:p>
            <a:pPr marL="0" indent="0" eaLnBrk="1" hangingPunct="1">
              <a:buFont typeface="Arial" charset="0"/>
              <a:buNone/>
            </a:pPr>
            <a:r>
              <a:rPr lang="cs-CZ" altLang="cs-CZ" sz="1800" smtClean="0">
                <a:latin typeface="Georgia" pitchFamily="18" charset="0"/>
              </a:rPr>
              <a:t>• </a:t>
            </a:r>
            <a:r>
              <a:rPr lang="cs-CZ" altLang="cs-CZ" sz="1800" b="1" smtClean="0">
                <a:latin typeface="Georgia" pitchFamily="18" charset="0"/>
              </a:rPr>
              <a:t>Rozvoj speciálních ekonomických zón </a:t>
            </a:r>
            <a:r>
              <a:rPr lang="cs-CZ" altLang="cs-CZ" sz="1800" smtClean="0">
                <a:latin typeface="Georgia" pitchFamily="18" charset="0"/>
              </a:rPr>
              <a:t>v příhraničních oblastech a zóny Dawei v Barmě/Myanmaru.</a:t>
            </a:r>
          </a:p>
        </p:txBody>
      </p:sp>
      <p:pic>
        <p:nvPicPr>
          <p:cNvPr id="15364"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365"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366"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685800" y="4241800"/>
            <a:ext cx="8001000" cy="1600200"/>
          </a:xfrm>
        </p:spPr>
        <p:txBody>
          <a:bodyPr>
            <a:normAutofit/>
          </a:bodyPr>
          <a:lstStyle/>
          <a:p>
            <a:pPr algn="l"/>
            <a:r>
              <a:rPr lang="en-US" sz="2800" b="1" dirty="0" smtClean="0">
                <a:solidFill>
                  <a:schemeClr val="tx1"/>
                </a:solidFill>
              </a:rPr>
              <a:t>Mr. </a:t>
            </a:r>
            <a:r>
              <a:rPr lang="cs-CZ" sz="2800" b="1" dirty="0" smtClean="0">
                <a:solidFill>
                  <a:schemeClr val="tx1"/>
                </a:solidFill>
              </a:rPr>
              <a:t>Karel MACHOTKA</a:t>
            </a:r>
          </a:p>
          <a:p>
            <a:pPr algn="l"/>
            <a:r>
              <a:rPr lang="cs-CZ" sz="2400" dirty="0" err="1" smtClean="0">
                <a:solidFill>
                  <a:schemeClr val="tx1">
                    <a:lumMod val="50000"/>
                    <a:lumOff val="50000"/>
                  </a:schemeClr>
                </a:solidFill>
              </a:rPr>
              <a:t>Executive</a:t>
            </a:r>
            <a:r>
              <a:rPr lang="cs-CZ" sz="2400" dirty="0" smtClean="0">
                <a:solidFill>
                  <a:schemeClr val="tx1">
                    <a:lumMod val="50000"/>
                    <a:lumOff val="50000"/>
                  </a:schemeClr>
                </a:solidFill>
              </a:rPr>
              <a:t> </a:t>
            </a:r>
            <a:r>
              <a:rPr lang="cs-CZ" sz="2400" dirty="0" err="1" smtClean="0">
                <a:solidFill>
                  <a:schemeClr val="tx1">
                    <a:lumMod val="50000"/>
                    <a:lumOff val="50000"/>
                  </a:schemeClr>
                </a:solidFill>
              </a:rPr>
              <a:t>Director</a:t>
            </a:r>
            <a:r>
              <a:rPr lang="cs-CZ" sz="2400" dirty="0" smtClean="0">
                <a:solidFill>
                  <a:schemeClr val="tx1">
                    <a:lumMod val="50000"/>
                    <a:lumOff val="50000"/>
                  </a:schemeClr>
                </a:solidFill>
              </a:rPr>
              <a:t> of</a:t>
            </a:r>
            <a:r>
              <a:rPr lang="en-US" sz="2400" dirty="0" smtClean="0">
                <a:solidFill>
                  <a:schemeClr val="tx1">
                    <a:lumMod val="50000"/>
                    <a:lumOff val="50000"/>
                  </a:schemeClr>
                </a:solidFill>
              </a:rPr>
              <a:t> ICC Czech Republic</a:t>
            </a:r>
            <a:endParaRPr lang="en-US" sz="2400" dirty="0">
              <a:solidFill>
                <a:schemeClr val="tx1">
                  <a:lumMod val="50000"/>
                  <a:lumOff val="50000"/>
                </a:schemeClr>
              </a:solidFill>
            </a:endParaRPr>
          </a:p>
        </p:txBody>
      </p:sp>
      <p:sp>
        <p:nvSpPr>
          <p:cNvPr id="4" name="TextBox 3"/>
          <p:cNvSpPr txBox="1"/>
          <p:nvPr/>
        </p:nvSpPr>
        <p:spPr>
          <a:xfrm>
            <a:off x="7633523" y="5080000"/>
            <a:ext cx="184731" cy="369332"/>
          </a:xfrm>
          <a:prstGeom prst="rect">
            <a:avLst/>
          </a:prstGeom>
          <a:noFill/>
        </p:spPr>
        <p:txBody>
          <a:bodyPr wrap="none" rtlCol="0">
            <a:spAutoFit/>
          </a:bodyPr>
          <a:lstStyle/>
          <a:p>
            <a:endParaRPr lang="en-US" dirty="0"/>
          </a:p>
        </p:txBody>
      </p:sp>
      <p:sp>
        <p:nvSpPr>
          <p:cNvPr id="11" name="Title 1"/>
          <p:cNvSpPr>
            <a:spLocks noGrp="1"/>
          </p:cNvSpPr>
          <p:nvPr>
            <p:ph type="ctrTitle"/>
          </p:nvPr>
        </p:nvSpPr>
        <p:spPr>
          <a:xfrm>
            <a:off x="685800" y="1752601"/>
            <a:ext cx="7772400" cy="2438400"/>
          </a:xfrm>
          <a:solidFill>
            <a:schemeClr val="bg1"/>
          </a:solidFill>
        </p:spPr>
        <p:txBody>
          <a:bodyPr>
            <a:normAutofit/>
          </a:bodyPr>
          <a:lstStyle/>
          <a:p>
            <a:pPr algn="l"/>
            <a:r>
              <a:rPr lang="cs-CZ" sz="5400" dirty="0" smtClean="0">
                <a:solidFill>
                  <a:srgbClr val="0064A8"/>
                </a:solidFill>
              </a:rPr>
              <a:t>THAILAND</a:t>
            </a:r>
            <a:endParaRPr lang="en-US" sz="5400" dirty="0">
              <a:solidFill>
                <a:srgbClr val="0064A8"/>
              </a:solidFill>
            </a:endParaRPr>
          </a:p>
        </p:txBody>
      </p:sp>
      <p:pic>
        <p:nvPicPr>
          <p:cNvPr id="7" name="Obrázek 6" descr="ICC NC WBO Horz logo_CZ_Color (2).png"/>
          <p:cNvPicPr>
            <a:picLocks noChangeAspect="1"/>
          </p:cNvPicPr>
          <p:nvPr/>
        </p:nvPicPr>
        <p:blipFill>
          <a:blip r:embed="rId2" cstate="print"/>
          <a:stretch>
            <a:fillRect/>
          </a:stretch>
        </p:blipFill>
        <p:spPr>
          <a:xfrm>
            <a:off x="304800" y="5715290"/>
            <a:ext cx="3124200" cy="887119"/>
          </a:xfrm>
          <a:prstGeom prst="rect">
            <a:avLst/>
          </a:prstGeom>
        </p:spPr>
      </p:pic>
      <p:pic>
        <p:nvPicPr>
          <p:cNvPr id="9" name="Obrázek 8"/>
          <p:cNvPicPr>
            <a:picLocks noChangeAspect="1"/>
          </p:cNvPicPr>
          <p:nvPr/>
        </p:nvPicPr>
        <p:blipFill>
          <a:blip r:embed="rId3" cstate="print"/>
          <a:stretch>
            <a:fillRect/>
          </a:stretch>
        </p:blipFill>
        <p:spPr>
          <a:xfrm>
            <a:off x="6372374" y="1828790"/>
            <a:ext cx="2348725" cy="2140609"/>
          </a:xfrm>
          <a:prstGeom prst="rect">
            <a:avLst/>
          </a:prstGeom>
        </p:spPr>
      </p:pic>
      <p:sp>
        <p:nvSpPr>
          <p:cNvPr id="10" name="Text Placeholder 2"/>
          <p:cNvSpPr txBox="1">
            <a:spLocks/>
          </p:cNvSpPr>
          <p:nvPr/>
        </p:nvSpPr>
        <p:spPr>
          <a:xfrm>
            <a:off x="6248400" y="6096000"/>
            <a:ext cx="2667000" cy="5334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cs-CZ" sz="2400" noProof="0" dirty="0" smtClean="0">
                <a:solidFill>
                  <a:schemeClr val="tx1">
                    <a:tint val="75000"/>
                  </a:schemeClr>
                </a:solidFill>
              </a:rPr>
              <a:t>13</a:t>
            </a:r>
            <a:r>
              <a:rPr kumimoji="0" lang="cs-CZ" sz="2400" b="0" i="0" u="none" strike="noStrike" kern="1200" cap="none" spc="0" normalizeH="0" baseline="30000" noProof="0" dirty="0" smtClean="0">
                <a:ln>
                  <a:noFill/>
                </a:ln>
                <a:solidFill>
                  <a:schemeClr val="tx1">
                    <a:tint val="75000"/>
                  </a:schemeClr>
                </a:solidFill>
                <a:effectLst/>
                <a:uLnTx/>
                <a:uFillTx/>
                <a:latin typeface="+mn-lt"/>
                <a:ea typeface="+mn-ea"/>
                <a:cs typeface="+mn-cs"/>
              </a:rPr>
              <a:t>th</a:t>
            </a:r>
            <a:r>
              <a:rPr kumimoji="0" lang="en-US" sz="2400" b="0" i="0" u="none" strike="noStrike" kern="1200" cap="none" spc="0" normalizeH="0" baseline="0" noProof="0" dirty="0" smtClean="0">
                <a:ln>
                  <a:noFill/>
                </a:ln>
                <a:solidFill>
                  <a:schemeClr val="tx1">
                    <a:tint val="75000"/>
                  </a:schemeClr>
                </a:solidFill>
                <a:effectLst/>
                <a:uLnTx/>
                <a:uFillTx/>
                <a:latin typeface="+mn-lt"/>
                <a:ea typeface="+mn-ea"/>
                <a:cs typeface="+mn-cs"/>
              </a:rPr>
              <a:t> </a:t>
            </a:r>
            <a:r>
              <a:rPr lang="cs-CZ" sz="2400" dirty="0" err="1" smtClean="0">
                <a:solidFill>
                  <a:schemeClr val="tx1">
                    <a:tint val="75000"/>
                  </a:schemeClr>
                </a:solidFill>
              </a:rPr>
              <a:t>March</a:t>
            </a:r>
            <a:r>
              <a:rPr lang="cs-CZ" sz="2400" dirty="0" smtClean="0">
                <a:solidFill>
                  <a:schemeClr val="tx1">
                    <a:tint val="75000"/>
                  </a:schemeClr>
                </a:solidFill>
              </a:rPr>
              <a:t> </a:t>
            </a:r>
            <a:r>
              <a:rPr kumimoji="0" lang="en-US" sz="2400" b="0" i="0" u="none" strike="noStrike" kern="1200" cap="none" spc="0" normalizeH="0" baseline="0" noProof="0" dirty="0" smtClean="0">
                <a:ln>
                  <a:noFill/>
                </a:ln>
                <a:solidFill>
                  <a:schemeClr val="tx1">
                    <a:tint val="75000"/>
                  </a:schemeClr>
                </a:solidFill>
                <a:effectLst/>
                <a:uLnTx/>
                <a:uFillTx/>
                <a:latin typeface="+mn-lt"/>
                <a:ea typeface="+mn-ea"/>
                <a:cs typeface="+mn-cs"/>
              </a:rPr>
              <a:t>201</a:t>
            </a:r>
            <a:r>
              <a:rPr lang="cs-CZ" sz="2400" noProof="0" dirty="0" smtClean="0">
                <a:solidFill>
                  <a:schemeClr val="tx1">
                    <a:tint val="75000"/>
                  </a:schemeClr>
                </a:solidFill>
              </a:rPr>
              <a:t>7</a:t>
            </a:r>
            <a:endParaRPr kumimoji="0" lang="en-US" sz="24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 xmlns:p14="http://schemas.microsoft.com/office/powerpoint/2010/main" val="600839586"/>
      </p:ext>
    </p:extLst>
  </p:cSld>
  <p:clrMapOvr>
    <a:masterClrMapping/>
  </p:clrMapOvr>
  <p:transition advClick="0" advTm="3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a:xfrm>
            <a:off x="404813" y="106363"/>
            <a:ext cx="8229600" cy="1143000"/>
          </a:xfrm>
        </p:spPr>
        <p:txBody>
          <a:bodyPr/>
          <a:lstStyle/>
          <a:p>
            <a:pPr eaLnBrk="1" hangingPunct="1"/>
            <a:r>
              <a:rPr lang="cs-CZ" altLang="cs-CZ" sz="3200" smtClean="0">
                <a:solidFill>
                  <a:srgbClr val="0039A6"/>
                </a:solidFill>
                <a:latin typeface="Georgia" pitchFamily="18" charset="0"/>
              </a:rPr>
              <a:t>Eastern Economic Corridor</a:t>
            </a:r>
          </a:p>
        </p:txBody>
      </p:sp>
      <p:sp>
        <p:nvSpPr>
          <p:cNvPr id="17411" name="Zástupný symbol pro obsah 2"/>
          <p:cNvSpPr>
            <a:spLocks noGrp="1"/>
          </p:cNvSpPr>
          <p:nvPr>
            <p:ph idx="1"/>
          </p:nvPr>
        </p:nvSpPr>
        <p:spPr>
          <a:xfrm>
            <a:off x="468313" y="1484313"/>
            <a:ext cx="8229600" cy="4525962"/>
          </a:xfrm>
        </p:spPr>
        <p:txBody>
          <a:bodyPr/>
          <a:lstStyle/>
          <a:p>
            <a:r>
              <a:rPr lang="cs-CZ" altLang="cs-CZ" sz="1800" smtClean="0">
                <a:latin typeface="Georgia" pitchFamily="18" charset="0"/>
              </a:rPr>
              <a:t>Projekt </a:t>
            </a:r>
            <a:r>
              <a:rPr lang="cs-CZ" altLang="cs-CZ" sz="1800" b="1" smtClean="0">
                <a:latin typeface="Georgia" pitchFamily="18" charset="0"/>
              </a:rPr>
              <a:t>Východního ekonomického koridoru (EEC – Eastern Economic Corridor)</a:t>
            </a:r>
            <a:endParaRPr lang="cs-CZ" altLang="cs-CZ" sz="1800" smtClean="0">
              <a:latin typeface="Georgia" pitchFamily="18" charset="0"/>
            </a:endParaRPr>
          </a:p>
          <a:p>
            <a:r>
              <a:rPr lang="cs-CZ" altLang="cs-CZ" sz="1800" smtClean="0">
                <a:latin typeface="Georgia" pitchFamily="18" charset="0"/>
              </a:rPr>
              <a:t>Schválen thajskou vládou v červnu 2016</a:t>
            </a:r>
          </a:p>
          <a:p>
            <a:r>
              <a:rPr lang="cs-CZ" altLang="cs-CZ" sz="1800" smtClean="0">
                <a:latin typeface="Georgia" pitchFamily="18" charset="0"/>
              </a:rPr>
              <a:t>Regionálně zaměřen na rozvoj východního pobřeží země, resp. provincií Chon Buri, Rayong a Chachoengsao</a:t>
            </a:r>
          </a:p>
          <a:p>
            <a:r>
              <a:rPr lang="cs-CZ" altLang="cs-CZ" sz="1800" smtClean="0">
                <a:latin typeface="Georgia" pitchFamily="18" charset="0"/>
              </a:rPr>
              <a:t>Ambicí EEC je realizace 15 pilotních dopravně-infrastrukturních projektů a vytvoření podmínek pro investice do deseti prioritních oborů uvedených výše.</a:t>
            </a:r>
          </a:p>
          <a:p>
            <a:r>
              <a:rPr lang="cs-CZ" altLang="cs-CZ" sz="1800" smtClean="0">
                <a:latin typeface="Georgia" pitchFamily="18" charset="0"/>
              </a:rPr>
              <a:t>Kromě silniční a železniční infrastruktury se jedná o prominentní projekty výstavby/rozšíření přístavů v Laem Chabangu (vč. překladiště z/na železnici), Sattahipu a Map Ta Phutu a letiště v U-tapau. </a:t>
            </a:r>
          </a:p>
          <a:p>
            <a:r>
              <a:rPr lang="cs-CZ" altLang="cs-CZ" sz="1800" smtClean="0">
                <a:latin typeface="Georgia" pitchFamily="18" charset="0"/>
              </a:rPr>
              <a:t>Celkově by se do těchto projektů mělo proinvestovat podle různých zdrojů 1,5-2 bil. THB, resp. 55-58 mld. USD. </a:t>
            </a:r>
          </a:p>
          <a:p>
            <a:pPr eaLnBrk="1" hangingPunct="1">
              <a:buFont typeface="Arial" charset="0"/>
              <a:buNone/>
            </a:pPr>
            <a:endParaRPr lang="cs-CZ" altLang="cs-CZ" sz="1600" smtClean="0">
              <a:latin typeface="Georgia" pitchFamily="18" charset="0"/>
            </a:endParaRPr>
          </a:p>
        </p:txBody>
      </p:sp>
      <p:pic>
        <p:nvPicPr>
          <p:cNvPr id="5127"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8"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9"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a:xfrm>
            <a:off x="404813" y="106363"/>
            <a:ext cx="8229600" cy="1143000"/>
          </a:xfrm>
        </p:spPr>
        <p:txBody>
          <a:bodyPr/>
          <a:lstStyle/>
          <a:p>
            <a:pPr eaLnBrk="1" hangingPunct="1"/>
            <a:r>
              <a:rPr lang="cs-CZ" altLang="cs-CZ" sz="3200" smtClean="0">
                <a:solidFill>
                  <a:srgbClr val="0039A6"/>
                </a:solidFill>
                <a:latin typeface="Georgia" pitchFamily="18" charset="0"/>
              </a:rPr>
              <a:t>Rozvoj letectví</a:t>
            </a:r>
          </a:p>
        </p:txBody>
      </p:sp>
      <p:sp>
        <p:nvSpPr>
          <p:cNvPr id="18435" name="Zástupný symbol pro obsah 2"/>
          <p:cNvSpPr>
            <a:spLocks noGrp="1"/>
          </p:cNvSpPr>
          <p:nvPr>
            <p:ph idx="1"/>
          </p:nvPr>
        </p:nvSpPr>
        <p:spPr>
          <a:xfrm>
            <a:off x="468313" y="1484313"/>
            <a:ext cx="8229600" cy="4525962"/>
          </a:xfrm>
        </p:spPr>
        <p:txBody>
          <a:bodyPr/>
          <a:lstStyle/>
          <a:p>
            <a:r>
              <a:rPr lang="cs-CZ" altLang="cs-CZ" sz="1800" smtClean="0">
                <a:latin typeface="Georgia" pitchFamily="18" charset="0"/>
              </a:rPr>
              <a:t>Rozšíření a modernizace letiště U-tapao a snaha vytvořit z něho mj. regionální servisní základnu (MRO) Airbusu má vazbu i na </a:t>
            </a:r>
            <a:r>
              <a:rPr lang="cs-CZ" altLang="cs-CZ" sz="1800" b="1" smtClean="0">
                <a:latin typeface="Georgia" pitchFamily="18" charset="0"/>
              </a:rPr>
              <a:t>národní plán rozvoje letectví</a:t>
            </a:r>
            <a:r>
              <a:rPr lang="cs-CZ" altLang="cs-CZ" sz="1800" smtClean="0">
                <a:latin typeface="Georgia" pitchFamily="18" charset="0"/>
              </a:rPr>
              <a:t>, který nedávno schválila thajská vláda.</a:t>
            </a:r>
          </a:p>
          <a:p>
            <a:r>
              <a:rPr lang="cs-CZ" altLang="cs-CZ" sz="1800" smtClean="0">
                <a:latin typeface="Georgia" pitchFamily="18" charset="0"/>
              </a:rPr>
              <a:t>Také upgrade deseti provinčních a 26 městských letišť (předpokládané investice ve výši 86 mld. THB) a výstavba nových</a:t>
            </a:r>
          </a:p>
          <a:p>
            <a:r>
              <a:rPr lang="cs-CZ" altLang="cs-CZ" sz="1800" smtClean="0">
                <a:latin typeface="Georgia" pitchFamily="18" charset="0"/>
              </a:rPr>
              <a:t>Prověrka thajského systému ze strany ICAO</a:t>
            </a:r>
          </a:p>
          <a:p>
            <a:r>
              <a:rPr lang="cs-CZ" altLang="cs-CZ" sz="1800" smtClean="0">
                <a:latin typeface="Georgia" pitchFamily="18" charset="0"/>
              </a:rPr>
              <a:t>Instalace nového systému řízení letového provozu - Aeronautical Radio of Thailand + poradce UK Aeronautical Information Services</a:t>
            </a:r>
          </a:p>
          <a:p>
            <a:r>
              <a:rPr lang="cs-CZ" altLang="cs-CZ" sz="1800" smtClean="0">
                <a:latin typeface="Georgia" pitchFamily="18" charset="0"/>
              </a:rPr>
              <a:t>Soukromý sektor má být přizván k participaci mj. formou PPP v případě 11 městských letišť. </a:t>
            </a:r>
          </a:p>
          <a:p>
            <a:r>
              <a:rPr lang="cs-CZ" altLang="cs-CZ" sz="1800" smtClean="0">
                <a:latin typeface="Georgia" pitchFamily="18" charset="0"/>
              </a:rPr>
              <a:t>Bangkok Airways, které již dnes provozují tři letiště (Samui, Sukhothai, Trat), chtějí postavit další v provincii Phangnga na jihu země (a další na jihu Barmy/Myanmaru).</a:t>
            </a:r>
          </a:p>
          <a:p>
            <a:pPr eaLnBrk="1" hangingPunct="1">
              <a:buFont typeface="Arial" charset="0"/>
              <a:buNone/>
            </a:pPr>
            <a:endParaRPr lang="cs-CZ" altLang="cs-CZ" sz="1600" smtClean="0">
              <a:latin typeface="Georgia" pitchFamily="18" charset="0"/>
            </a:endParaRPr>
          </a:p>
        </p:txBody>
      </p:sp>
      <p:pic>
        <p:nvPicPr>
          <p:cNvPr id="5127"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8"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9"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404813" y="106363"/>
            <a:ext cx="8229600" cy="1143000"/>
          </a:xfrm>
        </p:spPr>
        <p:txBody>
          <a:bodyPr/>
          <a:lstStyle/>
          <a:p>
            <a:pPr eaLnBrk="1" hangingPunct="1"/>
            <a:r>
              <a:rPr lang="cs-CZ" altLang="cs-CZ" sz="3200" smtClean="0">
                <a:solidFill>
                  <a:srgbClr val="0039A6"/>
                </a:solidFill>
                <a:latin typeface="Georgia" pitchFamily="18" charset="0"/>
              </a:rPr>
              <a:t>Systémy kolejové dopravy</a:t>
            </a:r>
          </a:p>
        </p:txBody>
      </p:sp>
      <p:sp>
        <p:nvSpPr>
          <p:cNvPr id="19459" name="Zástupný symbol pro obsah 2"/>
          <p:cNvSpPr>
            <a:spLocks noGrp="1"/>
          </p:cNvSpPr>
          <p:nvPr>
            <p:ph idx="1"/>
          </p:nvPr>
        </p:nvSpPr>
        <p:spPr>
          <a:xfrm>
            <a:off x="468313" y="1484313"/>
            <a:ext cx="8229600" cy="4525962"/>
          </a:xfrm>
        </p:spPr>
        <p:txBody>
          <a:bodyPr/>
          <a:lstStyle/>
          <a:p>
            <a:endParaRPr lang="cs-CZ" altLang="cs-CZ" sz="1800" smtClean="0">
              <a:latin typeface="Georgia" pitchFamily="18" charset="0"/>
            </a:endParaRPr>
          </a:p>
          <a:p>
            <a:endParaRPr lang="cs-CZ" altLang="cs-CZ" sz="1800" smtClean="0">
              <a:latin typeface="Georgia" pitchFamily="18" charset="0"/>
            </a:endParaRPr>
          </a:p>
          <a:p>
            <a:r>
              <a:rPr lang="cs-CZ" altLang="cs-CZ" sz="1800" smtClean="0">
                <a:latin typeface="Georgia" pitchFamily="18" charset="0"/>
              </a:rPr>
              <a:t>Modernizace železniční sítě</a:t>
            </a:r>
          </a:p>
          <a:p>
            <a:r>
              <a:rPr lang="cs-CZ" altLang="cs-CZ" sz="1800" smtClean="0">
                <a:latin typeface="Georgia" pitchFamily="18" charset="0"/>
              </a:rPr>
              <a:t>Systémy tramvajové MHD</a:t>
            </a:r>
          </a:p>
          <a:p>
            <a:r>
              <a:rPr lang="cs-CZ" altLang="cs-CZ" sz="1800" smtClean="0">
                <a:latin typeface="Georgia" pitchFamily="18" charset="0"/>
              </a:rPr>
              <a:t>Úmysl zahájit v t.r. přípravu/realizaci alespoň dvou projektů tramvajové MHD se zprovozněním v r. 2021</a:t>
            </a:r>
          </a:p>
          <a:p>
            <a:r>
              <a:rPr lang="cs-CZ" altLang="cs-CZ" sz="1800" smtClean="0">
                <a:latin typeface="Georgia" pitchFamily="18" charset="0"/>
              </a:rPr>
              <a:t>Největší šance jsou přisuzovány Phuketu a Chiang Mai</a:t>
            </a:r>
          </a:p>
          <a:p>
            <a:r>
              <a:rPr lang="cs-CZ" altLang="cs-CZ" sz="1800" smtClean="0">
                <a:latin typeface="Georgia" pitchFamily="18" charset="0"/>
              </a:rPr>
              <a:t>Dalšími kandidáty jsou Khon Kaen, Hat Yai a Nakhon Ratchasima. </a:t>
            </a:r>
            <a:endParaRPr lang="cs-CZ" altLang="cs-CZ" sz="1600" smtClean="0">
              <a:latin typeface="Georgia" pitchFamily="18" charset="0"/>
            </a:endParaRPr>
          </a:p>
        </p:txBody>
      </p:sp>
      <p:pic>
        <p:nvPicPr>
          <p:cNvPr id="5127"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8"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9"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a:xfrm>
            <a:off x="404813" y="106363"/>
            <a:ext cx="8229600" cy="1143000"/>
          </a:xfrm>
        </p:spPr>
        <p:txBody>
          <a:bodyPr/>
          <a:lstStyle/>
          <a:p>
            <a:pPr eaLnBrk="1" hangingPunct="1"/>
            <a:r>
              <a:rPr lang="cs-CZ" altLang="cs-CZ" sz="3200" smtClean="0">
                <a:solidFill>
                  <a:srgbClr val="0039A6"/>
                </a:solidFill>
                <a:latin typeface="Georgia" pitchFamily="18" charset="0"/>
              </a:rPr>
              <a:t>Zpracování a likvidace odpadů</a:t>
            </a:r>
          </a:p>
        </p:txBody>
      </p:sp>
      <p:sp>
        <p:nvSpPr>
          <p:cNvPr id="20483" name="Zástupný symbol pro obsah 2"/>
          <p:cNvSpPr>
            <a:spLocks noGrp="1"/>
          </p:cNvSpPr>
          <p:nvPr>
            <p:ph idx="1"/>
          </p:nvPr>
        </p:nvSpPr>
        <p:spPr>
          <a:xfrm>
            <a:off x="468313" y="1484313"/>
            <a:ext cx="8229600" cy="4525962"/>
          </a:xfrm>
        </p:spPr>
        <p:txBody>
          <a:bodyPr/>
          <a:lstStyle/>
          <a:p>
            <a:endParaRPr lang="cs-CZ" altLang="cs-CZ" sz="1800" smtClean="0">
              <a:latin typeface="Georgia" pitchFamily="18" charset="0"/>
            </a:endParaRPr>
          </a:p>
          <a:p>
            <a:endParaRPr lang="cs-CZ" altLang="cs-CZ" sz="1800" smtClean="0">
              <a:latin typeface="Georgia" pitchFamily="18" charset="0"/>
            </a:endParaRPr>
          </a:p>
          <a:p>
            <a:r>
              <a:rPr lang="cs-CZ" altLang="cs-CZ" sz="1800" smtClean="0">
                <a:latin typeface="Georgia" pitchFamily="18" charset="0"/>
              </a:rPr>
              <a:t>Realizace EEC bude znamenat i zvýšení zátěže životního prostředí. </a:t>
            </a:r>
          </a:p>
          <a:p>
            <a:r>
              <a:rPr lang="cs-CZ" altLang="cs-CZ" sz="1800" smtClean="0">
                <a:latin typeface="Georgia" pitchFamily="18" charset="0"/>
              </a:rPr>
              <a:t>Studie proveditelnosti systému managementu a likvidace odpadu, vč. toxického.</a:t>
            </a:r>
          </a:p>
          <a:p>
            <a:r>
              <a:rPr lang="cs-CZ" altLang="cs-CZ" sz="1800" smtClean="0">
                <a:latin typeface="Georgia" pitchFamily="18" charset="0"/>
              </a:rPr>
              <a:t>Dřívější studie pracovaly s až šesti projekty na zpracování či likvidaci odpadů. V současné době v Thajsku fungují tři spalovny, když se nedávno k těm v Hat Yai a na Phuketu připojila první v Bangkoku.</a:t>
            </a:r>
            <a:endParaRPr lang="cs-CZ" altLang="cs-CZ" sz="1600" smtClean="0">
              <a:latin typeface="Georgia" pitchFamily="18" charset="0"/>
            </a:endParaRPr>
          </a:p>
        </p:txBody>
      </p:sp>
      <p:pic>
        <p:nvPicPr>
          <p:cNvPr id="5127"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8"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9"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a:xfrm>
            <a:off x="404813" y="106363"/>
            <a:ext cx="8229600" cy="1143000"/>
          </a:xfrm>
        </p:spPr>
        <p:txBody>
          <a:bodyPr/>
          <a:lstStyle/>
          <a:p>
            <a:pPr eaLnBrk="1" hangingPunct="1"/>
            <a:r>
              <a:rPr lang="cs-CZ" altLang="cs-CZ" sz="3200" smtClean="0">
                <a:solidFill>
                  <a:srgbClr val="0039A6"/>
                </a:solidFill>
                <a:latin typeface="Georgia" pitchFamily="18" charset="0"/>
              </a:rPr>
              <a:t>Energetika</a:t>
            </a:r>
          </a:p>
        </p:txBody>
      </p:sp>
      <p:sp>
        <p:nvSpPr>
          <p:cNvPr id="21507" name="Zástupný symbol pro obsah 2"/>
          <p:cNvSpPr>
            <a:spLocks noGrp="1"/>
          </p:cNvSpPr>
          <p:nvPr>
            <p:ph idx="1"/>
          </p:nvPr>
        </p:nvSpPr>
        <p:spPr>
          <a:xfrm>
            <a:off x="468313" y="1484313"/>
            <a:ext cx="8229600" cy="4525962"/>
          </a:xfrm>
        </p:spPr>
        <p:txBody>
          <a:bodyPr/>
          <a:lstStyle/>
          <a:p>
            <a:r>
              <a:rPr lang="cs-CZ" altLang="cs-CZ" sz="1800" smtClean="0">
                <a:latin typeface="Georgia" pitchFamily="18" charset="0"/>
              </a:rPr>
              <a:t>Tepelná elektrárna Krabi – ochrana životního prostředí =&gt; alternativní projekty a řešení situace na jihu země:</a:t>
            </a:r>
          </a:p>
          <a:p>
            <a:pPr lvl="1"/>
            <a:r>
              <a:rPr lang="cs-CZ" altLang="cs-CZ" sz="1800" smtClean="0">
                <a:latin typeface="Georgia" pitchFamily="18" charset="0"/>
              </a:rPr>
              <a:t>EGAT – linky V a VVN ze středu TH na jih</a:t>
            </a:r>
          </a:p>
          <a:p>
            <a:pPr lvl="1"/>
            <a:r>
              <a:rPr lang="cs-CZ" altLang="cs-CZ" sz="1800" smtClean="0">
                <a:latin typeface="Georgia" pitchFamily="18" charset="0"/>
              </a:rPr>
              <a:t>plovoucí skladiště LNG a regasifikační jednotka v Andamanském moři</a:t>
            </a:r>
          </a:p>
          <a:p>
            <a:pPr lvl="1"/>
            <a:r>
              <a:rPr lang="cs-CZ" altLang="cs-CZ" sz="1800" smtClean="0">
                <a:latin typeface="Georgia" pitchFamily="18" charset="0"/>
              </a:rPr>
              <a:t>transformace současné elektrárny v Krabi z topných olejů na LNG a navýšení její kapacity</a:t>
            </a:r>
          </a:p>
          <a:p>
            <a:pPr lvl="1"/>
            <a:r>
              <a:rPr lang="cs-CZ" altLang="cs-CZ" sz="1800" smtClean="0">
                <a:latin typeface="Georgia" pitchFamily="18" charset="0"/>
              </a:rPr>
              <a:t>výstavba nové elektrárny na LNG</a:t>
            </a:r>
          </a:p>
          <a:p>
            <a:r>
              <a:rPr lang="cs-CZ" altLang="cs-CZ" sz="1800" smtClean="0">
                <a:latin typeface="Georgia" pitchFamily="18" charset="0"/>
              </a:rPr>
              <a:t>PTT – nové LNG terminály  + expanze současného</a:t>
            </a:r>
          </a:p>
          <a:p>
            <a:r>
              <a:rPr lang="cs-CZ" altLang="cs-CZ" sz="1800" smtClean="0">
                <a:latin typeface="Georgia" pitchFamily="18" charset="0"/>
              </a:rPr>
              <a:t>Bangpu Power – rozvoj konvenčních a i obnovitelných zdrojů, expanze v CLMV</a:t>
            </a:r>
          </a:p>
          <a:p>
            <a:r>
              <a:rPr lang="cs-CZ" altLang="cs-CZ" sz="1800" smtClean="0">
                <a:latin typeface="Georgia" pitchFamily="18" charset="0"/>
              </a:rPr>
              <a:t>EGCO – projekty v TH a jiných zemích, vč. Laosu a Filipín -&gt; SSP/VSSP a všechny druhy obnovitelných zdrojů</a:t>
            </a:r>
          </a:p>
          <a:p>
            <a:r>
              <a:rPr lang="cs-CZ" altLang="cs-CZ" sz="1800" smtClean="0">
                <a:latin typeface="Georgia" pitchFamily="18" charset="0"/>
              </a:rPr>
              <a:t>SSP/VSSP – regulátoři -&gt; v r. 2017 nové licence v rámci „hybrid firm power purchasing agreements</a:t>
            </a:r>
          </a:p>
          <a:p>
            <a:r>
              <a:rPr lang="cs-CZ" altLang="cs-CZ" sz="1800" smtClean="0">
                <a:latin typeface="Georgia" pitchFamily="18" charset="0"/>
              </a:rPr>
              <a:t>Distribuční sítě ve městech – v rámci vládního plánu rozvoje sítí </a:t>
            </a:r>
          </a:p>
        </p:txBody>
      </p:sp>
      <p:pic>
        <p:nvPicPr>
          <p:cNvPr id="5127"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8"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9"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a:xfrm>
            <a:off x="404813" y="106363"/>
            <a:ext cx="8229600" cy="1143000"/>
          </a:xfrm>
        </p:spPr>
        <p:txBody>
          <a:bodyPr/>
          <a:lstStyle/>
          <a:p>
            <a:pPr eaLnBrk="1" hangingPunct="1"/>
            <a:r>
              <a:rPr lang="cs-CZ" altLang="cs-CZ" sz="3200" smtClean="0">
                <a:solidFill>
                  <a:srgbClr val="0039A6"/>
                </a:solidFill>
                <a:latin typeface="Georgia" pitchFamily="18" charset="0"/>
              </a:rPr>
              <a:t>Další obory</a:t>
            </a:r>
          </a:p>
        </p:txBody>
      </p:sp>
      <p:sp>
        <p:nvSpPr>
          <p:cNvPr id="22531" name="Zástupný symbol pro obsah 2"/>
          <p:cNvSpPr>
            <a:spLocks noGrp="1"/>
          </p:cNvSpPr>
          <p:nvPr>
            <p:ph idx="1"/>
          </p:nvPr>
        </p:nvSpPr>
        <p:spPr>
          <a:xfrm>
            <a:off x="468313" y="1484313"/>
            <a:ext cx="8229600" cy="4525962"/>
          </a:xfrm>
        </p:spPr>
        <p:txBody>
          <a:bodyPr/>
          <a:lstStyle/>
          <a:p>
            <a:endParaRPr lang="cs-CZ" altLang="cs-CZ" sz="1800" smtClean="0">
              <a:latin typeface="Georgia" pitchFamily="18" charset="0"/>
            </a:endParaRPr>
          </a:p>
          <a:p>
            <a:endParaRPr lang="cs-CZ" altLang="cs-CZ" sz="1800" smtClean="0">
              <a:latin typeface="Georgia" pitchFamily="18" charset="0"/>
            </a:endParaRPr>
          </a:p>
          <a:p>
            <a:r>
              <a:rPr lang="cs-CZ" altLang="cs-CZ" sz="1800" smtClean="0">
                <a:latin typeface="Georgia" pitchFamily="18" charset="0"/>
              </a:rPr>
              <a:t>Řešení v oblasti obrany a bezpečnosti – tradice a potenciál spojený mj. s plánem modernizace armády „Modernisation Plan: Vision 2026“</a:t>
            </a:r>
          </a:p>
          <a:p>
            <a:r>
              <a:rPr lang="cs-CZ" altLang="cs-CZ" sz="1800" smtClean="0">
                <a:latin typeface="Georgia" pitchFamily="18" charset="0"/>
              </a:rPr>
              <a:t>Potravinářské technologie, zařízení pro cukrovary</a:t>
            </a:r>
          </a:p>
          <a:p>
            <a:r>
              <a:rPr lang="cs-CZ" altLang="cs-CZ" sz="1800" smtClean="0">
                <a:latin typeface="Georgia" pitchFamily="18" charset="0"/>
              </a:rPr>
              <a:t>Start-upy</a:t>
            </a:r>
          </a:p>
          <a:p>
            <a:r>
              <a:rPr lang="cs-CZ" altLang="cs-CZ" sz="1800" smtClean="0">
                <a:latin typeface="Georgia" pitchFamily="18" charset="0"/>
              </a:rPr>
              <a:t>Nanotechnologie</a:t>
            </a:r>
          </a:p>
          <a:p>
            <a:r>
              <a:rPr lang="cs-CZ" altLang="cs-CZ" sz="1800" smtClean="0">
                <a:latin typeface="Georgia" pitchFamily="18" charset="0"/>
              </a:rPr>
              <a:t>Spolupráce mezi univerzitami</a:t>
            </a:r>
            <a:endParaRPr lang="cs-CZ" altLang="cs-CZ" sz="1600" smtClean="0">
              <a:latin typeface="Georgia" pitchFamily="18" charset="0"/>
            </a:endParaRPr>
          </a:p>
        </p:txBody>
      </p:sp>
      <p:pic>
        <p:nvPicPr>
          <p:cNvPr id="5127"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8"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9"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a:xfrm>
            <a:off x="468313" y="106363"/>
            <a:ext cx="8229600" cy="1143000"/>
          </a:xfrm>
        </p:spPr>
        <p:txBody>
          <a:bodyPr/>
          <a:lstStyle/>
          <a:p>
            <a:r>
              <a:rPr lang="cs-CZ" altLang="cs-CZ" sz="2400" smtClean="0">
                <a:solidFill>
                  <a:srgbClr val="0039A6"/>
                </a:solidFill>
                <a:latin typeface="Georgia" pitchFamily="18" charset="0"/>
              </a:rPr>
              <a:t>Systém podpory exportu a ekonomické spolupráce</a:t>
            </a:r>
          </a:p>
        </p:txBody>
      </p:sp>
      <p:sp>
        <p:nvSpPr>
          <p:cNvPr id="21507" name="Zástupný symbol pro obsah 2"/>
          <p:cNvSpPr>
            <a:spLocks noGrp="1"/>
          </p:cNvSpPr>
          <p:nvPr>
            <p:ph idx="1"/>
          </p:nvPr>
        </p:nvSpPr>
        <p:spPr>
          <a:xfrm>
            <a:off x="457200" y="1600200"/>
            <a:ext cx="8229600" cy="4781550"/>
          </a:xfrm>
        </p:spPr>
        <p:txBody>
          <a:bodyPr/>
          <a:lstStyle/>
          <a:p>
            <a:pPr>
              <a:defRPr/>
            </a:pPr>
            <a:r>
              <a:rPr lang="cs-CZ" altLang="cs-CZ" sz="1800" dirty="0" smtClean="0">
                <a:latin typeface="Georgia" pitchFamily="18" charset="0"/>
              </a:rPr>
              <a:t>Velvyslanectví v Bangkoku a Phnompenhu</a:t>
            </a:r>
          </a:p>
          <a:p>
            <a:pPr>
              <a:defRPr/>
            </a:pPr>
            <a:endParaRPr lang="cs-CZ" altLang="cs-CZ" sz="1800" dirty="0" smtClean="0">
              <a:latin typeface="Georgia" pitchFamily="18" charset="0"/>
            </a:endParaRPr>
          </a:p>
          <a:p>
            <a:pPr>
              <a:defRPr/>
            </a:pPr>
            <a:r>
              <a:rPr lang="cs-CZ" altLang="cs-CZ" sz="1800" dirty="0" smtClean="0">
                <a:latin typeface="Georgia" pitchFamily="18" charset="0"/>
              </a:rPr>
              <a:t>Kancelář </a:t>
            </a:r>
            <a:r>
              <a:rPr lang="cs-CZ" altLang="cs-CZ" sz="1800" dirty="0" err="1" smtClean="0">
                <a:latin typeface="Georgia" pitchFamily="18" charset="0"/>
              </a:rPr>
              <a:t>CzechTrade</a:t>
            </a:r>
            <a:r>
              <a:rPr lang="cs-CZ" altLang="cs-CZ" sz="1800" dirty="0" smtClean="0">
                <a:latin typeface="Georgia" pitchFamily="18" charset="0"/>
              </a:rPr>
              <a:t> Bangkok</a:t>
            </a:r>
          </a:p>
          <a:p>
            <a:pPr marL="0" indent="0">
              <a:buFont typeface="Arial" charset="0"/>
              <a:buNone/>
              <a:defRPr/>
            </a:pPr>
            <a:endParaRPr lang="cs-CZ" altLang="cs-CZ" sz="1800" dirty="0" smtClean="0">
              <a:latin typeface="Georgia" pitchFamily="18" charset="0"/>
            </a:endParaRPr>
          </a:p>
          <a:p>
            <a:pPr>
              <a:defRPr/>
            </a:pPr>
            <a:r>
              <a:rPr lang="cs-CZ" altLang="cs-CZ" sz="1800" dirty="0" smtClean="0">
                <a:latin typeface="Georgia" pitchFamily="18" charset="0"/>
              </a:rPr>
              <a:t>Honorární konzuláty ČR na </a:t>
            </a:r>
            <a:r>
              <a:rPr lang="cs-CZ" altLang="cs-CZ" sz="1800" dirty="0" err="1" smtClean="0">
                <a:latin typeface="Georgia" pitchFamily="18" charset="0"/>
              </a:rPr>
              <a:t>Phuketu</a:t>
            </a:r>
            <a:r>
              <a:rPr lang="cs-CZ" altLang="cs-CZ" sz="1800" dirty="0">
                <a:latin typeface="Georgia" pitchFamily="18" charset="0"/>
              </a:rPr>
              <a:t> </a:t>
            </a:r>
            <a:r>
              <a:rPr lang="cs-CZ" altLang="cs-CZ" sz="1800" dirty="0" smtClean="0">
                <a:latin typeface="Georgia" pitchFamily="18" charset="0"/>
              </a:rPr>
              <a:t>a v </a:t>
            </a:r>
            <a:r>
              <a:rPr lang="cs-CZ" altLang="cs-CZ" sz="1800" dirty="0" err="1" smtClean="0">
                <a:latin typeface="Georgia" pitchFamily="18" charset="0"/>
              </a:rPr>
              <a:t>Chiang</a:t>
            </a:r>
            <a:r>
              <a:rPr lang="cs-CZ" altLang="cs-CZ" sz="1800" dirty="0" smtClean="0">
                <a:latin typeface="Georgia" pitchFamily="18" charset="0"/>
              </a:rPr>
              <a:t> </a:t>
            </a:r>
            <a:r>
              <a:rPr lang="cs-CZ" altLang="cs-CZ" sz="1800" dirty="0" err="1" smtClean="0">
                <a:latin typeface="Georgia" pitchFamily="18" charset="0"/>
              </a:rPr>
              <a:t>Rai</a:t>
            </a:r>
            <a:r>
              <a:rPr lang="cs-CZ" altLang="cs-CZ" sz="1800" dirty="0" smtClean="0">
                <a:latin typeface="Georgia" pitchFamily="18" charset="0"/>
              </a:rPr>
              <a:t> a Vientiane</a:t>
            </a:r>
          </a:p>
          <a:p>
            <a:pPr>
              <a:defRPr/>
            </a:pPr>
            <a:endParaRPr lang="cs-CZ" altLang="cs-CZ" sz="1800" dirty="0">
              <a:latin typeface="Georgia" pitchFamily="18" charset="0"/>
            </a:endParaRPr>
          </a:p>
          <a:p>
            <a:pPr>
              <a:defRPr/>
            </a:pPr>
            <a:r>
              <a:rPr lang="cs-CZ" altLang="cs-CZ" sz="1800" dirty="0" smtClean="0">
                <a:latin typeface="Georgia" pitchFamily="18" charset="0"/>
              </a:rPr>
              <a:t>Zastoupení </a:t>
            </a:r>
            <a:r>
              <a:rPr lang="cs-CZ" altLang="cs-CZ" sz="1800" dirty="0" err="1" smtClean="0">
                <a:latin typeface="Georgia" pitchFamily="18" charset="0"/>
              </a:rPr>
              <a:t>CzechTourism</a:t>
            </a:r>
            <a:r>
              <a:rPr lang="cs-CZ" altLang="cs-CZ" sz="1800" dirty="0" smtClean="0">
                <a:latin typeface="Georgia" pitchFamily="18" charset="0"/>
              </a:rPr>
              <a:t> v Hongkongu</a:t>
            </a:r>
          </a:p>
          <a:p>
            <a:pPr>
              <a:defRPr/>
            </a:pPr>
            <a:endParaRPr lang="cs-CZ" altLang="cs-CZ" sz="1800" dirty="0" smtClean="0">
              <a:latin typeface="Georgia" pitchFamily="18" charset="0"/>
            </a:endParaRPr>
          </a:p>
          <a:p>
            <a:pPr>
              <a:defRPr/>
            </a:pPr>
            <a:r>
              <a:rPr lang="cs-CZ" altLang="cs-CZ" sz="1800" dirty="0" smtClean="0">
                <a:latin typeface="Georgia" pitchFamily="18" charset="0"/>
              </a:rPr>
              <a:t>Přidělenec obrany se sídlem v Dillí</a:t>
            </a:r>
          </a:p>
          <a:p>
            <a:pPr marL="0" indent="0">
              <a:buFont typeface="Arial" charset="0"/>
              <a:buNone/>
              <a:defRPr/>
            </a:pPr>
            <a:endParaRPr lang="cs-CZ" altLang="cs-CZ" sz="1400" dirty="0" smtClean="0">
              <a:latin typeface="Georgia" pitchFamily="18" charset="0"/>
            </a:endParaRPr>
          </a:p>
        </p:txBody>
      </p:sp>
      <p:pic>
        <p:nvPicPr>
          <p:cNvPr id="33796"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797"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798"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a:xfrm>
            <a:off x="468313" y="106363"/>
            <a:ext cx="8229600" cy="1143000"/>
          </a:xfrm>
        </p:spPr>
        <p:txBody>
          <a:bodyPr/>
          <a:lstStyle/>
          <a:p>
            <a:r>
              <a:rPr lang="cs-CZ" altLang="cs-CZ" sz="2400" smtClean="0">
                <a:solidFill>
                  <a:srgbClr val="0039A6"/>
                </a:solidFill>
                <a:latin typeface="Georgia" pitchFamily="18" charset="0"/>
              </a:rPr>
              <a:t>Připravované akce v r. 2017</a:t>
            </a:r>
          </a:p>
        </p:txBody>
      </p:sp>
      <p:sp>
        <p:nvSpPr>
          <p:cNvPr id="21507" name="Zástupný symbol pro obsah 2"/>
          <p:cNvSpPr>
            <a:spLocks noGrp="1"/>
          </p:cNvSpPr>
          <p:nvPr>
            <p:ph idx="1"/>
          </p:nvPr>
        </p:nvSpPr>
        <p:spPr>
          <a:xfrm>
            <a:off x="457200" y="1600200"/>
            <a:ext cx="8229600" cy="4781550"/>
          </a:xfrm>
        </p:spPr>
        <p:txBody>
          <a:bodyPr/>
          <a:lstStyle/>
          <a:p>
            <a:pPr>
              <a:defRPr/>
            </a:pPr>
            <a:r>
              <a:rPr lang="cs-CZ" altLang="cs-CZ" sz="1600" b="1" dirty="0" smtClean="0">
                <a:latin typeface="Georgia" pitchFamily="18" charset="0"/>
              </a:rPr>
              <a:t>Smíšená komise pro hospodářskou spolupráci</a:t>
            </a:r>
          </a:p>
          <a:p>
            <a:pPr>
              <a:defRPr/>
            </a:pPr>
            <a:r>
              <a:rPr lang="cs-CZ" altLang="cs-CZ" sz="1600" b="1" dirty="0" smtClean="0">
                <a:latin typeface="Georgia" pitchFamily="18" charset="0"/>
              </a:rPr>
              <a:t>Prezentace možností spolupráce s V4 v oblasti start-</a:t>
            </a:r>
            <a:r>
              <a:rPr lang="cs-CZ" altLang="cs-CZ" sz="1600" b="1" dirty="0" err="1" smtClean="0">
                <a:latin typeface="Georgia" pitchFamily="18" charset="0"/>
              </a:rPr>
              <a:t>ups</a:t>
            </a:r>
            <a:r>
              <a:rPr lang="cs-CZ" altLang="cs-CZ" sz="1600" b="1" dirty="0" smtClean="0">
                <a:latin typeface="Georgia" pitchFamily="18" charset="0"/>
              </a:rPr>
              <a:t> </a:t>
            </a:r>
            <a:r>
              <a:rPr lang="cs-CZ" altLang="cs-CZ" sz="1600" dirty="0" smtClean="0">
                <a:latin typeface="Georgia" pitchFamily="18" charset="0"/>
              </a:rPr>
              <a:t>(24. 5. 2017, </a:t>
            </a:r>
            <a:r>
              <a:rPr lang="cs-CZ" altLang="cs-CZ" sz="1600" dirty="0" err="1" smtClean="0">
                <a:latin typeface="Georgia" pitchFamily="18" charset="0"/>
              </a:rPr>
              <a:t>Chulalongkorn</a:t>
            </a:r>
            <a:r>
              <a:rPr lang="cs-CZ" altLang="cs-CZ" sz="1600" dirty="0" smtClean="0">
                <a:latin typeface="Georgia" pitchFamily="18" charset="0"/>
              </a:rPr>
              <a:t> University)</a:t>
            </a:r>
          </a:p>
          <a:p>
            <a:pPr>
              <a:defRPr/>
            </a:pPr>
            <a:r>
              <a:rPr lang="cs-CZ" altLang="cs-CZ" sz="1600" b="1" dirty="0">
                <a:latin typeface="Georgia" pitchFamily="18" charset="0"/>
              </a:rPr>
              <a:t>Exportní seminář Thajsko + Barma/Myanmar </a:t>
            </a:r>
            <a:r>
              <a:rPr lang="cs-CZ" altLang="cs-CZ" sz="1600" dirty="0" smtClean="0">
                <a:latin typeface="Georgia" pitchFamily="18" charset="0"/>
              </a:rPr>
              <a:t>(30. 5. 2017, </a:t>
            </a:r>
            <a:r>
              <a:rPr lang="cs-CZ" altLang="cs-CZ" sz="1600" dirty="0">
                <a:latin typeface="Georgia" pitchFamily="18" charset="0"/>
              </a:rPr>
              <a:t>MZV ČR)</a:t>
            </a:r>
          </a:p>
          <a:p>
            <a:pPr>
              <a:defRPr/>
            </a:pPr>
            <a:r>
              <a:rPr lang="cs-CZ" altLang="cs-CZ" sz="1600" b="1" dirty="0" smtClean="0">
                <a:latin typeface="Georgia" pitchFamily="18" charset="0"/>
              </a:rPr>
              <a:t>Prezentace výrobců zdravotnických zařízení a materiálů </a:t>
            </a:r>
            <a:r>
              <a:rPr lang="cs-CZ" altLang="cs-CZ" sz="1600" dirty="0" smtClean="0">
                <a:latin typeface="Georgia" pitchFamily="18" charset="0"/>
              </a:rPr>
              <a:t>(září, Bangkok)</a:t>
            </a:r>
          </a:p>
          <a:p>
            <a:pPr>
              <a:defRPr/>
            </a:pPr>
            <a:r>
              <a:rPr lang="cs-CZ" altLang="cs-CZ" sz="1600" b="1" dirty="0">
                <a:latin typeface="Georgia" pitchFamily="18" charset="0"/>
              </a:rPr>
              <a:t>EU </a:t>
            </a:r>
            <a:r>
              <a:rPr lang="cs-CZ" altLang="cs-CZ" sz="1600" b="1" dirty="0" err="1">
                <a:latin typeface="Georgia" pitchFamily="18" charset="0"/>
              </a:rPr>
              <a:t>Gateway</a:t>
            </a:r>
            <a:r>
              <a:rPr lang="cs-CZ" altLang="cs-CZ" sz="1600" b="1" dirty="0">
                <a:latin typeface="Georgia" pitchFamily="18" charset="0"/>
              </a:rPr>
              <a:t> – </a:t>
            </a:r>
            <a:r>
              <a:rPr lang="cs-CZ" altLang="cs-CZ" sz="1600" b="1" dirty="0" err="1">
                <a:latin typeface="Georgia" pitchFamily="18" charset="0"/>
              </a:rPr>
              <a:t>Medical</a:t>
            </a:r>
            <a:r>
              <a:rPr lang="cs-CZ" altLang="cs-CZ" sz="1600" b="1" dirty="0">
                <a:latin typeface="Georgia" pitchFamily="18" charset="0"/>
              </a:rPr>
              <a:t> Fair </a:t>
            </a:r>
            <a:r>
              <a:rPr lang="cs-CZ" altLang="cs-CZ" sz="1600" b="1" dirty="0" err="1">
                <a:latin typeface="Georgia" pitchFamily="18" charset="0"/>
              </a:rPr>
              <a:t>Thailand</a:t>
            </a:r>
            <a:r>
              <a:rPr lang="cs-CZ" altLang="cs-CZ" sz="1600" b="1" dirty="0">
                <a:latin typeface="Georgia" pitchFamily="18" charset="0"/>
              </a:rPr>
              <a:t> </a:t>
            </a:r>
            <a:r>
              <a:rPr lang="cs-CZ" altLang="cs-CZ" sz="1600" dirty="0">
                <a:latin typeface="Georgia" pitchFamily="18" charset="0"/>
              </a:rPr>
              <a:t>(4. - 8. 9. 2017, Bangkok) + </a:t>
            </a:r>
            <a:r>
              <a:rPr lang="cs-CZ" altLang="cs-CZ" sz="1600" dirty="0" smtClean="0">
                <a:latin typeface="Georgia" pitchFamily="18" charset="0"/>
              </a:rPr>
              <a:t>Singapur</a:t>
            </a:r>
          </a:p>
          <a:p>
            <a:pPr>
              <a:defRPr/>
            </a:pPr>
            <a:r>
              <a:rPr lang="cs-CZ" altLang="cs-CZ" sz="1600" b="1" dirty="0" smtClean="0">
                <a:latin typeface="Georgia" pitchFamily="18" charset="0"/>
              </a:rPr>
              <a:t>Prezentace ČR pro thajské tour </a:t>
            </a:r>
            <a:r>
              <a:rPr lang="cs-CZ" altLang="cs-CZ" sz="1600" b="1" dirty="0" err="1" smtClean="0">
                <a:latin typeface="Georgia" pitchFamily="18" charset="0"/>
              </a:rPr>
              <a:t>operárory</a:t>
            </a:r>
            <a:r>
              <a:rPr lang="cs-CZ" altLang="cs-CZ" sz="1600" b="1" dirty="0" smtClean="0">
                <a:latin typeface="Georgia" pitchFamily="18" charset="0"/>
              </a:rPr>
              <a:t> </a:t>
            </a:r>
            <a:r>
              <a:rPr lang="cs-CZ" altLang="cs-CZ" sz="1600" dirty="0" smtClean="0">
                <a:latin typeface="Georgia" pitchFamily="18" charset="0"/>
              </a:rPr>
              <a:t>(27. 10. 2017, Bangkok)</a:t>
            </a:r>
            <a:endParaRPr lang="cs-CZ" altLang="cs-CZ" sz="1600" dirty="0">
              <a:latin typeface="Georgia" pitchFamily="18" charset="0"/>
            </a:endParaRPr>
          </a:p>
          <a:p>
            <a:pPr>
              <a:defRPr/>
            </a:pPr>
            <a:r>
              <a:rPr lang="cs-CZ" altLang="cs-CZ" sz="1600" b="1" dirty="0" smtClean="0">
                <a:latin typeface="Georgia" pitchFamily="18" charset="0"/>
              </a:rPr>
              <a:t>Veletrh </a:t>
            </a:r>
            <a:r>
              <a:rPr lang="cs-CZ" altLang="cs-CZ" sz="1600" b="1" dirty="0" err="1" smtClean="0">
                <a:latin typeface="Georgia" pitchFamily="18" charset="0"/>
              </a:rPr>
              <a:t>Defence</a:t>
            </a:r>
            <a:r>
              <a:rPr lang="cs-CZ" altLang="cs-CZ" sz="1600" b="1" dirty="0" smtClean="0">
                <a:latin typeface="Georgia" pitchFamily="18" charset="0"/>
              </a:rPr>
              <a:t> &amp; </a:t>
            </a:r>
            <a:r>
              <a:rPr lang="cs-CZ" altLang="cs-CZ" sz="1600" b="1" dirty="0" err="1" smtClean="0">
                <a:latin typeface="Georgia" pitchFamily="18" charset="0"/>
              </a:rPr>
              <a:t>Security</a:t>
            </a:r>
            <a:r>
              <a:rPr lang="cs-CZ" altLang="cs-CZ" sz="1600" b="1" dirty="0" smtClean="0">
                <a:latin typeface="Georgia" pitchFamily="18" charset="0"/>
              </a:rPr>
              <a:t> 2017  </a:t>
            </a:r>
            <a:r>
              <a:rPr lang="cs-CZ" altLang="cs-CZ" sz="1600" dirty="0" smtClean="0">
                <a:latin typeface="Georgia" pitchFamily="18" charset="0"/>
              </a:rPr>
              <a:t>(6. - 9. 11. 2017, Bangkok)</a:t>
            </a:r>
          </a:p>
          <a:p>
            <a:pPr>
              <a:defRPr/>
            </a:pPr>
            <a:r>
              <a:rPr lang="cs-CZ" altLang="cs-CZ" sz="1600" b="1" dirty="0" smtClean="0">
                <a:latin typeface="Georgia" pitchFamily="18" charset="0"/>
              </a:rPr>
              <a:t>Czech </a:t>
            </a:r>
            <a:r>
              <a:rPr lang="cs-CZ" altLang="cs-CZ" sz="1600" b="1" dirty="0" err="1">
                <a:latin typeface="Georgia" pitchFamily="18" charset="0"/>
              </a:rPr>
              <a:t>D</a:t>
            </a:r>
            <a:r>
              <a:rPr lang="cs-CZ" altLang="cs-CZ" sz="1600" b="1" dirty="0" err="1" smtClean="0">
                <a:latin typeface="Georgia" pitchFamily="18" charset="0"/>
              </a:rPr>
              <a:t>efence</a:t>
            </a:r>
            <a:r>
              <a:rPr lang="cs-CZ" altLang="cs-CZ" sz="1600" b="1" dirty="0" smtClean="0">
                <a:latin typeface="Georgia" pitchFamily="18" charset="0"/>
              </a:rPr>
              <a:t> </a:t>
            </a:r>
            <a:r>
              <a:rPr lang="cs-CZ" altLang="cs-CZ" sz="1600" b="1" dirty="0" err="1" smtClean="0">
                <a:latin typeface="Georgia" pitchFamily="18" charset="0"/>
              </a:rPr>
              <a:t>Industry</a:t>
            </a:r>
            <a:r>
              <a:rPr lang="cs-CZ" altLang="cs-CZ" sz="1600" b="1" dirty="0" smtClean="0">
                <a:latin typeface="Georgia" pitchFamily="18" charset="0"/>
              </a:rPr>
              <a:t> </a:t>
            </a:r>
            <a:r>
              <a:rPr lang="cs-CZ" altLang="cs-CZ" sz="1600" b="1" dirty="0" err="1" smtClean="0">
                <a:latin typeface="Georgia" pitchFamily="18" charset="0"/>
              </a:rPr>
              <a:t>Day</a:t>
            </a:r>
            <a:r>
              <a:rPr lang="cs-CZ" altLang="cs-CZ" sz="1600" b="1" dirty="0" smtClean="0">
                <a:latin typeface="Georgia" pitchFamily="18" charset="0"/>
              </a:rPr>
              <a:t> </a:t>
            </a:r>
            <a:r>
              <a:rPr lang="cs-CZ" altLang="cs-CZ" sz="1600" dirty="0" smtClean="0">
                <a:latin typeface="Georgia" pitchFamily="18" charset="0"/>
              </a:rPr>
              <a:t>(6. – 8. 11. 2017, Bangkok + 9. – 11. 11. 2017, Phnompenh)</a:t>
            </a:r>
            <a:endParaRPr lang="cs-CZ" altLang="cs-CZ" sz="1800" dirty="0" smtClean="0">
              <a:latin typeface="Georgia" pitchFamily="18" charset="0"/>
            </a:endParaRPr>
          </a:p>
          <a:p>
            <a:pPr>
              <a:defRPr/>
            </a:pPr>
            <a:endParaRPr lang="cs-CZ" altLang="cs-CZ" sz="1800" dirty="0" smtClean="0">
              <a:latin typeface="Georgia" pitchFamily="18" charset="0"/>
            </a:endParaRPr>
          </a:p>
          <a:p>
            <a:pPr marL="0" indent="0">
              <a:buFont typeface="Arial" charset="0"/>
              <a:buNone/>
              <a:defRPr/>
            </a:pPr>
            <a:endParaRPr lang="cs-CZ" altLang="cs-CZ" sz="1400" dirty="0" smtClean="0">
              <a:latin typeface="Georgia" pitchFamily="18" charset="0"/>
            </a:endParaRPr>
          </a:p>
        </p:txBody>
      </p:sp>
      <p:pic>
        <p:nvPicPr>
          <p:cNvPr id="33796"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797"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798"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583" name="Obrázek 1"/>
          <p:cNvPicPr>
            <a:picLocks noChangeAspect="1"/>
          </p:cNvPicPr>
          <p:nvPr/>
        </p:nvPicPr>
        <p:blipFill>
          <a:blip r:embed="rId6" cstate="print"/>
          <a:srcRect/>
          <a:stretch>
            <a:fillRect/>
          </a:stretch>
        </p:blipFill>
        <p:spPr bwMode="auto">
          <a:xfrm>
            <a:off x="6003925" y="4941888"/>
            <a:ext cx="2273300" cy="1092200"/>
          </a:xfrm>
          <a:prstGeom prst="rect">
            <a:avLst/>
          </a:prstGeom>
          <a:noFill/>
          <a:ln w="9525">
            <a:noFill/>
            <a:miter lim="800000"/>
            <a:headEnd/>
            <a:tailEnd/>
          </a:ln>
        </p:spPr>
      </p:pic>
      <p:pic>
        <p:nvPicPr>
          <p:cNvPr id="24584" name="Picture 2"/>
          <p:cNvPicPr>
            <a:picLocks noChangeAspect="1" noChangeArrowheads="1"/>
          </p:cNvPicPr>
          <p:nvPr/>
        </p:nvPicPr>
        <p:blipFill>
          <a:blip r:embed="rId7" cstate="print"/>
          <a:srcRect/>
          <a:stretch>
            <a:fillRect/>
          </a:stretch>
        </p:blipFill>
        <p:spPr bwMode="auto">
          <a:xfrm>
            <a:off x="3913188" y="4942176"/>
            <a:ext cx="1441450" cy="1425575"/>
          </a:xfrm>
          <a:prstGeom prst="rect">
            <a:avLst/>
          </a:prstGeom>
          <a:noFill/>
          <a:ln w="9525">
            <a:noFill/>
            <a:miter lim="800000"/>
            <a:headEnd/>
            <a:tailEnd/>
          </a:ln>
          <a:effectLst/>
        </p:spPr>
      </p:pic>
      <p:pic>
        <p:nvPicPr>
          <p:cNvPr id="24585" name="Obrázek 2"/>
          <p:cNvPicPr>
            <a:picLocks noChangeAspect="1"/>
          </p:cNvPicPr>
          <p:nvPr/>
        </p:nvPicPr>
        <p:blipFill>
          <a:blip r:embed="rId8" cstate="print"/>
          <a:srcRect/>
          <a:stretch>
            <a:fillRect/>
          </a:stretch>
        </p:blipFill>
        <p:spPr bwMode="auto">
          <a:xfrm>
            <a:off x="1117691" y="4942176"/>
            <a:ext cx="1839913" cy="128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468313" y="106363"/>
            <a:ext cx="8229600" cy="1143000"/>
          </a:xfrm>
        </p:spPr>
        <p:txBody>
          <a:bodyPr/>
          <a:lstStyle/>
          <a:p>
            <a:r>
              <a:rPr lang="cs-CZ" altLang="cs-CZ" sz="2400" smtClean="0">
                <a:solidFill>
                  <a:srgbClr val="0039A6"/>
                </a:solidFill>
                <a:latin typeface="Georgia" pitchFamily="18" charset="0"/>
              </a:rPr>
              <a:t>Doporučené veletrhy</a:t>
            </a:r>
          </a:p>
        </p:txBody>
      </p:sp>
      <p:sp>
        <p:nvSpPr>
          <p:cNvPr id="21507" name="Zástupný symbol pro obsah 2"/>
          <p:cNvSpPr>
            <a:spLocks noGrp="1"/>
          </p:cNvSpPr>
          <p:nvPr>
            <p:ph idx="1"/>
          </p:nvPr>
        </p:nvSpPr>
        <p:spPr>
          <a:xfrm>
            <a:off x="457200" y="1600200"/>
            <a:ext cx="8229600" cy="4781550"/>
          </a:xfrm>
        </p:spPr>
        <p:txBody>
          <a:bodyPr/>
          <a:lstStyle/>
          <a:p>
            <a:pPr>
              <a:defRPr/>
            </a:pPr>
            <a:endParaRPr lang="cs-CZ" altLang="cs-CZ" sz="1800" dirty="0" smtClean="0">
              <a:latin typeface="Georgia" pitchFamily="18" charset="0"/>
            </a:endParaRPr>
          </a:p>
          <a:p>
            <a:pPr marL="0" indent="0">
              <a:buFont typeface="Arial" charset="0"/>
              <a:buNone/>
              <a:defRPr/>
            </a:pPr>
            <a:r>
              <a:rPr lang="cs-CZ" altLang="cs-CZ" sz="1800" b="1" dirty="0" err="1" smtClean="0">
                <a:latin typeface="Georgia" pitchFamily="18" charset="0"/>
              </a:rPr>
              <a:t>Asean</a:t>
            </a:r>
            <a:r>
              <a:rPr lang="cs-CZ" altLang="cs-CZ" sz="1800" b="1" dirty="0" smtClean="0">
                <a:latin typeface="Georgia" pitchFamily="18" charset="0"/>
              </a:rPr>
              <a:t> </a:t>
            </a:r>
            <a:r>
              <a:rPr lang="cs-CZ" altLang="cs-CZ" sz="1800" b="1" dirty="0" err="1" smtClean="0">
                <a:latin typeface="Georgia" pitchFamily="18" charset="0"/>
              </a:rPr>
              <a:t>Sustainable</a:t>
            </a:r>
            <a:r>
              <a:rPr lang="cs-CZ" altLang="cs-CZ" sz="1800" b="1" dirty="0" smtClean="0">
                <a:latin typeface="Georgia" pitchFamily="18" charset="0"/>
              </a:rPr>
              <a:t> </a:t>
            </a:r>
            <a:r>
              <a:rPr lang="cs-CZ" altLang="cs-CZ" sz="1800" b="1" dirty="0" err="1" smtClean="0">
                <a:latin typeface="Georgia" pitchFamily="18" charset="0"/>
              </a:rPr>
              <a:t>Energy</a:t>
            </a:r>
            <a:r>
              <a:rPr lang="cs-CZ" altLang="cs-CZ" sz="1800" b="1" dirty="0" smtClean="0">
                <a:latin typeface="Georgia" pitchFamily="18" charset="0"/>
              </a:rPr>
              <a:t> </a:t>
            </a:r>
            <a:r>
              <a:rPr lang="cs-CZ" altLang="cs-CZ" sz="1800" b="1" dirty="0" err="1" smtClean="0">
                <a:latin typeface="Georgia" pitchFamily="18" charset="0"/>
              </a:rPr>
              <a:t>Week</a:t>
            </a:r>
            <a:r>
              <a:rPr lang="cs-CZ" altLang="cs-CZ" sz="1800" b="1" dirty="0" smtClean="0">
                <a:latin typeface="Georgia" pitchFamily="18" charset="0"/>
              </a:rPr>
              <a:t> 2017</a:t>
            </a:r>
            <a:endParaRPr lang="cs-CZ" altLang="cs-CZ" sz="1800" dirty="0" smtClean="0">
              <a:latin typeface="Georgia" pitchFamily="18" charset="0"/>
            </a:endParaRPr>
          </a:p>
          <a:p>
            <a:pPr marL="0" indent="0">
              <a:buFont typeface="Arial" charset="0"/>
              <a:buNone/>
              <a:defRPr/>
            </a:pPr>
            <a:r>
              <a:rPr lang="cs-CZ" altLang="cs-CZ" sz="1800" dirty="0" smtClean="0">
                <a:latin typeface="Georgia" pitchFamily="18" charset="0"/>
              </a:rPr>
              <a:t>výstaviště BITEC, 7. – 10. 6. 2017</a:t>
            </a:r>
          </a:p>
          <a:p>
            <a:pPr marL="0" indent="0">
              <a:buFont typeface="Arial" charset="0"/>
              <a:buNone/>
              <a:defRPr/>
            </a:pPr>
            <a:endParaRPr lang="cs-CZ" altLang="cs-CZ" sz="1400" dirty="0" smtClean="0">
              <a:latin typeface="Georgia" pitchFamily="18" charset="0"/>
            </a:endParaRPr>
          </a:p>
          <a:p>
            <a:pPr marL="0" indent="0">
              <a:buFont typeface="Arial" charset="0"/>
              <a:buNone/>
              <a:defRPr/>
            </a:pPr>
            <a:r>
              <a:rPr lang="cs-CZ" altLang="cs-CZ" sz="1400" dirty="0" smtClean="0">
                <a:latin typeface="Georgia" pitchFamily="18" charset="0"/>
              </a:rPr>
              <a:t> </a:t>
            </a:r>
          </a:p>
          <a:p>
            <a:pPr marL="0" indent="0">
              <a:buFont typeface="Arial" charset="0"/>
              <a:buNone/>
              <a:defRPr/>
            </a:pPr>
            <a:endParaRPr lang="cs-CZ" altLang="cs-CZ" sz="1400" dirty="0" smtClean="0">
              <a:latin typeface="Georgia" pitchFamily="18" charset="0"/>
            </a:endParaRPr>
          </a:p>
          <a:p>
            <a:pPr marL="0" indent="0">
              <a:buFont typeface="Arial" charset="0"/>
              <a:buNone/>
              <a:defRPr/>
            </a:pPr>
            <a:r>
              <a:rPr lang="cs-CZ" altLang="cs-CZ" sz="1800" b="1" dirty="0" smtClean="0">
                <a:latin typeface="Georgia" pitchFamily="18" charset="0"/>
              </a:rPr>
              <a:t>ASIA POWER WEEK</a:t>
            </a:r>
            <a:r>
              <a:rPr lang="cs-CZ" altLang="cs-CZ" sz="1800" dirty="0" smtClean="0">
                <a:latin typeface="Georgia" pitchFamily="18" charset="0"/>
              </a:rPr>
              <a:t> </a:t>
            </a:r>
          </a:p>
          <a:p>
            <a:pPr marL="0" indent="0">
              <a:buFont typeface="Arial" charset="0"/>
              <a:buNone/>
              <a:defRPr/>
            </a:pPr>
            <a:r>
              <a:rPr lang="cs-CZ" altLang="cs-CZ" sz="1800" dirty="0" smtClean="0">
                <a:latin typeface="Georgia" pitchFamily="18" charset="0"/>
              </a:rPr>
              <a:t>výstaviště BITEC, 19. – 21. 9. 2017</a:t>
            </a:r>
          </a:p>
          <a:p>
            <a:pPr marL="0" indent="0">
              <a:buFont typeface="Arial" charset="0"/>
              <a:buNone/>
              <a:defRPr/>
            </a:pPr>
            <a:endParaRPr lang="cs-CZ" altLang="cs-CZ" sz="1400" dirty="0" smtClean="0">
              <a:latin typeface="Georgia" pitchFamily="18" charset="0"/>
            </a:endParaRPr>
          </a:p>
          <a:p>
            <a:pPr marL="0" indent="0">
              <a:buFont typeface="Arial" charset="0"/>
              <a:buNone/>
              <a:defRPr/>
            </a:pPr>
            <a:r>
              <a:rPr lang="cs-CZ" altLang="cs-CZ" sz="1400" dirty="0" smtClean="0">
                <a:latin typeface="Georgia" pitchFamily="18" charset="0"/>
              </a:rPr>
              <a:t> </a:t>
            </a:r>
          </a:p>
          <a:p>
            <a:pPr marL="0" indent="0">
              <a:buFont typeface="Arial" charset="0"/>
              <a:buNone/>
              <a:defRPr/>
            </a:pPr>
            <a:endParaRPr lang="cs-CZ" altLang="cs-CZ" sz="1400" dirty="0" smtClean="0">
              <a:latin typeface="Georgia" pitchFamily="18" charset="0"/>
            </a:endParaRPr>
          </a:p>
          <a:p>
            <a:pPr marL="0" indent="0">
              <a:buFont typeface="Arial" charset="0"/>
              <a:buNone/>
              <a:defRPr/>
            </a:pPr>
            <a:r>
              <a:rPr lang="cs-CZ" altLang="cs-CZ" sz="1800" b="1" dirty="0" smtClean="0">
                <a:latin typeface="Georgia" pitchFamily="18" charset="0"/>
              </a:rPr>
              <a:t>METALEX 2017</a:t>
            </a:r>
            <a:endParaRPr lang="cs-CZ" altLang="cs-CZ" sz="1800" dirty="0" smtClean="0">
              <a:latin typeface="Georgia" pitchFamily="18" charset="0"/>
            </a:endParaRPr>
          </a:p>
          <a:p>
            <a:pPr marL="0" indent="0">
              <a:buFont typeface="Arial" charset="0"/>
              <a:buNone/>
              <a:defRPr/>
            </a:pPr>
            <a:r>
              <a:rPr lang="cs-CZ" altLang="cs-CZ" sz="1800" dirty="0" smtClean="0">
                <a:latin typeface="Georgia" pitchFamily="18" charset="0"/>
              </a:rPr>
              <a:t>výstaviště BITEC, 22. – 25. 11. 2017</a:t>
            </a:r>
          </a:p>
          <a:p>
            <a:pPr marL="0" indent="0">
              <a:buFont typeface="Arial" charset="0"/>
              <a:buNone/>
              <a:defRPr/>
            </a:pPr>
            <a:endParaRPr lang="cs-CZ" altLang="cs-CZ" sz="1400" dirty="0" smtClean="0">
              <a:latin typeface="Georgia" pitchFamily="18" charset="0"/>
            </a:endParaRPr>
          </a:p>
          <a:p>
            <a:pPr marL="0" indent="0">
              <a:buFont typeface="Arial" charset="0"/>
              <a:buNone/>
              <a:defRPr/>
            </a:pPr>
            <a:r>
              <a:rPr lang="cs-CZ" altLang="cs-CZ" sz="1400" dirty="0" smtClean="0">
                <a:latin typeface="Georgia" pitchFamily="18" charset="0"/>
              </a:rPr>
              <a:t> </a:t>
            </a:r>
          </a:p>
          <a:p>
            <a:pPr marL="0" indent="0">
              <a:buFont typeface="Arial" charset="0"/>
              <a:buNone/>
              <a:defRPr/>
            </a:pPr>
            <a:endParaRPr lang="cs-CZ" altLang="cs-CZ" sz="1400" dirty="0" smtClean="0">
              <a:latin typeface="Georgia" pitchFamily="18" charset="0"/>
            </a:endParaRPr>
          </a:p>
          <a:p>
            <a:pPr marL="0" indent="0">
              <a:buFont typeface="Arial" charset="0"/>
              <a:buNone/>
              <a:defRPr/>
            </a:pPr>
            <a:endParaRPr lang="cs-CZ" altLang="cs-CZ" sz="1400" dirty="0" smtClean="0">
              <a:latin typeface="Georgia" pitchFamily="18" charset="0"/>
            </a:endParaRPr>
          </a:p>
          <a:p>
            <a:pPr marL="0" indent="0">
              <a:buFont typeface="Arial" charset="0"/>
              <a:buNone/>
              <a:defRPr/>
            </a:pPr>
            <a:endParaRPr lang="cs-CZ" altLang="cs-CZ" sz="1400" dirty="0" smtClean="0">
              <a:latin typeface="Georgia" pitchFamily="18" charset="0"/>
            </a:endParaRPr>
          </a:p>
          <a:p>
            <a:pPr marL="0" indent="0">
              <a:buFont typeface="Arial" charset="0"/>
              <a:buNone/>
              <a:defRPr/>
            </a:pPr>
            <a:endParaRPr lang="cs-CZ" altLang="cs-CZ" sz="1400" dirty="0" smtClean="0">
              <a:latin typeface="Georgia" pitchFamily="18" charset="0"/>
            </a:endParaRPr>
          </a:p>
        </p:txBody>
      </p:sp>
      <p:pic>
        <p:nvPicPr>
          <p:cNvPr id="33796"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797"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798" name="Picture 9"/>
          <p:cNvPicPr>
            <a:picLocks noChangeAspect="1" noChangeArrowheads="1"/>
          </p:cNvPicPr>
          <p:nvPr/>
        </p:nvPicPr>
        <p:blipFill>
          <a:blip r:embed="rId5"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607" name="Obrázek 3"/>
          <p:cNvPicPr>
            <a:picLocks noChangeAspect="1"/>
          </p:cNvPicPr>
          <p:nvPr/>
        </p:nvPicPr>
        <p:blipFill>
          <a:blip r:embed="rId6" cstate="print"/>
          <a:srcRect/>
          <a:stretch>
            <a:fillRect/>
          </a:stretch>
        </p:blipFill>
        <p:spPr bwMode="auto">
          <a:xfrm>
            <a:off x="5054661" y="1844675"/>
            <a:ext cx="3186113" cy="1296988"/>
          </a:xfrm>
          <a:prstGeom prst="rect">
            <a:avLst/>
          </a:prstGeom>
          <a:noFill/>
          <a:ln w="9525">
            <a:noFill/>
            <a:miter lim="800000"/>
            <a:headEnd/>
            <a:tailEnd/>
          </a:ln>
        </p:spPr>
      </p:pic>
      <p:pic>
        <p:nvPicPr>
          <p:cNvPr id="25608" name="Obrázek 4"/>
          <p:cNvPicPr>
            <a:picLocks noChangeAspect="1"/>
          </p:cNvPicPr>
          <p:nvPr/>
        </p:nvPicPr>
        <p:blipFill>
          <a:blip r:embed="rId7" cstate="print"/>
          <a:srcRect/>
          <a:stretch>
            <a:fillRect/>
          </a:stretch>
        </p:blipFill>
        <p:spPr bwMode="auto">
          <a:xfrm>
            <a:off x="5054601" y="3371850"/>
            <a:ext cx="3201988" cy="1373188"/>
          </a:xfrm>
          <a:prstGeom prst="rect">
            <a:avLst/>
          </a:prstGeom>
          <a:noFill/>
          <a:ln w="9525">
            <a:noFill/>
            <a:miter lim="800000"/>
            <a:headEnd/>
            <a:tailEnd/>
          </a:ln>
        </p:spPr>
      </p:pic>
      <p:pic>
        <p:nvPicPr>
          <p:cNvPr id="25609" name="Obrázek 5"/>
          <p:cNvPicPr>
            <a:picLocks noChangeAspect="1"/>
          </p:cNvPicPr>
          <p:nvPr/>
        </p:nvPicPr>
        <p:blipFill>
          <a:blip r:embed="rId8" cstate="print"/>
          <a:srcRect/>
          <a:stretch>
            <a:fillRect/>
          </a:stretch>
        </p:blipFill>
        <p:spPr bwMode="auto">
          <a:xfrm>
            <a:off x="4778396" y="5084763"/>
            <a:ext cx="3478213"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sah 2"/>
          <p:cNvSpPr>
            <a:spLocks noGrp="1"/>
          </p:cNvSpPr>
          <p:nvPr>
            <p:ph idx="1"/>
          </p:nvPr>
        </p:nvSpPr>
        <p:spPr>
          <a:xfrm>
            <a:off x="457200" y="1600200"/>
            <a:ext cx="8229600" cy="5257800"/>
          </a:xfrm>
        </p:spPr>
        <p:txBody>
          <a:bodyPr/>
          <a:lstStyle/>
          <a:p>
            <a:pPr marL="400050" lvl="1" indent="0" algn="ctr">
              <a:buFont typeface="Arial" charset="0"/>
              <a:buNone/>
            </a:pPr>
            <a:endParaRPr lang="cs-CZ" altLang="cs-CZ" i="1" smtClean="0">
              <a:latin typeface="Georgia" pitchFamily="18" charset="0"/>
            </a:endParaRPr>
          </a:p>
          <a:p>
            <a:pPr marL="400050" lvl="1" indent="0" algn="ctr">
              <a:buFont typeface="Arial" charset="0"/>
              <a:buNone/>
            </a:pPr>
            <a:endParaRPr lang="cs-CZ" altLang="cs-CZ" i="1" smtClean="0">
              <a:latin typeface="Georgia" pitchFamily="18" charset="0"/>
            </a:endParaRPr>
          </a:p>
          <a:p>
            <a:pPr marL="400050" lvl="1" indent="0" algn="ctr">
              <a:buFont typeface="Arial" charset="0"/>
              <a:buNone/>
            </a:pPr>
            <a:endParaRPr lang="cs-CZ" altLang="cs-CZ" i="1" smtClean="0">
              <a:latin typeface="Georgia" pitchFamily="18" charset="0"/>
            </a:endParaRPr>
          </a:p>
          <a:p>
            <a:pPr marL="400050" lvl="1" indent="0" algn="ctr">
              <a:buFont typeface="Arial" charset="0"/>
              <a:buNone/>
            </a:pPr>
            <a:endParaRPr lang="cs-CZ" altLang="cs-CZ" i="1" smtClean="0">
              <a:latin typeface="Georgia" pitchFamily="18" charset="0"/>
            </a:endParaRPr>
          </a:p>
          <a:p>
            <a:pPr marL="400050" lvl="1" indent="0" algn="ctr">
              <a:spcBef>
                <a:spcPct val="0"/>
              </a:spcBef>
              <a:buFont typeface="Arial" charset="0"/>
              <a:buNone/>
            </a:pPr>
            <a:r>
              <a:rPr lang="cs-CZ" altLang="cs-CZ" sz="3200" smtClean="0">
                <a:latin typeface="Georgia" pitchFamily="18" charset="0"/>
              </a:rPr>
              <a:t>Děkuji za pozornost</a:t>
            </a:r>
          </a:p>
        </p:txBody>
      </p:sp>
      <p:pic>
        <p:nvPicPr>
          <p:cNvPr id="26627" name="Picture 3"/>
          <p:cNvPicPr>
            <a:picLocks noChangeAspect="1"/>
          </p:cNvPicPr>
          <p:nvPr/>
        </p:nvPicPr>
        <p:blipFill>
          <a:blip r:embed="rId3" cstate="print"/>
          <a:srcRect/>
          <a:stretch>
            <a:fillRect/>
          </a:stretch>
        </p:blipFill>
        <p:spPr bwMode="auto">
          <a:xfrm>
            <a:off x="347663" y="320679"/>
            <a:ext cx="790575" cy="752475"/>
          </a:xfrm>
          <a:prstGeom prst="rect">
            <a:avLst/>
          </a:prstGeom>
          <a:noFill/>
          <a:ln w="9525">
            <a:noFill/>
            <a:miter lim="800000"/>
            <a:headEnd/>
            <a:tailEnd/>
          </a:ln>
        </p:spPr>
      </p:pic>
      <p:pic>
        <p:nvPicPr>
          <p:cNvPr id="34822" name="Picture 9"/>
          <p:cNvPicPr>
            <a:picLocks noChangeAspect="1" noChangeArrowheads="1"/>
          </p:cNvPicPr>
          <p:nvPr/>
        </p:nvPicPr>
        <p:blipFill>
          <a:blip r:embed="rId4"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823" name="Picture 6"/>
          <p:cNvPicPr>
            <a:picLocks noChangeAspect="1" noChangeArrowheads="1"/>
          </p:cNvPicPr>
          <p:nvPr/>
        </p:nvPicPr>
        <p:blipFill>
          <a:blip r:embed="rId5" cstate="print"/>
          <a:srcRect/>
          <a:stretch>
            <a:fillRect/>
          </a:stretch>
        </p:blipFill>
        <p:spPr bwMode="auto">
          <a:xfrm>
            <a:off x="4500563" y="317500"/>
            <a:ext cx="30162"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630" name="Obdélník 4"/>
          <p:cNvSpPr>
            <a:spLocks noGrp="1" noChangeArrowheads="1"/>
          </p:cNvSpPr>
          <p:nvPr>
            <p:ph type="title"/>
          </p:nvPr>
        </p:nvSpPr>
        <p:spPr>
          <a:xfrm>
            <a:off x="1138257" y="366713"/>
            <a:ext cx="3570287" cy="647700"/>
          </a:xfrm>
          <a:noFill/>
        </p:spPr>
        <p:txBody>
          <a:bodyPr>
            <a:spAutoFit/>
          </a:bodyPr>
          <a:lstStyle/>
          <a:p>
            <a:pPr algn="l" eaLnBrk="1" hangingPunct="1"/>
            <a:r>
              <a:rPr lang="cs-CZ" altLang="cs-CZ" sz="1800" smtClean="0">
                <a:latin typeface="Georgia" pitchFamily="18" charset="0"/>
              </a:rPr>
              <a:t>Velvyslanectví České republiky</a:t>
            </a:r>
            <a:br>
              <a:rPr lang="cs-CZ" altLang="cs-CZ" sz="1800" smtClean="0">
                <a:latin typeface="Georgia" pitchFamily="18" charset="0"/>
              </a:rPr>
            </a:br>
            <a:r>
              <a:rPr lang="cs-CZ" altLang="cs-CZ" sz="1800" smtClean="0">
                <a:latin typeface="Georgia" pitchFamily="18" charset="0"/>
              </a:rPr>
              <a:t>v Bangkoku</a:t>
            </a:r>
            <a:endParaRPr lang="cs-CZ" altLang="cs-CZ" sz="18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4724400" cy="715963"/>
          </a:xfrm>
          <a:ln>
            <a:solidFill>
              <a:schemeClr val="bg1"/>
            </a:solidFill>
          </a:ln>
        </p:spPr>
        <p:txBody>
          <a:bodyPr/>
          <a:lstStyle/>
          <a:p>
            <a:pPr algn="ctr"/>
            <a:r>
              <a:rPr lang="cs-CZ" dirty="0" smtClean="0">
                <a:solidFill>
                  <a:srgbClr val="0064A8"/>
                </a:solidFill>
                <a:cs typeface="Arial" pitchFamily="34" charset="0"/>
              </a:rPr>
              <a:t>THAILAND</a:t>
            </a:r>
            <a:endParaRPr lang="cs-CZ" dirty="0">
              <a:solidFill>
                <a:srgbClr val="0064A8"/>
              </a:solidFill>
              <a:cs typeface="Arial" pitchFamily="34" charset="0"/>
            </a:endParaRPr>
          </a:p>
        </p:txBody>
      </p:sp>
      <p:sp>
        <p:nvSpPr>
          <p:cNvPr id="4" name="Zaoblený obdélník 3"/>
          <p:cNvSpPr/>
          <p:nvPr/>
        </p:nvSpPr>
        <p:spPr>
          <a:xfrm>
            <a:off x="152400" y="762000"/>
            <a:ext cx="4800600" cy="6096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cs-CZ" dirty="0">
              <a:solidFill>
                <a:prstClr val="white"/>
              </a:solidFill>
            </a:endParaRPr>
          </a:p>
        </p:txBody>
      </p:sp>
      <p:sp>
        <p:nvSpPr>
          <p:cNvPr id="7" name="Obdélník 6"/>
          <p:cNvSpPr/>
          <p:nvPr/>
        </p:nvSpPr>
        <p:spPr>
          <a:xfrm>
            <a:off x="0" y="685800"/>
            <a:ext cx="4876800" cy="738664"/>
          </a:xfrm>
          <a:prstGeom prst="rect">
            <a:avLst/>
          </a:prstGeom>
        </p:spPr>
        <p:txBody>
          <a:bodyPr wrap="square">
            <a:spAutoFit/>
          </a:bodyPr>
          <a:lstStyle/>
          <a:p>
            <a:pPr algn="ctr" defTabSz="457200">
              <a:lnSpc>
                <a:spcPct val="150000"/>
              </a:lnSpc>
            </a:pPr>
            <a:r>
              <a:rPr lang="en-GB" sz="1400" b="1" dirty="0" smtClean="0">
                <a:solidFill>
                  <a:srgbClr val="000000"/>
                </a:solidFill>
                <a:ea typeface="ＭＳ Ｐゴシック" pitchFamily="34" charset="-128"/>
                <a:cs typeface="Arial" charset="0"/>
              </a:rPr>
              <a:t>GDP</a:t>
            </a:r>
            <a:r>
              <a:rPr lang="en-GB" sz="1400" dirty="0" smtClean="0">
                <a:solidFill>
                  <a:srgbClr val="000000"/>
                </a:solidFill>
                <a:ea typeface="ＭＳ Ｐゴシック" pitchFamily="34" charset="-128"/>
                <a:cs typeface="Arial" charset="0"/>
              </a:rPr>
              <a:t> (</a:t>
            </a:r>
            <a:r>
              <a:rPr lang="cs-CZ" sz="1400" dirty="0" smtClean="0">
                <a:solidFill>
                  <a:srgbClr val="000000"/>
                </a:solidFill>
                <a:ea typeface="ＭＳ Ｐゴシック" pitchFamily="34" charset="-128"/>
                <a:cs typeface="Arial" charset="0"/>
              </a:rPr>
              <a:t>PPP, 2016</a:t>
            </a:r>
            <a:r>
              <a:rPr lang="en-GB" sz="1400" dirty="0" smtClean="0">
                <a:solidFill>
                  <a:prstClr val="black"/>
                </a:solidFill>
                <a:ea typeface="ＭＳ Ｐゴシック" pitchFamily="34" charset="-128"/>
                <a:cs typeface="Arial" charset="0"/>
              </a:rPr>
              <a:t>): </a:t>
            </a:r>
            <a:r>
              <a:rPr lang="cs-CZ" sz="1400" dirty="0" smtClean="0"/>
              <a:t>$ 1,161 </a:t>
            </a:r>
            <a:r>
              <a:rPr lang="cs-CZ" sz="1400" dirty="0" err="1" smtClean="0"/>
              <a:t>trillion</a:t>
            </a:r>
            <a:r>
              <a:rPr lang="cs-CZ" sz="1400" dirty="0" smtClean="0">
                <a:solidFill>
                  <a:prstClr val="black"/>
                </a:solidFill>
              </a:rPr>
              <a:t> (CZE: </a:t>
            </a:r>
            <a:r>
              <a:rPr lang="cs-CZ" sz="1400" dirty="0" smtClean="0"/>
              <a:t>$ 350.9 </a:t>
            </a:r>
            <a:r>
              <a:rPr lang="cs-CZ" sz="1400" dirty="0" smtClean="0">
                <a:solidFill>
                  <a:prstClr val="black"/>
                </a:solidFill>
              </a:rPr>
              <a:t>bil.)</a:t>
            </a:r>
            <a:endParaRPr lang="en-GB" sz="1400" dirty="0" smtClean="0">
              <a:solidFill>
                <a:srgbClr val="000000"/>
              </a:solidFill>
              <a:ea typeface="ＭＳ Ｐゴシック" pitchFamily="34" charset="-128"/>
              <a:cs typeface="Arial" charset="0"/>
            </a:endParaRPr>
          </a:p>
          <a:p>
            <a:pPr algn="ctr" defTabSz="457200">
              <a:lnSpc>
                <a:spcPct val="150000"/>
              </a:lnSpc>
            </a:pPr>
            <a:r>
              <a:rPr lang="en-GB" sz="1400" b="1" dirty="0" smtClean="0">
                <a:solidFill>
                  <a:srgbClr val="000000"/>
                </a:solidFill>
                <a:ea typeface="ＭＳ Ｐゴシック" pitchFamily="34" charset="-128"/>
                <a:cs typeface="Arial" charset="0"/>
              </a:rPr>
              <a:t>GDP</a:t>
            </a:r>
            <a:r>
              <a:rPr lang="cs-CZ" sz="1400" b="1" dirty="0" smtClean="0">
                <a:solidFill>
                  <a:srgbClr val="000000"/>
                </a:solidFill>
                <a:ea typeface="ＭＳ Ｐゴシック" pitchFamily="34" charset="-128"/>
                <a:cs typeface="Arial" charset="0"/>
              </a:rPr>
              <a:t> per </a:t>
            </a:r>
            <a:r>
              <a:rPr lang="cs-CZ" sz="1400" b="1" dirty="0" err="1" smtClean="0">
                <a:solidFill>
                  <a:srgbClr val="000000"/>
                </a:solidFill>
                <a:ea typeface="ＭＳ Ｐゴシック" pitchFamily="34" charset="-128"/>
                <a:cs typeface="Arial" charset="0"/>
              </a:rPr>
              <a:t>capita</a:t>
            </a:r>
            <a:r>
              <a:rPr lang="en-GB" sz="1400" b="1" dirty="0" smtClean="0">
                <a:solidFill>
                  <a:srgbClr val="000000"/>
                </a:solidFill>
                <a:ea typeface="ＭＳ Ｐゴシック" pitchFamily="34" charset="-128"/>
                <a:cs typeface="Arial" charset="0"/>
              </a:rPr>
              <a:t> </a:t>
            </a:r>
            <a:r>
              <a:rPr lang="cs-CZ" sz="1400" dirty="0" smtClean="0">
                <a:solidFill>
                  <a:srgbClr val="000000"/>
                </a:solidFill>
                <a:ea typeface="ＭＳ Ｐゴシック" pitchFamily="34" charset="-128"/>
                <a:cs typeface="Arial" charset="0"/>
              </a:rPr>
              <a:t>(PPP, 2016</a:t>
            </a:r>
            <a:r>
              <a:rPr lang="en-GB" sz="1400" dirty="0" smtClean="0">
                <a:solidFill>
                  <a:prstClr val="black"/>
                </a:solidFill>
                <a:ea typeface="ＭＳ Ｐゴシック" pitchFamily="34" charset="-128"/>
                <a:cs typeface="Arial" charset="0"/>
              </a:rPr>
              <a:t>): </a:t>
            </a:r>
            <a:r>
              <a:rPr lang="cs-CZ" sz="1400" dirty="0" smtClean="0"/>
              <a:t>$ 16,800 </a:t>
            </a:r>
            <a:r>
              <a:rPr lang="cs-CZ" sz="1400" dirty="0" smtClean="0">
                <a:solidFill>
                  <a:prstClr val="black"/>
                </a:solidFill>
              </a:rPr>
              <a:t>(CZE: </a:t>
            </a:r>
            <a:r>
              <a:rPr lang="cs-CZ" sz="1400" dirty="0" smtClean="0"/>
              <a:t>$ 30,246)*</a:t>
            </a:r>
            <a:r>
              <a:rPr lang="cs-CZ" sz="1400" dirty="0" smtClean="0">
                <a:solidFill>
                  <a:prstClr val="black"/>
                </a:solidFill>
              </a:rPr>
              <a:t> </a:t>
            </a:r>
            <a:r>
              <a:rPr lang="en-GB" sz="1400" dirty="0" smtClean="0">
                <a:solidFill>
                  <a:prstClr val="black"/>
                </a:solidFill>
              </a:rPr>
              <a:t> </a:t>
            </a:r>
            <a:endParaRPr lang="en-GB" sz="1400" dirty="0" smtClean="0">
              <a:solidFill>
                <a:srgbClr val="000000"/>
              </a:solidFill>
              <a:ea typeface="ＭＳ Ｐゴシック" pitchFamily="34" charset="-128"/>
              <a:cs typeface="Arial" charset="0"/>
            </a:endParaRPr>
          </a:p>
        </p:txBody>
      </p:sp>
      <p:sp>
        <p:nvSpPr>
          <p:cNvPr id="8" name="Obdélník 7"/>
          <p:cNvSpPr/>
          <p:nvPr/>
        </p:nvSpPr>
        <p:spPr>
          <a:xfrm>
            <a:off x="990600" y="1371888"/>
            <a:ext cx="3352800" cy="323165"/>
          </a:xfrm>
          <a:prstGeom prst="rect">
            <a:avLst/>
          </a:prstGeom>
        </p:spPr>
        <p:txBody>
          <a:bodyPr wrap="square">
            <a:spAutoFit/>
          </a:bodyPr>
          <a:lstStyle/>
          <a:p>
            <a:pPr algn="ctr" defTabSz="457200" fontAlgn="base">
              <a:spcBef>
                <a:spcPct val="0"/>
              </a:spcBef>
              <a:spcAft>
                <a:spcPct val="0"/>
              </a:spcAft>
            </a:pPr>
            <a:r>
              <a:rPr lang="en-GB" sz="1500" b="1" u="sng" dirty="0" smtClean="0">
                <a:ln w="10541" cmpd="sng">
                  <a:solidFill>
                    <a:srgbClr val="0063BE">
                      <a:shade val="88000"/>
                      <a:satMod val="110000"/>
                    </a:srgbClr>
                  </a:solidFill>
                  <a:prstDash val="solid"/>
                </a:ln>
                <a:gradFill>
                  <a:gsLst>
                    <a:gs pos="0">
                      <a:srgbClr val="0063BE">
                        <a:tint val="40000"/>
                        <a:satMod val="250000"/>
                      </a:srgbClr>
                    </a:gs>
                    <a:gs pos="9000">
                      <a:srgbClr val="0063BE">
                        <a:tint val="52000"/>
                        <a:satMod val="300000"/>
                      </a:srgbClr>
                    </a:gs>
                    <a:gs pos="50000">
                      <a:srgbClr val="0063BE">
                        <a:shade val="20000"/>
                        <a:satMod val="300000"/>
                      </a:srgbClr>
                    </a:gs>
                    <a:gs pos="79000">
                      <a:srgbClr val="0063BE">
                        <a:tint val="52000"/>
                        <a:satMod val="300000"/>
                      </a:srgbClr>
                    </a:gs>
                    <a:gs pos="100000">
                      <a:srgbClr val="0063BE">
                        <a:tint val="40000"/>
                        <a:satMod val="250000"/>
                      </a:srgbClr>
                    </a:gs>
                  </a:gsLst>
                  <a:lin ang="5400000"/>
                </a:gradFill>
                <a:ea typeface="ＭＳ Ｐゴシック" pitchFamily="34" charset="-128"/>
                <a:cs typeface="Arial" charset="0"/>
              </a:rPr>
              <a:t>Composition of GDP (201</a:t>
            </a:r>
            <a:r>
              <a:rPr lang="cs-CZ" sz="1500" b="1" u="sng" dirty="0" smtClean="0">
                <a:ln w="10541" cmpd="sng">
                  <a:solidFill>
                    <a:srgbClr val="0063BE">
                      <a:shade val="88000"/>
                      <a:satMod val="110000"/>
                    </a:srgbClr>
                  </a:solidFill>
                  <a:prstDash val="solid"/>
                </a:ln>
                <a:gradFill>
                  <a:gsLst>
                    <a:gs pos="0">
                      <a:srgbClr val="0063BE">
                        <a:tint val="40000"/>
                        <a:satMod val="250000"/>
                      </a:srgbClr>
                    </a:gs>
                    <a:gs pos="9000">
                      <a:srgbClr val="0063BE">
                        <a:tint val="52000"/>
                        <a:satMod val="300000"/>
                      </a:srgbClr>
                    </a:gs>
                    <a:gs pos="50000">
                      <a:srgbClr val="0063BE">
                        <a:shade val="20000"/>
                        <a:satMod val="300000"/>
                      </a:srgbClr>
                    </a:gs>
                    <a:gs pos="79000">
                      <a:srgbClr val="0063BE">
                        <a:tint val="52000"/>
                        <a:satMod val="300000"/>
                      </a:srgbClr>
                    </a:gs>
                    <a:gs pos="100000">
                      <a:srgbClr val="0063BE">
                        <a:tint val="40000"/>
                        <a:satMod val="250000"/>
                      </a:srgbClr>
                    </a:gs>
                  </a:gsLst>
                  <a:lin ang="5400000"/>
                </a:gradFill>
                <a:ea typeface="ＭＳ Ｐゴシック" pitchFamily="34" charset="-128"/>
                <a:cs typeface="Arial" charset="0"/>
              </a:rPr>
              <a:t>6 </a:t>
            </a:r>
            <a:r>
              <a:rPr lang="cs-CZ" sz="1500" b="1" u="sng" dirty="0" err="1" smtClean="0">
                <a:ln w="10541" cmpd="sng">
                  <a:solidFill>
                    <a:srgbClr val="0063BE">
                      <a:shade val="88000"/>
                      <a:satMod val="110000"/>
                    </a:srgbClr>
                  </a:solidFill>
                  <a:prstDash val="solid"/>
                </a:ln>
                <a:gradFill>
                  <a:gsLst>
                    <a:gs pos="0">
                      <a:srgbClr val="0063BE">
                        <a:tint val="40000"/>
                        <a:satMod val="250000"/>
                      </a:srgbClr>
                    </a:gs>
                    <a:gs pos="9000">
                      <a:srgbClr val="0063BE">
                        <a:tint val="52000"/>
                        <a:satMod val="300000"/>
                      </a:srgbClr>
                    </a:gs>
                    <a:gs pos="50000">
                      <a:srgbClr val="0063BE">
                        <a:shade val="20000"/>
                        <a:satMod val="300000"/>
                      </a:srgbClr>
                    </a:gs>
                    <a:gs pos="79000">
                      <a:srgbClr val="0063BE">
                        <a:tint val="52000"/>
                        <a:satMod val="300000"/>
                      </a:srgbClr>
                    </a:gs>
                    <a:gs pos="100000">
                      <a:srgbClr val="0063BE">
                        <a:tint val="40000"/>
                        <a:satMod val="250000"/>
                      </a:srgbClr>
                    </a:gs>
                  </a:gsLst>
                  <a:lin ang="5400000"/>
                </a:gradFill>
                <a:ea typeface="ＭＳ Ｐゴシック" pitchFamily="34" charset="-128"/>
                <a:cs typeface="Arial" charset="0"/>
              </a:rPr>
              <a:t>est</a:t>
            </a:r>
            <a:r>
              <a:rPr lang="cs-CZ" sz="1500" b="1" u="sng" dirty="0" smtClean="0">
                <a:ln w="10541" cmpd="sng">
                  <a:solidFill>
                    <a:srgbClr val="0063BE">
                      <a:shade val="88000"/>
                      <a:satMod val="110000"/>
                    </a:srgbClr>
                  </a:solidFill>
                  <a:prstDash val="solid"/>
                </a:ln>
                <a:gradFill>
                  <a:gsLst>
                    <a:gs pos="0">
                      <a:srgbClr val="0063BE">
                        <a:tint val="40000"/>
                        <a:satMod val="250000"/>
                      </a:srgbClr>
                    </a:gs>
                    <a:gs pos="9000">
                      <a:srgbClr val="0063BE">
                        <a:tint val="52000"/>
                        <a:satMod val="300000"/>
                      </a:srgbClr>
                    </a:gs>
                    <a:gs pos="50000">
                      <a:srgbClr val="0063BE">
                        <a:shade val="20000"/>
                        <a:satMod val="300000"/>
                      </a:srgbClr>
                    </a:gs>
                    <a:gs pos="79000">
                      <a:srgbClr val="0063BE">
                        <a:tint val="52000"/>
                        <a:satMod val="300000"/>
                      </a:srgbClr>
                    </a:gs>
                    <a:gs pos="100000">
                      <a:srgbClr val="0063BE">
                        <a:tint val="40000"/>
                        <a:satMod val="250000"/>
                      </a:srgbClr>
                    </a:gs>
                  </a:gsLst>
                  <a:lin ang="5400000"/>
                </a:gradFill>
                <a:ea typeface="ＭＳ Ｐゴシック" pitchFamily="34" charset="-128"/>
                <a:cs typeface="Arial" charset="0"/>
              </a:rPr>
              <a:t>.</a:t>
            </a:r>
            <a:r>
              <a:rPr lang="en-GB" sz="1500" b="1" u="sng" dirty="0" smtClean="0">
                <a:ln w="10541" cmpd="sng">
                  <a:solidFill>
                    <a:srgbClr val="0063BE">
                      <a:shade val="88000"/>
                      <a:satMod val="110000"/>
                    </a:srgbClr>
                  </a:solidFill>
                  <a:prstDash val="solid"/>
                </a:ln>
                <a:gradFill>
                  <a:gsLst>
                    <a:gs pos="0">
                      <a:srgbClr val="0063BE">
                        <a:tint val="40000"/>
                        <a:satMod val="250000"/>
                      </a:srgbClr>
                    </a:gs>
                    <a:gs pos="9000">
                      <a:srgbClr val="0063BE">
                        <a:tint val="52000"/>
                        <a:satMod val="300000"/>
                      </a:srgbClr>
                    </a:gs>
                    <a:gs pos="50000">
                      <a:srgbClr val="0063BE">
                        <a:shade val="20000"/>
                        <a:satMod val="300000"/>
                      </a:srgbClr>
                    </a:gs>
                    <a:gs pos="79000">
                      <a:srgbClr val="0063BE">
                        <a:tint val="52000"/>
                        <a:satMod val="300000"/>
                      </a:srgbClr>
                    </a:gs>
                    <a:gs pos="100000">
                      <a:srgbClr val="0063BE">
                        <a:tint val="40000"/>
                        <a:satMod val="250000"/>
                      </a:srgbClr>
                    </a:gs>
                  </a:gsLst>
                  <a:lin ang="5400000"/>
                </a:gradFill>
                <a:ea typeface="ＭＳ Ｐゴシック" pitchFamily="34" charset="-128"/>
                <a:cs typeface="Arial" charset="0"/>
              </a:rPr>
              <a:t>)</a:t>
            </a:r>
            <a:endParaRPr lang="en-GB" sz="1500" b="1" u="sng" dirty="0">
              <a:ln w="10541" cmpd="sng">
                <a:solidFill>
                  <a:srgbClr val="0063BE">
                    <a:shade val="88000"/>
                    <a:satMod val="110000"/>
                  </a:srgbClr>
                </a:solidFill>
                <a:prstDash val="solid"/>
              </a:ln>
              <a:gradFill>
                <a:gsLst>
                  <a:gs pos="0">
                    <a:srgbClr val="0063BE">
                      <a:tint val="40000"/>
                      <a:satMod val="250000"/>
                    </a:srgbClr>
                  </a:gs>
                  <a:gs pos="9000">
                    <a:srgbClr val="0063BE">
                      <a:tint val="52000"/>
                      <a:satMod val="300000"/>
                    </a:srgbClr>
                  </a:gs>
                  <a:gs pos="50000">
                    <a:srgbClr val="0063BE">
                      <a:shade val="20000"/>
                      <a:satMod val="300000"/>
                    </a:srgbClr>
                  </a:gs>
                  <a:gs pos="79000">
                    <a:srgbClr val="0063BE">
                      <a:tint val="52000"/>
                      <a:satMod val="300000"/>
                    </a:srgbClr>
                  </a:gs>
                  <a:gs pos="100000">
                    <a:srgbClr val="0063BE">
                      <a:tint val="40000"/>
                      <a:satMod val="250000"/>
                    </a:srgbClr>
                  </a:gs>
                </a:gsLst>
                <a:lin ang="5400000"/>
              </a:gradFill>
              <a:ea typeface="ＭＳ Ｐゴシック" pitchFamily="34" charset="-128"/>
              <a:cs typeface="Arial" charset="0"/>
            </a:endParaRPr>
          </a:p>
        </p:txBody>
      </p:sp>
      <p:sp>
        <p:nvSpPr>
          <p:cNvPr id="14" name="Obdélník 21"/>
          <p:cNvSpPr>
            <a:spLocks noChangeArrowheads="1"/>
          </p:cNvSpPr>
          <p:nvPr/>
        </p:nvSpPr>
        <p:spPr bwMode="auto">
          <a:xfrm>
            <a:off x="1371600" y="3352800"/>
            <a:ext cx="3886200" cy="1569660"/>
          </a:xfrm>
          <a:prstGeom prst="rect">
            <a:avLst/>
          </a:prstGeom>
          <a:noFill/>
          <a:ln w="9525">
            <a:noFill/>
            <a:miter lim="800000"/>
            <a:headEnd/>
            <a:tailEnd/>
          </a:ln>
        </p:spPr>
        <p:txBody>
          <a:bodyPr>
            <a:spAutoFit/>
          </a:bodyPr>
          <a:lstStyle/>
          <a:p>
            <a:pPr defTabSz="457200" fontAlgn="base">
              <a:spcBef>
                <a:spcPct val="0"/>
              </a:spcBef>
              <a:spcAft>
                <a:spcPct val="0"/>
              </a:spcAft>
              <a:buFont typeface="Arial" charset="0"/>
              <a:buChar char="•"/>
            </a:pPr>
            <a:r>
              <a:rPr lang="en-GB" sz="1200" dirty="0" smtClean="0">
                <a:ea typeface="ＭＳ Ｐゴシック" pitchFamily="34" charset="-128"/>
                <a:cs typeface="Arial" pitchFamily="34" charset="0"/>
              </a:rPr>
              <a:t>OECD  Country Risk Classification(</a:t>
            </a:r>
            <a:r>
              <a:rPr lang="cs-CZ" sz="1200" dirty="0" smtClean="0">
                <a:ea typeface="ＭＳ Ｐゴシック" pitchFamily="34" charset="-128"/>
                <a:cs typeface="Arial" pitchFamily="34" charset="0"/>
              </a:rPr>
              <a:t>1/</a:t>
            </a:r>
            <a:r>
              <a:rPr lang="en-GB" sz="1200" dirty="0" smtClean="0">
                <a:ea typeface="ＭＳ Ｐゴシック" pitchFamily="34" charset="-128"/>
                <a:cs typeface="Arial" pitchFamily="34" charset="0"/>
              </a:rPr>
              <a:t>201</a:t>
            </a:r>
            <a:r>
              <a:rPr lang="cs-CZ" sz="1200" dirty="0" smtClean="0">
                <a:ea typeface="ＭＳ Ｐゴシック" pitchFamily="34" charset="-128"/>
                <a:cs typeface="Arial" pitchFamily="34" charset="0"/>
              </a:rPr>
              <a:t>7):</a:t>
            </a:r>
            <a:r>
              <a:rPr lang="en-GB" sz="1200" dirty="0" smtClean="0">
                <a:ea typeface="ＭＳ Ｐゴシック" pitchFamily="34" charset="-128"/>
                <a:cs typeface="Arial" pitchFamily="34" charset="0"/>
              </a:rPr>
              <a:t> </a:t>
            </a:r>
            <a:r>
              <a:rPr lang="cs-CZ" sz="1200" b="1" dirty="0" smtClean="0">
                <a:cs typeface="Arial" pitchFamily="34" charset="0"/>
              </a:rPr>
              <a:t>3</a:t>
            </a:r>
            <a:r>
              <a:rPr lang="en-GB" sz="1200" b="1" dirty="0" smtClean="0">
                <a:ea typeface="ＭＳ Ｐゴシック" pitchFamily="34" charset="-128"/>
                <a:cs typeface="Arial" pitchFamily="34" charset="0"/>
              </a:rPr>
              <a:t>/7</a:t>
            </a:r>
          </a:p>
          <a:p>
            <a:pPr defTabSz="457200" fontAlgn="base">
              <a:spcBef>
                <a:spcPct val="0"/>
              </a:spcBef>
              <a:spcAft>
                <a:spcPct val="0"/>
              </a:spcAft>
              <a:buFont typeface="Arial" charset="0"/>
              <a:buChar char="•"/>
            </a:pPr>
            <a:r>
              <a:rPr lang="en-GB" sz="1200" dirty="0" smtClean="0">
                <a:ea typeface="ＭＳ Ｐゴシック" pitchFamily="34" charset="-128"/>
                <a:cs typeface="Arial" pitchFamily="34" charset="0"/>
              </a:rPr>
              <a:t>Global Competitiveness Index (201</a:t>
            </a:r>
            <a:r>
              <a:rPr lang="cs-CZ" sz="1200" dirty="0" smtClean="0">
                <a:ea typeface="ＭＳ Ｐゴシック" pitchFamily="34" charset="-128"/>
                <a:cs typeface="Arial" pitchFamily="34" charset="0"/>
              </a:rPr>
              <a:t>6</a:t>
            </a:r>
            <a:r>
              <a:rPr lang="en-GB" sz="1200" dirty="0" smtClean="0">
                <a:ea typeface="ＭＳ Ｐゴシック" pitchFamily="34" charset="-128"/>
                <a:cs typeface="Arial" pitchFamily="34" charset="0"/>
              </a:rPr>
              <a:t>-201</a:t>
            </a:r>
            <a:r>
              <a:rPr lang="cs-CZ" sz="1200" dirty="0" smtClean="0">
                <a:ea typeface="ＭＳ Ｐゴシック" pitchFamily="34" charset="-128"/>
                <a:cs typeface="Arial" pitchFamily="34" charset="0"/>
              </a:rPr>
              <a:t>7</a:t>
            </a:r>
            <a:r>
              <a:rPr lang="en-GB" sz="1200" dirty="0" smtClean="0">
                <a:ea typeface="ＭＳ Ｐゴシック" pitchFamily="34" charset="-128"/>
                <a:cs typeface="Arial" pitchFamily="34" charset="0"/>
              </a:rPr>
              <a:t>): </a:t>
            </a:r>
            <a:r>
              <a:rPr lang="cs-CZ" sz="1200" b="1" dirty="0" smtClean="0">
                <a:ea typeface="ＭＳ Ｐゴシック" pitchFamily="34" charset="-128"/>
                <a:cs typeface="Arial" pitchFamily="34" charset="0"/>
              </a:rPr>
              <a:t>34/138</a:t>
            </a:r>
          </a:p>
          <a:p>
            <a:pPr defTabSz="457200" fontAlgn="base">
              <a:spcBef>
                <a:spcPct val="0"/>
              </a:spcBef>
              <a:spcAft>
                <a:spcPct val="0"/>
              </a:spcAft>
              <a:buFont typeface="Arial" charset="0"/>
              <a:buChar char="•"/>
            </a:pPr>
            <a:r>
              <a:rPr lang="en-GB" sz="1200" dirty="0" smtClean="0">
                <a:ea typeface="ＭＳ Ｐゴシック" pitchFamily="34" charset="-128"/>
                <a:cs typeface="Arial" pitchFamily="34" charset="0"/>
              </a:rPr>
              <a:t>Doing Business (201</a:t>
            </a:r>
            <a:r>
              <a:rPr lang="cs-CZ" sz="1200" dirty="0" smtClean="0">
                <a:ea typeface="ＭＳ Ｐゴシック" pitchFamily="34" charset="-128"/>
                <a:cs typeface="Arial" pitchFamily="34" charset="0"/>
              </a:rPr>
              <a:t>6</a:t>
            </a:r>
            <a:r>
              <a:rPr lang="en-GB" sz="1200" dirty="0" smtClean="0">
                <a:ea typeface="ＭＳ Ｐゴシック" pitchFamily="34" charset="-128"/>
                <a:cs typeface="Arial" pitchFamily="34" charset="0"/>
              </a:rPr>
              <a:t>):  </a:t>
            </a:r>
            <a:r>
              <a:rPr lang="cs-CZ" sz="1200" b="1" dirty="0" smtClean="0">
                <a:ea typeface="ＭＳ Ｐゴシック" pitchFamily="34" charset="-128"/>
                <a:cs typeface="Arial" pitchFamily="34" charset="0"/>
              </a:rPr>
              <a:t>112/190</a:t>
            </a:r>
          </a:p>
          <a:p>
            <a:pPr defTabSz="457200" fontAlgn="base">
              <a:spcBef>
                <a:spcPct val="0"/>
              </a:spcBef>
              <a:spcAft>
                <a:spcPct val="0"/>
              </a:spcAft>
              <a:buFont typeface="Arial" charset="0"/>
              <a:buChar char="•"/>
            </a:pPr>
            <a:r>
              <a:rPr lang="en-GB" sz="1200" dirty="0" smtClean="0">
                <a:ea typeface="ＭＳ Ｐゴシック" pitchFamily="34" charset="-128"/>
                <a:cs typeface="Arial" pitchFamily="34" charset="0"/>
              </a:rPr>
              <a:t>IMD World Competitiveness Yearbook (201</a:t>
            </a:r>
            <a:r>
              <a:rPr lang="cs-CZ" sz="1200" dirty="0" smtClean="0">
                <a:ea typeface="ＭＳ Ｐゴシック" pitchFamily="34" charset="-128"/>
                <a:cs typeface="Arial" pitchFamily="34" charset="0"/>
              </a:rPr>
              <a:t>6</a:t>
            </a:r>
            <a:r>
              <a:rPr lang="en-GB" sz="1200" dirty="0" smtClean="0">
                <a:ea typeface="ＭＳ Ｐゴシック" pitchFamily="34" charset="-128"/>
                <a:cs typeface="Arial" pitchFamily="34" charset="0"/>
              </a:rPr>
              <a:t>): </a:t>
            </a:r>
            <a:r>
              <a:rPr lang="cs-CZ" sz="1200" b="1" dirty="0" smtClean="0">
                <a:ea typeface="ＭＳ Ｐゴシック" pitchFamily="34" charset="-128"/>
                <a:cs typeface="Arial" pitchFamily="34" charset="0"/>
              </a:rPr>
              <a:t>30/61</a:t>
            </a:r>
          </a:p>
          <a:p>
            <a:pPr defTabSz="457200" fontAlgn="base">
              <a:spcBef>
                <a:spcPct val="0"/>
              </a:spcBef>
              <a:spcAft>
                <a:spcPct val="0"/>
              </a:spcAft>
            </a:pPr>
            <a:r>
              <a:rPr lang="en-GB" sz="1200" dirty="0" smtClean="0">
                <a:ea typeface="ＭＳ Ｐゴシック" pitchFamily="34" charset="-128"/>
                <a:cs typeface="Arial" pitchFamily="34" charset="0"/>
              </a:rPr>
              <a:t> </a:t>
            </a:r>
          </a:p>
          <a:p>
            <a:pPr defTabSz="457200" fontAlgn="base">
              <a:spcBef>
                <a:spcPct val="0"/>
              </a:spcBef>
              <a:spcAft>
                <a:spcPct val="0"/>
              </a:spcAft>
              <a:buFont typeface="Arial" charset="0"/>
              <a:buChar char="•"/>
            </a:pPr>
            <a:r>
              <a:rPr lang="en-GB" sz="1200" dirty="0" smtClean="0">
                <a:ea typeface="ＭＳ Ｐゴシック" pitchFamily="34" charset="-128"/>
                <a:cs typeface="Arial" pitchFamily="34" charset="0"/>
              </a:rPr>
              <a:t>S&amp;P (</a:t>
            </a:r>
            <a:r>
              <a:rPr lang="cs-CZ" sz="1200" dirty="0" smtClean="0">
                <a:ea typeface="ＭＳ Ｐゴシック" pitchFamily="34" charset="-128"/>
                <a:cs typeface="Arial" pitchFamily="34" charset="0"/>
              </a:rPr>
              <a:t>12</a:t>
            </a:r>
            <a:r>
              <a:rPr lang="en-GB" sz="1200" dirty="0" smtClean="0">
                <a:ea typeface="ＭＳ Ｐゴシック" pitchFamily="34" charset="-128"/>
                <a:cs typeface="Arial" pitchFamily="34" charset="0"/>
              </a:rPr>
              <a:t>/201</a:t>
            </a:r>
            <a:r>
              <a:rPr lang="cs-CZ" sz="1200" dirty="0" smtClean="0">
                <a:ea typeface="ＭＳ Ｐゴシック" pitchFamily="34" charset="-128"/>
                <a:cs typeface="Arial" pitchFamily="34" charset="0"/>
              </a:rPr>
              <a:t>6)</a:t>
            </a:r>
            <a:r>
              <a:rPr lang="en-GB" sz="1200" dirty="0" smtClean="0">
                <a:ea typeface="ＭＳ Ｐゴシック" pitchFamily="34" charset="-128"/>
                <a:cs typeface="Arial" pitchFamily="34" charset="0"/>
              </a:rPr>
              <a:t>:</a:t>
            </a:r>
            <a:r>
              <a:rPr lang="cs-CZ" sz="1200" dirty="0" smtClean="0">
                <a:ea typeface="ＭＳ Ｐゴシック" pitchFamily="34" charset="-128"/>
                <a:cs typeface="Arial" pitchFamily="34" charset="0"/>
              </a:rPr>
              <a:t> </a:t>
            </a:r>
            <a:r>
              <a:rPr lang="cs-CZ" sz="1200" b="1" dirty="0" smtClean="0">
                <a:ea typeface="ＭＳ Ｐゴシック" pitchFamily="34" charset="-128"/>
                <a:cs typeface="Arial" pitchFamily="34" charset="0"/>
              </a:rPr>
              <a:t>BBB+ (</a:t>
            </a:r>
            <a:r>
              <a:rPr lang="cs-CZ" sz="1200" b="1" dirty="0" err="1" smtClean="0">
                <a:ea typeface="ＭＳ Ｐゴシック" pitchFamily="34" charset="-128"/>
                <a:cs typeface="Arial" pitchFamily="34" charset="0"/>
              </a:rPr>
              <a:t>Stable</a:t>
            </a:r>
            <a:r>
              <a:rPr lang="cs-CZ" sz="1200" b="1" dirty="0" smtClean="0">
                <a:ea typeface="ＭＳ Ｐゴシック" pitchFamily="34" charset="-128"/>
                <a:cs typeface="Arial" pitchFamily="34" charset="0"/>
              </a:rPr>
              <a:t>)</a:t>
            </a:r>
            <a:endParaRPr lang="en-GB" sz="1200" b="1" dirty="0" smtClean="0">
              <a:ea typeface="ＭＳ Ｐゴシック" pitchFamily="34" charset="-128"/>
              <a:cs typeface="Arial" pitchFamily="34" charset="0"/>
            </a:endParaRPr>
          </a:p>
          <a:p>
            <a:pPr defTabSz="457200" fontAlgn="base">
              <a:spcBef>
                <a:spcPct val="0"/>
              </a:spcBef>
              <a:spcAft>
                <a:spcPct val="0"/>
              </a:spcAft>
              <a:buFont typeface="Arial" charset="0"/>
              <a:buChar char="•"/>
            </a:pPr>
            <a:r>
              <a:rPr lang="cs-CZ" sz="1200" dirty="0" err="1" smtClean="0">
                <a:ea typeface="ＭＳ Ｐゴシック" pitchFamily="34" charset="-128"/>
                <a:cs typeface="Arial" pitchFamily="34" charset="0"/>
              </a:rPr>
              <a:t>Fitch</a:t>
            </a:r>
            <a:r>
              <a:rPr lang="cs-CZ" sz="1200" dirty="0" smtClean="0">
                <a:ea typeface="ＭＳ Ｐゴシック" pitchFamily="34" charset="-128"/>
                <a:cs typeface="Arial" pitchFamily="34" charset="0"/>
              </a:rPr>
              <a:t> (7/2016)  </a:t>
            </a:r>
            <a:r>
              <a:rPr lang="cs-CZ" sz="1200" b="1" dirty="0" smtClean="0">
                <a:ea typeface="ＭＳ Ｐゴシック" pitchFamily="34" charset="-128"/>
                <a:cs typeface="Arial" pitchFamily="34" charset="0"/>
              </a:rPr>
              <a:t>BBB+</a:t>
            </a:r>
          </a:p>
          <a:p>
            <a:pPr defTabSz="457200" fontAlgn="base">
              <a:spcBef>
                <a:spcPct val="0"/>
              </a:spcBef>
              <a:spcAft>
                <a:spcPct val="0"/>
              </a:spcAft>
            </a:pPr>
            <a:endParaRPr lang="en-GB" sz="1200" b="1" dirty="0">
              <a:solidFill>
                <a:srgbClr val="1F497D"/>
              </a:solidFill>
              <a:ea typeface="ＭＳ Ｐゴシック" pitchFamily="34" charset="-128"/>
              <a:cs typeface="Arial" pitchFamily="34" charset="0"/>
            </a:endParaRPr>
          </a:p>
        </p:txBody>
      </p:sp>
      <p:sp>
        <p:nvSpPr>
          <p:cNvPr id="15" name="Obdélník 14"/>
          <p:cNvSpPr/>
          <p:nvPr/>
        </p:nvSpPr>
        <p:spPr>
          <a:xfrm>
            <a:off x="228600" y="3657602"/>
            <a:ext cx="1295400" cy="307777"/>
          </a:xfrm>
          <a:prstGeom prst="rect">
            <a:avLst/>
          </a:prstGeom>
        </p:spPr>
        <p:txBody>
          <a:bodyPr wrap="square">
            <a:spAutoFit/>
          </a:bodyPr>
          <a:lstStyle/>
          <a:p>
            <a:pPr defTabSz="457200" fontAlgn="base">
              <a:spcBef>
                <a:spcPct val="0"/>
              </a:spcBef>
              <a:spcAft>
                <a:spcPct val="0"/>
              </a:spcAft>
            </a:pPr>
            <a:r>
              <a:rPr lang="en-GB" sz="1400" b="1" dirty="0" smtClean="0">
                <a:ln w="1905"/>
                <a:solidFill>
                  <a:schemeClr val="tx2"/>
                </a:solidFill>
                <a:effectLst>
                  <a:innerShdw blurRad="69850" dist="43180" dir="5400000">
                    <a:srgbClr val="000000">
                      <a:alpha val="65000"/>
                    </a:srgbClr>
                  </a:innerShdw>
                </a:effectLst>
                <a:ea typeface="ＭＳ Ｐゴシック" pitchFamily="34" charset="-128"/>
                <a:cs typeface="Arial" pitchFamily="34" charset="0"/>
              </a:rPr>
              <a:t>Rankings</a:t>
            </a:r>
            <a:r>
              <a:rPr lang="cs-CZ" sz="1400" b="1" dirty="0" smtClean="0">
                <a:ln w="1905"/>
                <a:solidFill>
                  <a:schemeClr val="tx2"/>
                </a:solidFill>
                <a:effectLst>
                  <a:innerShdw blurRad="69850" dist="43180" dir="5400000">
                    <a:srgbClr val="000000">
                      <a:alpha val="65000"/>
                    </a:srgbClr>
                  </a:innerShdw>
                </a:effectLst>
                <a:ea typeface="ＭＳ Ｐゴシック" pitchFamily="34" charset="-128"/>
                <a:cs typeface="Arial" pitchFamily="34" charset="0"/>
              </a:rPr>
              <a:t>**</a:t>
            </a:r>
            <a:endParaRPr lang="en-GB" sz="1400" b="1" dirty="0" smtClean="0">
              <a:ln w="1905"/>
              <a:solidFill>
                <a:schemeClr val="tx2"/>
              </a:solidFill>
              <a:effectLst>
                <a:innerShdw blurRad="69850" dist="43180" dir="5400000">
                  <a:srgbClr val="000000">
                    <a:alpha val="65000"/>
                  </a:srgbClr>
                </a:innerShdw>
              </a:effectLst>
              <a:ea typeface="ＭＳ Ｐゴシック" pitchFamily="34" charset="-128"/>
              <a:cs typeface="Arial" pitchFamily="34" charset="0"/>
            </a:endParaRPr>
          </a:p>
        </p:txBody>
      </p:sp>
      <p:sp>
        <p:nvSpPr>
          <p:cNvPr id="16" name="Obdélník 15"/>
          <p:cNvSpPr/>
          <p:nvPr/>
        </p:nvSpPr>
        <p:spPr>
          <a:xfrm>
            <a:off x="228612" y="4267200"/>
            <a:ext cx="1183451" cy="369332"/>
          </a:xfrm>
          <a:prstGeom prst="rect">
            <a:avLst/>
          </a:prstGeom>
        </p:spPr>
        <p:txBody>
          <a:bodyPr wrap="square">
            <a:spAutoFit/>
          </a:bodyPr>
          <a:lstStyle/>
          <a:p>
            <a:pPr defTabSz="457200" fontAlgn="base">
              <a:spcBef>
                <a:spcPct val="0"/>
              </a:spcBef>
              <a:spcAft>
                <a:spcPct val="0"/>
              </a:spcAft>
            </a:pPr>
            <a:r>
              <a:rPr lang="cs-CZ" b="1" dirty="0" smtClean="0">
                <a:ln w="1905"/>
                <a:solidFill>
                  <a:schemeClr val="tx2"/>
                </a:solidFill>
                <a:effectLst>
                  <a:innerShdw blurRad="69850" dist="43180" dir="5400000">
                    <a:srgbClr val="000000">
                      <a:alpha val="65000"/>
                    </a:srgbClr>
                  </a:innerShdw>
                </a:effectLst>
                <a:ea typeface="ＭＳ Ｐゴシック" pitchFamily="34" charset="-128"/>
                <a:cs typeface="Arial" pitchFamily="34" charset="0"/>
              </a:rPr>
              <a:t> </a:t>
            </a:r>
            <a:r>
              <a:rPr lang="en-GB" b="1" dirty="0" smtClean="0">
                <a:ln w="1905"/>
                <a:solidFill>
                  <a:schemeClr val="tx2"/>
                </a:solidFill>
                <a:effectLst>
                  <a:innerShdw blurRad="69850" dist="43180" dir="5400000">
                    <a:srgbClr val="000000">
                      <a:alpha val="65000"/>
                    </a:srgbClr>
                  </a:innerShdw>
                </a:effectLst>
                <a:ea typeface="ＭＳ Ｐゴシック" pitchFamily="34" charset="-128"/>
                <a:cs typeface="Arial" pitchFamily="34" charset="0"/>
              </a:rPr>
              <a:t>Ratings</a:t>
            </a:r>
          </a:p>
        </p:txBody>
      </p:sp>
      <p:sp>
        <p:nvSpPr>
          <p:cNvPr id="19" name="TextovéPole 30"/>
          <p:cNvSpPr txBox="1">
            <a:spLocks noChangeArrowheads="1"/>
          </p:cNvSpPr>
          <p:nvPr/>
        </p:nvSpPr>
        <p:spPr bwMode="auto">
          <a:xfrm>
            <a:off x="228600" y="6642556"/>
            <a:ext cx="8686800" cy="215444"/>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cs-CZ" sz="800" i="1" dirty="0" err="1">
                <a:solidFill>
                  <a:srgbClr val="000000"/>
                </a:solidFill>
                <a:ea typeface="ＭＳ Ｐゴシック" pitchFamily="34" charset="-128"/>
                <a:cs typeface="Arial" charset="0"/>
              </a:rPr>
              <a:t>Sources</a:t>
            </a:r>
            <a:r>
              <a:rPr lang="cs-CZ" sz="800" i="1" dirty="0">
                <a:solidFill>
                  <a:srgbClr val="000000"/>
                </a:solidFill>
                <a:ea typeface="ＭＳ Ｐゴシック" pitchFamily="34" charset="-128"/>
                <a:cs typeface="Arial" charset="0"/>
              </a:rPr>
              <a:t>: </a:t>
            </a:r>
            <a:r>
              <a:rPr lang="cs-CZ" sz="800" i="1" dirty="0" smtClean="0">
                <a:solidFill>
                  <a:srgbClr val="000000"/>
                </a:solidFill>
                <a:ea typeface="ＭＳ Ｐゴシック" pitchFamily="34" charset="-128"/>
                <a:cs typeface="Arial" charset="0"/>
              </a:rPr>
              <a:t>*CIA </a:t>
            </a:r>
            <a:r>
              <a:rPr lang="cs-CZ" sz="800" i="1" dirty="0" err="1" smtClean="0">
                <a:solidFill>
                  <a:srgbClr val="000000"/>
                </a:solidFill>
                <a:ea typeface="ＭＳ Ｐゴシック" pitchFamily="34" charset="-128"/>
                <a:cs typeface="Arial" charset="0"/>
              </a:rPr>
              <a:t>Factbook</a:t>
            </a:r>
            <a:r>
              <a:rPr lang="cs-CZ" sz="800" i="1" dirty="0" smtClean="0">
                <a:solidFill>
                  <a:srgbClr val="000000"/>
                </a:solidFill>
                <a:ea typeface="ＭＳ Ｐゴシック" pitchFamily="34" charset="-128"/>
                <a:cs typeface="Arial" charset="0"/>
              </a:rPr>
              <a:t>, **OECD, </a:t>
            </a:r>
            <a:r>
              <a:rPr lang="cs-CZ" sz="800" i="1" dirty="0" err="1" smtClean="0">
                <a:solidFill>
                  <a:srgbClr val="000000"/>
                </a:solidFill>
                <a:ea typeface="ＭＳ Ｐゴシック" pitchFamily="34" charset="-128"/>
                <a:cs typeface="Arial" charset="0"/>
              </a:rPr>
              <a:t>Reports.webforum.org</a:t>
            </a:r>
            <a:r>
              <a:rPr lang="cs-CZ" sz="800" i="1" dirty="0" smtClean="0">
                <a:solidFill>
                  <a:srgbClr val="000000"/>
                </a:solidFill>
                <a:ea typeface="ＭＳ Ｐゴシック" pitchFamily="34" charset="-128"/>
                <a:cs typeface="Arial" charset="0"/>
              </a:rPr>
              <a:t>, </a:t>
            </a:r>
            <a:r>
              <a:rPr lang="cs-CZ" sz="800" i="1" dirty="0" err="1" smtClean="0">
                <a:solidFill>
                  <a:srgbClr val="000000"/>
                </a:solidFill>
                <a:ea typeface="ＭＳ Ｐゴシック" pitchFamily="34" charset="-128"/>
                <a:cs typeface="Arial" charset="0"/>
              </a:rPr>
              <a:t>Tradingeconomics.com</a:t>
            </a:r>
            <a:r>
              <a:rPr lang="cs-CZ" sz="800" i="1" dirty="0" smtClean="0">
                <a:solidFill>
                  <a:srgbClr val="000000"/>
                </a:solidFill>
                <a:ea typeface="ＭＳ Ｐゴシック" pitchFamily="34" charset="-128"/>
                <a:cs typeface="Arial" charset="0"/>
              </a:rPr>
              <a:t>, </a:t>
            </a:r>
            <a:r>
              <a:rPr lang="cs-CZ" sz="800" i="1" dirty="0" err="1" smtClean="0">
                <a:solidFill>
                  <a:srgbClr val="000000"/>
                </a:solidFill>
                <a:ea typeface="ＭＳ Ｐゴシック" pitchFamily="34" charset="-128"/>
                <a:cs typeface="Arial" charset="0"/>
              </a:rPr>
              <a:t>Imd.org</a:t>
            </a:r>
            <a:r>
              <a:rPr lang="cs-CZ" sz="800" i="1" dirty="0" smtClean="0">
                <a:solidFill>
                  <a:srgbClr val="000000"/>
                </a:solidFill>
                <a:ea typeface="ＭＳ Ｐゴシック" pitchFamily="34" charset="-128"/>
                <a:cs typeface="Arial" charset="0"/>
              </a:rPr>
              <a:t>, </a:t>
            </a:r>
            <a:r>
              <a:rPr lang="cs-CZ" sz="800" i="1" dirty="0" err="1" smtClean="0">
                <a:solidFill>
                  <a:srgbClr val="000000"/>
                </a:solidFill>
                <a:ea typeface="ＭＳ Ｐゴシック" pitchFamily="34" charset="-128"/>
                <a:cs typeface="Arial" charset="0"/>
              </a:rPr>
              <a:t>DoingBusiness.org</a:t>
            </a:r>
            <a:r>
              <a:rPr lang="cs-CZ" sz="800" i="1" dirty="0" smtClean="0">
                <a:solidFill>
                  <a:srgbClr val="000000"/>
                </a:solidFill>
                <a:ea typeface="ＭＳ Ｐゴシック" pitchFamily="34" charset="-128"/>
                <a:cs typeface="Arial" charset="0"/>
              </a:rPr>
              <a:t> ***</a:t>
            </a:r>
            <a:r>
              <a:rPr lang="cs-CZ" sz="800" i="1" dirty="0" err="1" smtClean="0">
                <a:solidFill>
                  <a:srgbClr val="000000"/>
                </a:solidFill>
                <a:ea typeface="ＭＳ Ｐゴシック" pitchFamily="34" charset="-128"/>
                <a:cs typeface="Arial" charset="0"/>
              </a:rPr>
              <a:t>BusinessInfo.cz</a:t>
            </a:r>
            <a:endParaRPr lang="cs-CZ" sz="800" i="1" dirty="0">
              <a:solidFill>
                <a:prstClr val="black"/>
              </a:solidFill>
              <a:ea typeface="ＭＳ Ｐゴシック" pitchFamily="34" charset="-128"/>
              <a:cs typeface="Arial" charset="0"/>
            </a:endParaRPr>
          </a:p>
        </p:txBody>
      </p:sp>
      <p:sp>
        <p:nvSpPr>
          <p:cNvPr id="22" name="Obdélník 21"/>
          <p:cNvSpPr>
            <a:spLocks noChangeArrowheads="1"/>
          </p:cNvSpPr>
          <p:nvPr/>
        </p:nvSpPr>
        <p:spPr bwMode="auto">
          <a:xfrm>
            <a:off x="5105400" y="1600200"/>
            <a:ext cx="4038600" cy="3123932"/>
          </a:xfrm>
          <a:prstGeom prst="rect">
            <a:avLst/>
          </a:prstGeom>
          <a:noFill/>
          <a:ln w="9525">
            <a:noFill/>
            <a:miter lim="800000"/>
            <a:headEnd/>
            <a:tailEnd/>
          </a:ln>
        </p:spPr>
        <p:txBody>
          <a:bodyPr wrap="square">
            <a:spAutoFit/>
          </a:bodyPr>
          <a:lstStyle/>
          <a:p>
            <a:pPr defTabSz="457200" fontAlgn="base">
              <a:spcBef>
                <a:spcPct val="0"/>
              </a:spcBef>
              <a:spcAft>
                <a:spcPct val="0"/>
              </a:spcAft>
            </a:pPr>
            <a:endParaRPr lang="en-GB" sz="1200" dirty="0" smtClean="0">
              <a:solidFill>
                <a:srgbClr val="FF0000"/>
              </a:solidFill>
              <a:ea typeface="ＭＳ Ｐゴシック" pitchFamily="34" charset="-128"/>
              <a:cs typeface="Arial" pitchFamily="34" charset="0"/>
            </a:endParaRPr>
          </a:p>
          <a:p>
            <a:pPr defTabSz="457200" fontAlgn="base">
              <a:spcBef>
                <a:spcPct val="0"/>
              </a:spcBef>
              <a:spcAft>
                <a:spcPct val="0"/>
              </a:spcAft>
            </a:pPr>
            <a:r>
              <a:rPr lang="en-GB" sz="1100" b="1" u="sng" dirty="0" smtClean="0">
                <a:ea typeface="ＭＳ Ｐゴシック" pitchFamily="34" charset="-128"/>
                <a:cs typeface="Arial" pitchFamily="34" charset="0"/>
              </a:rPr>
              <a:t>Commodities</a:t>
            </a:r>
            <a:r>
              <a:rPr lang="cs-CZ" sz="1100" b="1" u="sng" dirty="0" smtClean="0">
                <a:ea typeface="ＭＳ Ｐゴシック" pitchFamily="34" charset="-128"/>
                <a:cs typeface="Arial" pitchFamily="34" charset="0"/>
              </a:rPr>
              <a:t>: </a:t>
            </a:r>
            <a:r>
              <a:rPr lang="cs-CZ" sz="1100" dirty="0" err="1" smtClean="0"/>
              <a:t>automobiles</a:t>
            </a:r>
            <a:r>
              <a:rPr lang="cs-CZ" sz="1100" dirty="0" smtClean="0"/>
              <a:t> </a:t>
            </a:r>
            <a:r>
              <a:rPr lang="cs-CZ" sz="1100" dirty="0" err="1" smtClean="0"/>
              <a:t>and</a:t>
            </a:r>
            <a:r>
              <a:rPr lang="cs-CZ" sz="1100" dirty="0" smtClean="0"/>
              <a:t> </a:t>
            </a:r>
            <a:r>
              <a:rPr lang="cs-CZ" sz="1100" dirty="0" err="1" smtClean="0"/>
              <a:t>parts</a:t>
            </a:r>
            <a:r>
              <a:rPr lang="cs-CZ" sz="1100" dirty="0" smtClean="0"/>
              <a:t>, </a:t>
            </a:r>
            <a:r>
              <a:rPr lang="cs-CZ" sz="1100" dirty="0" err="1" smtClean="0"/>
              <a:t>computer</a:t>
            </a:r>
            <a:r>
              <a:rPr lang="cs-CZ" sz="1100" dirty="0" smtClean="0"/>
              <a:t> </a:t>
            </a:r>
            <a:r>
              <a:rPr lang="cs-CZ" sz="1100" dirty="0" err="1" smtClean="0"/>
              <a:t>and</a:t>
            </a:r>
            <a:r>
              <a:rPr lang="cs-CZ" sz="1100" dirty="0" smtClean="0"/>
              <a:t> </a:t>
            </a:r>
            <a:r>
              <a:rPr lang="cs-CZ" sz="1100" dirty="0" err="1" smtClean="0"/>
              <a:t>parts</a:t>
            </a:r>
            <a:r>
              <a:rPr lang="cs-CZ" sz="1100" dirty="0" smtClean="0"/>
              <a:t>, </a:t>
            </a:r>
            <a:r>
              <a:rPr lang="cs-CZ" sz="1100" dirty="0" err="1" smtClean="0"/>
              <a:t>jewelry</a:t>
            </a:r>
            <a:r>
              <a:rPr lang="cs-CZ" sz="1100" dirty="0" smtClean="0"/>
              <a:t> </a:t>
            </a:r>
            <a:r>
              <a:rPr lang="cs-CZ" sz="1100" dirty="0" err="1" smtClean="0"/>
              <a:t>and</a:t>
            </a:r>
            <a:r>
              <a:rPr lang="cs-CZ" sz="1100" dirty="0" smtClean="0"/>
              <a:t> </a:t>
            </a:r>
            <a:r>
              <a:rPr lang="cs-CZ" sz="1100" dirty="0" err="1" smtClean="0"/>
              <a:t>precious</a:t>
            </a:r>
            <a:r>
              <a:rPr lang="cs-CZ" sz="1100" dirty="0" smtClean="0"/>
              <a:t> </a:t>
            </a:r>
            <a:r>
              <a:rPr lang="cs-CZ" sz="1100" dirty="0" err="1" smtClean="0"/>
              <a:t>stones</a:t>
            </a:r>
            <a:r>
              <a:rPr lang="cs-CZ" sz="1100" dirty="0" smtClean="0"/>
              <a:t>, </a:t>
            </a:r>
            <a:r>
              <a:rPr lang="cs-CZ" sz="1100" dirty="0" err="1" smtClean="0"/>
              <a:t>polymers</a:t>
            </a:r>
            <a:r>
              <a:rPr lang="cs-CZ" sz="1100" dirty="0" smtClean="0"/>
              <a:t> of </a:t>
            </a:r>
            <a:r>
              <a:rPr lang="cs-CZ" sz="1100" dirty="0" err="1" smtClean="0"/>
              <a:t>ethylene</a:t>
            </a:r>
            <a:r>
              <a:rPr lang="cs-CZ" sz="1100" dirty="0" smtClean="0"/>
              <a:t> in </a:t>
            </a:r>
            <a:r>
              <a:rPr lang="cs-CZ" sz="1100" dirty="0" err="1" smtClean="0"/>
              <a:t>primary</a:t>
            </a:r>
            <a:r>
              <a:rPr lang="cs-CZ" sz="1100" dirty="0" smtClean="0"/>
              <a:t> </a:t>
            </a:r>
            <a:r>
              <a:rPr lang="cs-CZ" sz="1100" dirty="0" err="1" smtClean="0"/>
              <a:t>forms</a:t>
            </a:r>
            <a:r>
              <a:rPr lang="cs-CZ" sz="1100" dirty="0" smtClean="0"/>
              <a:t>, </a:t>
            </a:r>
            <a:r>
              <a:rPr lang="cs-CZ" sz="1100" dirty="0" err="1" smtClean="0"/>
              <a:t>refine</a:t>
            </a:r>
            <a:r>
              <a:rPr lang="cs-CZ" sz="1100" dirty="0" smtClean="0"/>
              <a:t> </a:t>
            </a:r>
            <a:r>
              <a:rPr lang="cs-CZ" sz="1100" dirty="0" err="1" smtClean="0"/>
              <a:t>fuels</a:t>
            </a:r>
            <a:r>
              <a:rPr lang="cs-CZ" sz="1100" dirty="0" smtClean="0"/>
              <a:t>, </a:t>
            </a:r>
            <a:r>
              <a:rPr lang="cs-CZ" sz="1100" dirty="0" err="1" smtClean="0"/>
              <a:t>electronic</a:t>
            </a:r>
            <a:r>
              <a:rPr lang="cs-CZ" sz="1100" dirty="0" smtClean="0"/>
              <a:t> </a:t>
            </a:r>
            <a:r>
              <a:rPr lang="cs-CZ" sz="1100" dirty="0" err="1" smtClean="0"/>
              <a:t>integrated</a:t>
            </a:r>
            <a:r>
              <a:rPr lang="cs-CZ" sz="1100" dirty="0" smtClean="0"/>
              <a:t> </a:t>
            </a:r>
            <a:r>
              <a:rPr lang="cs-CZ" sz="1100" dirty="0" err="1" smtClean="0"/>
              <a:t>circuits</a:t>
            </a:r>
            <a:r>
              <a:rPr lang="cs-CZ" sz="1100" dirty="0" smtClean="0"/>
              <a:t>, </a:t>
            </a:r>
            <a:r>
              <a:rPr lang="cs-CZ" sz="1100" dirty="0" err="1" smtClean="0"/>
              <a:t>chemical</a:t>
            </a:r>
            <a:r>
              <a:rPr lang="cs-CZ" sz="1100" dirty="0" smtClean="0"/>
              <a:t> </a:t>
            </a:r>
            <a:r>
              <a:rPr lang="cs-CZ" sz="1100" dirty="0" err="1" smtClean="0"/>
              <a:t>products</a:t>
            </a:r>
            <a:r>
              <a:rPr lang="cs-CZ" sz="1100" dirty="0" smtClean="0"/>
              <a:t>, </a:t>
            </a:r>
            <a:r>
              <a:rPr lang="cs-CZ" sz="1100" dirty="0" err="1" smtClean="0"/>
              <a:t>rice</a:t>
            </a:r>
            <a:r>
              <a:rPr lang="cs-CZ" sz="1100" dirty="0" smtClean="0"/>
              <a:t>, </a:t>
            </a:r>
            <a:r>
              <a:rPr lang="cs-CZ" sz="1100" dirty="0" err="1" smtClean="0"/>
              <a:t>fish</a:t>
            </a:r>
            <a:r>
              <a:rPr lang="cs-CZ" sz="1100" dirty="0" smtClean="0"/>
              <a:t> </a:t>
            </a:r>
            <a:r>
              <a:rPr lang="cs-CZ" sz="1100" dirty="0" err="1" smtClean="0"/>
              <a:t>products</a:t>
            </a:r>
            <a:r>
              <a:rPr lang="cs-CZ" sz="1100" dirty="0" smtClean="0"/>
              <a:t>, </a:t>
            </a:r>
            <a:r>
              <a:rPr lang="cs-CZ" sz="1100" dirty="0" err="1" smtClean="0"/>
              <a:t>poultry</a:t>
            </a:r>
            <a:r>
              <a:rPr lang="cs-CZ" sz="1100" dirty="0" smtClean="0"/>
              <a:t>,</a:t>
            </a:r>
          </a:p>
          <a:p>
            <a:pPr defTabSz="457200" fontAlgn="base">
              <a:spcBef>
                <a:spcPct val="0"/>
              </a:spcBef>
              <a:spcAft>
                <a:spcPct val="0"/>
              </a:spcAft>
            </a:pPr>
            <a:r>
              <a:rPr lang="en-GB" sz="500" dirty="0" smtClean="0">
                <a:ea typeface="ＭＳ Ｐゴシック" pitchFamily="34" charset="-128"/>
                <a:cs typeface="Arial" pitchFamily="34" charset="0"/>
              </a:rPr>
              <a:t> </a:t>
            </a:r>
          </a:p>
          <a:p>
            <a:pPr defTabSz="457200" fontAlgn="base">
              <a:spcBef>
                <a:spcPct val="0"/>
              </a:spcBef>
              <a:spcAft>
                <a:spcPct val="0"/>
              </a:spcAft>
            </a:pPr>
            <a:r>
              <a:rPr lang="en-GB" sz="1200" b="1" u="sng" dirty="0" smtClean="0">
                <a:ea typeface="ＭＳ Ｐゴシック" pitchFamily="34" charset="-128"/>
                <a:cs typeface="Arial" pitchFamily="34" charset="0"/>
              </a:rPr>
              <a:t>Partners</a:t>
            </a:r>
            <a:r>
              <a:rPr lang="cs-CZ" sz="1200" b="1" u="sng" dirty="0" smtClean="0">
                <a:ea typeface="ＭＳ Ｐゴシック" pitchFamily="34" charset="-128"/>
                <a:cs typeface="Arial" pitchFamily="34" charset="0"/>
              </a:rPr>
              <a:t> (2015):</a:t>
            </a:r>
            <a:endParaRPr lang="cs-CZ" sz="1200" dirty="0">
              <a:ea typeface="ＭＳ Ｐゴシック" pitchFamily="34" charset="-128"/>
              <a:cs typeface="Arial" pitchFamily="34" charset="0"/>
            </a:endParaRPr>
          </a:p>
          <a:p>
            <a:pPr defTabSz="457200" fontAlgn="base">
              <a:spcBef>
                <a:spcPct val="0"/>
              </a:spcBef>
              <a:spcAft>
                <a:spcPct val="0"/>
              </a:spcAft>
            </a:pPr>
            <a:r>
              <a:rPr lang="cs-CZ" sz="1050" dirty="0" smtClean="0"/>
              <a:t>US 11.2%, China 11.1%, Japan 9.4%, </a:t>
            </a:r>
            <a:r>
              <a:rPr lang="cs-CZ" sz="1050" dirty="0" err="1" smtClean="0"/>
              <a:t>Hong</a:t>
            </a:r>
            <a:r>
              <a:rPr lang="cs-CZ" sz="1050" dirty="0" smtClean="0"/>
              <a:t> Kong 5.5%, </a:t>
            </a:r>
            <a:r>
              <a:rPr lang="cs-CZ" sz="1050" dirty="0" err="1" smtClean="0"/>
              <a:t>Malaysia</a:t>
            </a:r>
            <a:r>
              <a:rPr lang="cs-CZ" sz="1050" dirty="0" smtClean="0"/>
              <a:t> 4.8%, </a:t>
            </a:r>
            <a:r>
              <a:rPr lang="cs-CZ" sz="1050" dirty="0" err="1" smtClean="0"/>
              <a:t>Australia</a:t>
            </a:r>
            <a:r>
              <a:rPr lang="cs-CZ" sz="1050" dirty="0" smtClean="0"/>
              <a:t> 4.6%, Vietnam 4.2%, </a:t>
            </a:r>
            <a:r>
              <a:rPr lang="cs-CZ" sz="1050" dirty="0" err="1" smtClean="0"/>
              <a:t>Singapore</a:t>
            </a:r>
            <a:r>
              <a:rPr lang="cs-CZ" sz="1050" dirty="0" smtClean="0"/>
              <a:t> 4.1%</a:t>
            </a:r>
            <a:endParaRPr lang="cs-CZ" sz="1050" dirty="0" smtClean="0">
              <a:solidFill>
                <a:srgbClr val="FF0000"/>
              </a:solidFill>
              <a:ea typeface="ＭＳ Ｐゴシック" pitchFamily="34" charset="-128"/>
              <a:cs typeface="Arial" pitchFamily="34" charset="0"/>
            </a:endParaRPr>
          </a:p>
          <a:p>
            <a:pPr defTabSz="457200" fontAlgn="base">
              <a:spcBef>
                <a:spcPct val="0"/>
              </a:spcBef>
              <a:spcAft>
                <a:spcPct val="0"/>
              </a:spcAft>
            </a:pPr>
            <a:endParaRPr lang="cs-CZ" sz="1200" b="1" u="sng" dirty="0" smtClean="0">
              <a:ea typeface="ＭＳ Ｐゴシック" pitchFamily="34" charset="-128"/>
              <a:cs typeface="Arial" pitchFamily="34" charset="0"/>
            </a:endParaRPr>
          </a:p>
          <a:p>
            <a:pPr fontAlgn="ctr"/>
            <a:endParaRPr lang="cs-CZ" sz="1200" b="1" u="sng" dirty="0" smtClean="0">
              <a:ea typeface="ＭＳ Ｐゴシック" pitchFamily="34" charset="-128"/>
              <a:cs typeface="Arial" pitchFamily="34" charset="0"/>
            </a:endParaRPr>
          </a:p>
          <a:p>
            <a:pPr fontAlgn="ctr"/>
            <a:endParaRPr lang="cs-CZ" sz="1100" b="1" u="sng" dirty="0" smtClean="0">
              <a:ea typeface="ＭＳ Ｐゴシック" pitchFamily="34" charset="-128"/>
              <a:cs typeface="Arial" pitchFamily="34" charset="0"/>
            </a:endParaRPr>
          </a:p>
          <a:p>
            <a:pPr fontAlgn="ctr"/>
            <a:r>
              <a:rPr lang="en-GB" sz="1100" b="1" u="sng" dirty="0" smtClean="0">
                <a:ea typeface="ＭＳ Ｐゴシック" pitchFamily="34" charset="-128"/>
                <a:cs typeface="Arial" pitchFamily="34" charset="0"/>
              </a:rPr>
              <a:t>Commodities</a:t>
            </a:r>
            <a:r>
              <a:rPr lang="en-GB" sz="1100" b="1" dirty="0" smtClean="0">
                <a:ea typeface="ＭＳ Ｐゴシック" pitchFamily="34" charset="-128"/>
                <a:cs typeface="Arial" pitchFamily="34" charset="0"/>
              </a:rPr>
              <a:t>: </a:t>
            </a:r>
            <a:r>
              <a:rPr lang="en-US" sz="1050" dirty="0" smtClean="0"/>
              <a:t>machinery and parts, crude oil, electrical machinery and parts, chemicals, iron &amp; steel and product, electronic integrated circuit, automobile’s parts,, computers and parts, electrical household appliances, soybean,</a:t>
            </a:r>
            <a:endParaRPr lang="en-US" sz="1100" dirty="0" smtClean="0"/>
          </a:p>
          <a:p>
            <a:pPr defTabSz="457200" fontAlgn="base">
              <a:spcBef>
                <a:spcPct val="0"/>
              </a:spcBef>
              <a:spcAft>
                <a:spcPct val="0"/>
              </a:spcAft>
            </a:pPr>
            <a:r>
              <a:rPr lang="en-GB" sz="400" dirty="0" smtClean="0">
                <a:solidFill>
                  <a:srgbClr val="FF0000"/>
                </a:solidFill>
                <a:ea typeface="ＭＳ Ｐゴシック" pitchFamily="34" charset="-128"/>
                <a:cs typeface="Arial" pitchFamily="34" charset="0"/>
              </a:rPr>
              <a:t> </a:t>
            </a:r>
          </a:p>
          <a:p>
            <a:pPr defTabSz="457200" fontAlgn="base">
              <a:spcBef>
                <a:spcPct val="0"/>
              </a:spcBef>
              <a:spcAft>
                <a:spcPct val="0"/>
              </a:spcAft>
            </a:pPr>
            <a:r>
              <a:rPr lang="en-GB" sz="1100" b="1" u="sng" dirty="0" smtClean="0">
                <a:ea typeface="ＭＳ Ｐゴシック" pitchFamily="34" charset="-128"/>
                <a:cs typeface="Arial" pitchFamily="34" charset="0"/>
              </a:rPr>
              <a:t>Partners</a:t>
            </a:r>
            <a:r>
              <a:rPr lang="cs-CZ" sz="1100" b="1" u="sng" dirty="0" smtClean="0">
                <a:ea typeface="ＭＳ Ｐゴシック" pitchFamily="34" charset="-128"/>
                <a:cs typeface="Arial" pitchFamily="34" charset="0"/>
              </a:rPr>
              <a:t> </a:t>
            </a:r>
            <a:r>
              <a:rPr lang="cs-CZ" sz="1100" b="1" dirty="0" smtClean="0">
                <a:ea typeface="ＭＳ Ｐゴシック" pitchFamily="34" charset="-128"/>
                <a:cs typeface="Arial" pitchFamily="34" charset="0"/>
              </a:rPr>
              <a:t>(2015)</a:t>
            </a:r>
            <a:r>
              <a:rPr lang="cs-CZ" sz="1100" dirty="0" smtClean="0"/>
              <a:t> </a:t>
            </a:r>
            <a:r>
              <a:rPr lang="fi-FI" sz="1050" dirty="0" smtClean="0"/>
              <a:t>China 20.3%, Japan 15.4%, US 6.9%, Malaysia 5.9%, UAE 4%</a:t>
            </a:r>
            <a:endParaRPr lang="en-GB" sz="1100" dirty="0" smtClean="0">
              <a:ea typeface="ＭＳ Ｐゴシック" pitchFamily="34" charset="-128"/>
              <a:cs typeface="Arial" pitchFamily="34" charset="0"/>
            </a:endParaRPr>
          </a:p>
        </p:txBody>
      </p:sp>
      <p:sp>
        <p:nvSpPr>
          <p:cNvPr id="23" name="Zaoblený obdélník 22"/>
          <p:cNvSpPr/>
          <p:nvPr/>
        </p:nvSpPr>
        <p:spPr>
          <a:xfrm>
            <a:off x="5181600" y="762000"/>
            <a:ext cx="3733800" cy="609600"/>
          </a:xfrm>
          <a:prstGeom prst="roundRect">
            <a:avLst/>
          </a:prstGeom>
          <a:solidFill>
            <a:schemeClr val="accent6">
              <a:lumMod val="40000"/>
              <a:lumOff val="6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prstClr val="white"/>
              </a:solidFill>
            </a:endParaRPr>
          </a:p>
        </p:txBody>
      </p:sp>
      <p:sp>
        <p:nvSpPr>
          <p:cNvPr id="24" name="Obdélník 23"/>
          <p:cNvSpPr/>
          <p:nvPr/>
        </p:nvSpPr>
        <p:spPr>
          <a:xfrm>
            <a:off x="5105400" y="381001"/>
            <a:ext cx="5334000" cy="307777"/>
          </a:xfrm>
          <a:prstGeom prst="rect">
            <a:avLst/>
          </a:prstGeom>
        </p:spPr>
        <p:txBody>
          <a:bodyPr wrap="square">
            <a:spAutoFit/>
          </a:bodyPr>
          <a:lstStyle/>
          <a:p>
            <a:pPr defTabSz="457200" fontAlgn="base">
              <a:spcBef>
                <a:spcPct val="0"/>
              </a:spcBef>
              <a:spcAft>
                <a:spcPct val="0"/>
              </a:spcAft>
            </a:pPr>
            <a:r>
              <a:rPr lang="cs-CZ" sz="1400" b="1" u="sng" dirty="0" err="1" smtClean="0">
                <a:solidFill>
                  <a:srgbClr val="0064A8"/>
                </a:solidFill>
                <a:ea typeface="ＭＳ Ｐゴシック" pitchFamily="34" charset="-128"/>
                <a:cs typeface="Arial" charset="0"/>
              </a:rPr>
              <a:t>International</a:t>
            </a:r>
            <a:r>
              <a:rPr lang="cs-CZ" sz="1400" b="1" u="sng" dirty="0" smtClean="0">
                <a:solidFill>
                  <a:srgbClr val="0064A8"/>
                </a:solidFill>
                <a:ea typeface="ＭＳ Ｐゴシック" pitchFamily="34" charset="-128"/>
                <a:cs typeface="Arial" charset="0"/>
              </a:rPr>
              <a:t> </a:t>
            </a:r>
            <a:r>
              <a:rPr lang="cs-CZ" sz="1400" b="1" u="sng" dirty="0" err="1" smtClean="0">
                <a:solidFill>
                  <a:srgbClr val="0064A8"/>
                </a:solidFill>
                <a:ea typeface="ＭＳ Ｐゴシック" pitchFamily="34" charset="-128"/>
                <a:cs typeface="Arial" charset="0"/>
              </a:rPr>
              <a:t>Trade</a:t>
            </a:r>
            <a:r>
              <a:rPr lang="cs-CZ" sz="1400" b="1" u="sng" dirty="0" smtClean="0">
                <a:solidFill>
                  <a:srgbClr val="0064A8"/>
                </a:solidFill>
                <a:ea typeface="ＭＳ Ｐゴシック" pitchFamily="34" charset="-128"/>
                <a:cs typeface="Arial" charset="0"/>
              </a:rPr>
              <a:t> </a:t>
            </a:r>
            <a:r>
              <a:rPr lang="en-GB" sz="1400" b="1" u="sng" dirty="0" smtClean="0">
                <a:solidFill>
                  <a:srgbClr val="0064A8"/>
                </a:solidFill>
                <a:ea typeface="ＭＳ Ｐゴシック" pitchFamily="34" charset="-128"/>
                <a:cs typeface="Arial" charset="0"/>
              </a:rPr>
              <a:t>(201</a:t>
            </a:r>
            <a:r>
              <a:rPr lang="cs-CZ" sz="1400" b="1" u="sng" dirty="0" smtClean="0">
                <a:solidFill>
                  <a:srgbClr val="0064A8"/>
                </a:solidFill>
                <a:ea typeface="ＭＳ Ｐゴシック" pitchFamily="34" charset="-128"/>
                <a:cs typeface="Arial" charset="0"/>
              </a:rPr>
              <a:t>6, </a:t>
            </a:r>
            <a:r>
              <a:rPr lang="cs-CZ" sz="1400" b="1" u="sng" dirty="0" err="1" smtClean="0">
                <a:solidFill>
                  <a:srgbClr val="0064A8"/>
                </a:solidFill>
                <a:ea typeface="ＭＳ Ｐゴシック" pitchFamily="34" charset="-128"/>
                <a:cs typeface="Arial" charset="0"/>
              </a:rPr>
              <a:t>billlion</a:t>
            </a:r>
            <a:r>
              <a:rPr lang="cs-CZ" sz="1400" b="1" u="sng" dirty="0" smtClean="0">
                <a:solidFill>
                  <a:srgbClr val="0064A8"/>
                </a:solidFill>
                <a:ea typeface="ＭＳ Ｐゴシック" pitchFamily="34" charset="-128"/>
                <a:cs typeface="Arial" charset="0"/>
              </a:rPr>
              <a:t> USD)* </a:t>
            </a:r>
            <a:endParaRPr lang="en-GB" sz="1400" b="1" u="sng" dirty="0">
              <a:solidFill>
                <a:srgbClr val="0064A8"/>
              </a:solidFill>
              <a:ea typeface="ＭＳ Ｐゴシック" pitchFamily="34" charset="-128"/>
              <a:cs typeface="Arial" charset="0"/>
            </a:endParaRPr>
          </a:p>
        </p:txBody>
      </p:sp>
      <p:graphicFrame>
        <p:nvGraphicFramePr>
          <p:cNvPr id="25" name="Group 39"/>
          <p:cNvGraphicFramePr>
            <a:graphicFrameLocks noGrp="1"/>
          </p:cNvGraphicFramePr>
          <p:nvPr>
            <p:extLst>
              <p:ext uri="{D42A27DB-BD31-4B8C-83A1-F6EECF244321}">
                <p14:modId xmlns:p14="http://schemas.microsoft.com/office/powerpoint/2010/main" xmlns="" val="475968017"/>
              </p:ext>
            </p:extLst>
          </p:nvPr>
        </p:nvGraphicFramePr>
        <p:xfrm>
          <a:off x="5410200" y="762000"/>
          <a:ext cx="3352800" cy="807964"/>
        </p:xfrm>
        <a:graphic>
          <a:graphicData uri="http://schemas.openxmlformats.org/drawingml/2006/table">
            <a:tbl>
              <a:tblPr/>
              <a:tblGrid>
                <a:gridCol w="1051858"/>
                <a:gridCol w="1183341"/>
                <a:gridCol w="1117601"/>
              </a:tblGrid>
              <a:tr h="320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smtClean="0">
                          <a:ln>
                            <a:noFill/>
                          </a:ln>
                          <a:solidFill>
                            <a:schemeClr val="tx1"/>
                          </a:solidFill>
                          <a:effectLst/>
                          <a:latin typeface="Calibri" pitchFamily="34" charset="0"/>
                          <a:cs typeface="Arial" charset="0"/>
                        </a:rPr>
                        <a:t>Export</a:t>
                      </a:r>
                    </a:p>
                  </a:txBody>
                  <a:tcPr marL="91455" marR="91455" marT="45781" marB="45781" horzOverflow="overflow">
                    <a:lnL>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smtClean="0">
                          <a:ln>
                            <a:noFill/>
                          </a:ln>
                          <a:solidFill>
                            <a:schemeClr val="tx1"/>
                          </a:solidFill>
                          <a:effectLst/>
                          <a:latin typeface="Calibri" pitchFamily="34" charset="0"/>
                          <a:cs typeface="Arial" charset="0"/>
                        </a:rPr>
                        <a:t>Import</a:t>
                      </a:r>
                    </a:p>
                  </a:txBody>
                  <a:tcPr marL="91455" marR="91455" marT="45781" marB="457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smtClean="0">
                          <a:ln>
                            <a:noFill/>
                          </a:ln>
                          <a:solidFill>
                            <a:schemeClr val="tx1"/>
                          </a:solidFill>
                          <a:effectLst/>
                          <a:latin typeface="Calibri" pitchFamily="34" charset="0"/>
                          <a:cs typeface="Arial" charset="0"/>
                        </a:rPr>
                        <a:t>Balance</a:t>
                      </a:r>
                    </a:p>
                  </a:txBody>
                  <a:tcPr marL="91455" marR="91455" marT="45781" marB="45781" horzOverflow="overflow">
                    <a:lnL w="12700" cap="flat" cmpd="sng" algn="ctr">
                      <a:solidFill>
                        <a:schemeClr val="bg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01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kern="1200" cap="none" normalizeH="0" baseline="0" noProof="0" dirty="0" smtClean="0">
                          <a:ln>
                            <a:noFill/>
                          </a:ln>
                          <a:solidFill>
                            <a:schemeClr val="tx1"/>
                          </a:solidFill>
                          <a:effectLst/>
                          <a:latin typeface="+mn-lt"/>
                          <a:ea typeface="+mn-ea"/>
                          <a:cs typeface="+mn-cs"/>
                        </a:rPr>
                        <a:t>190</a:t>
                      </a:r>
                      <a:endParaRPr kumimoji="0" lang="en-GB" sz="1000" b="1" i="0" u="none" strike="noStrike" cap="none" normalizeH="0" baseline="0" noProof="0" dirty="0" smtClean="0">
                        <a:ln>
                          <a:noFill/>
                        </a:ln>
                        <a:solidFill>
                          <a:schemeClr val="tx1"/>
                        </a:solidFill>
                        <a:effectLst/>
                        <a:latin typeface="Calibri" pitchFamily="34" charset="0"/>
                        <a:cs typeface="Arial" charset="0"/>
                      </a:endParaRPr>
                    </a:p>
                  </a:txBody>
                  <a:tcPr marL="91455" marR="91455" marT="45781" marB="45781"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kern="1200" cap="none" normalizeH="0" baseline="0" noProof="0" dirty="0" smtClean="0">
                          <a:ln>
                            <a:noFill/>
                          </a:ln>
                          <a:solidFill>
                            <a:schemeClr val="tx1"/>
                          </a:solidFill>
                          <a:effectLst/>
                          <a:latin typeface="+mn-lt"/>
                          <a:ea typeface="+mn-ea"/>
                          <a:cs typeface="+mn-cs"/>
                        </a:rPr>
                        <a:t>171,3</a:t>
                      </a:r>
                      <a:endParaRPr kumimoji="0" lang="en-GB" sz="1100" b="1" i="0" u="none" strike="noStrike" cap="none" normalizeH="0" baseline="0" noProof="0" dirty="0" smtClean="0">
                        <a:ln>
                          <a:noFill/>
                        </a:ln>
                        <a:solidFill>
                          <a:schemeClr val="tx1"/>
                        </a:solidFill>
                        <a:effectLst/>
                        <a:latin typeface="Calibri" pitchFamily="34" charset="0"/>
                        <a:cs typeface="Arial" charset="0"/>
                      </a:endParaRPr>
                    </a:p>
                  </a:txBody>
                  <a:tcPr marL="91455" marR="91455" marT="45781" marB="457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noProof="0" dirty="0" smtClean="0">
                          <a:ln>
                            <a:noFill/>
                          </a:ln>
                          <a:solidFill>
                            <a:schemeClr val="tx1"/>
                          </a:solidFill>
                          <a:effectLst/>
                          <a:latin typeface="+mn-lt"/>
                          <a:cs typeface="Arial" charset="0"/>
                        </a:rPr>
                        <a:t>37,69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noProof="0" dirty="0" smtClean="0">
                        <a:ln>
                          <a:noFill/>
                        </a:ln>
                        <a:solidFill>
                          <a:schemeClr val="tx1"/>
                        </a:solidFill>
                        <a:effectLst/>
                        <a:latin typeface="Calibri" pitchFamily="34" charset="0"/>
                        <a:cs typeface="Arial" charset="0"/>
                      </a:endParaRPr>
                    </a:p>
                  </a:txBody>
                  <a:tcPr marL="91455" marR="91455" marT="45781" marB="45781"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26" name="Obdélník 25"/>
          <p:cNvSpPr/>
          <p:nvPr/>
        </p:nvSpPr>
        <p:spPr>
          <a:xfrm>
            <a:off x="5181744" y="1447800"/>
            <a:ext cx="915635" cy="369332"/>
          </a:xfrm>
          <a:prstGeom prst="rect">
            <a:avLst/>
          </a:prstGeom>
        </p:spPr>
        <p:txBody>
          <a:bodyPr wrap="none">
            <a:spAutoFit/>
          </a:bodyPr>
          <a:lstStyle/>
          <a:p>
            <a:pPr defTabSz="457200" fontAlgn="base">
              <a:spcBef>
                <a:spcPct val="0"/>
              </a:spcBef>
              <a:spcAft>
                <a:spcPct val="0"/>
              </a:spcAft>
            </a:pPr>
            <a:r>
              <a:rPr lang="en-GB" b="1" dirty="0" smtClean="0">
                <a:ln w="1905"/>
                <a:solidFill>
                  <a:schemeClr val="tx2"/>
                </a:solidFill>
                <a:effectLst>
                  <a:innerShdw blurRad="69850" dist="43180" dir="5400000">
                    <a:srgbClr val="000000">
                      <a:alpha val="65000"/>
                    </a:srgbClr>
                  </a:innerShdw>
                </a:effectLst>
                <a:ea typeface="ＭＳ Ｐゴシック" pitchFamily="34" charset="-128"/>
                <a:cs typeface="Arial" pitchFamily="34" charset="0"/>
              </a:rPr>
              <a:t>Export</a:t>
            </a:r>
          </a:p>
        </p:txBody>
      </p:sp>
      <p:sp>
        <p:nvSpPr>
          <p:cNvPr id="27" name="Obdélník 26"/>
          <p:cNvSpPr/>
          <p:nvPr/>
        </p:nvSpPr>
        <p:spPr>
          <a:xfrm>
            <a:off x="5105544" y="3276600"/>
            <a:ext cx="902811" cy="369332"/>
          </a:xfrm>
          <a:prstGeom prst="rect">
            <a:avLst/>
          </a:prstGeom>
        </p:spPr>
        <p:txBody>
          <a:bodyPr wrap="none">
            <a:spAutoFit/>
          </a:bodyPr>
          <a:lstStyle/>
          <a:p>
            <a:pPr defTabSz="457200" fontAlgn="base">
              <a:spcBef>
                <a:spcPct val="0"/>
              </a:spcBef>
              <a:spcAft>
                <a:spcPct val="0"/>
              </a:spcAft>
            </a:pPr>
            <a:r>
              <a:rPr lang="en-GB" b="1" dirty="0" smtClean="0">
                <a:ln w="1905"/>
                <a:solidFill>
                  <a:schemeClr val="tx2"/>
                </a:solidFill>
                <a:effectLst>
                  <a:innerShdw blurRad="69850" dist="43180" dir="5400000">
                    <a:srgbClr val="000000">
                      <a:alpha val="65000"/>
                    </a:srgbClr>
                  </a:innerShdw>
                </a:effectLst>
                <a:ea typeface="ＭＳ Ｐゴシック" pitchFamily="34" charset="-128"/>
                <a:cs typeface="Arial" pitchFamily="34" charset="0"/>
              </a:rPr>
              <a:t>Import</a:t>
            </a:r>
          </a:p>
        </p:txBody>
      </p:sp>
      <p:sp>
        <p:nvSpPr>
          <p:cNvPr id="39" name="Obdélník 38"/>
          <p:cNvSpPr/>
          <p:nvPr/>
        </p:nvSpPr>
        <p:spPr>
          <a:xfrm>
            <a:off x="228600" y="4953000"/>
            <a:ext cx="8305800" cy="2123658"/>
          </a:xfrm>
          <a:prstGeom prst="rect">
            <a:avLst/>
          </a:prstGeom>
        </p:spPr>
        <p:txBody>
          <a:bodyPr wrap="square">
            <a:spAutoFit/>
          </a:bodyPr>
          <a:lstStyle/>
          <a:p>
            <a:pPr defTabSz="457200" fontAlgn="base">
              <a:spcBef>
                <a:spcPct val="0"/>
              </a:spcBef>
              <a:spcAft>
                <a:spcPct val="0"/>
              </a:spcAft>
            </a:pPr>
            <a:r>
              <a:rPr lang="en-GB" sz="1100" b="1" u="sng" dirty="0" smtClean="0">
                <a:ea typeface="ＭＳ Ｐゴシック" pitchFamily="34" charset="-128"/>
                <a:cs typeface="Arial" pitchFamily="34" charset="0"/>
              </a:rPr>
              <a:t>To CZE</a:t>
            </a:r>
            <a:r>
              <a:rPr lang="cs-CZ" sz="1100" b="1" dirty="0" smtClean="0">
                <a:ea typeface="ＭＳ Ｐゴシック" pitchFamily="34" charset="-128"/>
                <a:cs typeface="Arial" pitchFamily="34" charset="0"/>
              </a:rPr>
              <a:t>***:</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Toys</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Games</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furniture</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bedding</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optical</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devices</a:t>
            </a:r>
            <a:r>
              <a:rPr lang="cs-CZ" sz="1100" dirty="0" smtClean="0">
                <a:ea typeface="ＭＳ Ｐゴシック" pitchFamily="34" charset="-128"/>
                <a:cs typeface="Arial" pitchFamily="34" charset="0"/>
              </a:rPr>
              <a:t>, Motor </a:t>
            </a:r>
            <a:r>
              <a:rPr lang="cs-CZ" sz="1100" dirty="0" err="1" smtClean="0">
                <a:ea typeface="ＭＳ Ｐゴシック" pitchFamily="34" charset="-128"/>
                <a:cs typeface="Arial" pitchFamily="34" charset="0"/>
              </a:rPr>
              <a:t>vehicles</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tractors</a:t>
            </a:r>
            <a:r>
              <a:rPr lang="cs-CZ" sz="1100" dirty="0" smtClean="0">
                <a:ea typeface="ＭＳ Ｐゴシック" pitchFamily="34" charset="-128"/>
                <a:cs typeface="Arial" pitchFamily="34" charset="0"/>
              </a:rPr>
              <a:t>,</a:t>
            </a:r>
            <a:r>
              <a:rPr lang="en-US" sz="1100" dirty="0" smtClean="0">
                <a:ea typeface="ＭＳ Ｐゴシック" pitchFamily="34" charset="-128"/>
                <a:cs typeface="Arial" pitchFamily="34" charset="0"/>
              </a:rPr>
              <a:t> Reactors, boilers, mechanical appliances Instruments</a:t>
            </a:r>
            <a:r>
              <a:rPr lang="cs-CZ" sz="1100" dirty="0" smtClean="0">
                <a:ea typeface="ＭＳ Ｐゴシック" pitchFamily="34" charset="-128"/>
                <a:cs typeface="Arial" pitchFamily="34" charset="0"/>
              </a:rPr>
              <a:t>, </a:t>
            </a:r>
            <a:r>
              <a:rPr lang="cs-CZ" sz="1100" dirty="0" err="1" smtClean="0"/>
              <a:t>cereals</a:t>
            </a:r>
            <a:r>
              <a:rPr lang="cs-CZ" sz="1100" dirty="0" smtClean="0"/>
              <a:t>, </a:t>
            </a:r>
            <a:r>
              <a:rPr lang="en-US" sz="1100" dirty="0" smtClean="0"/>
              <a:t>Preparations of corn starch flour milk bread</a:t>
            </a:r>
            <a:r>
              <a:rPr lang="cs-CZ" sz="1100" dirty="0" smtClean="0"/>
              <a:t>, </a:t>
            </a:r>
            <a:r>
              <a:rPr lang="en-US" sz="1100" dirty="0" smtClean="0"/>
              <a:t>Preparations of meat, fish and shellfish water invertebrates</a:t>
            </a:r>
            <a:r>
              <a:rPr lang="cs-CZ" sz="1100" dirty="0" smtClean="0"/>
              <a:t>, </a:t>
            </a:r>
            <a:r>
              <a:rPr lang="en-US" sz="1100" dirty="0" smtClean="0"/>
              <a:t>Preparations of vegetables, fruit nuts</a:t>
            </a:r>
            <a:r>
              <a:rPr lang="cs-CZ" sz="1100" dirty="0" smtClean="0"/>
              <a:t>, </a:t>
            </a:r>
            <a:r>
              <a:rPr lang="cs-CZ" sz="1100" dirty="0" err="1" smtClean="0"/>
              <a:t>pasturage</a:t>
            </a:r>
            <a:r>
              <a:rPr lang="cs-CZ" sz="1100" dirty="0" smtClean="0"/>
              <a:t>, </a:t>
            </a:r>
            <a:r>
              <a:rPr lang="en-US" sz="1100" dirty="0" smtClean="0"/>
              <a:t>Tobacco substitutes for tobacco produced</a:t>
            </a:r>
            <a:r>
              <a:rPr lang="cs-CZ" sz="1100" dirty="0" smtClean="0"/>
              <a:t>, </a:t>
            </a:r>
            <a:r>
              <a:rPr lang="cs-CZ" sz="1100" dirty="0" err="1" smtClean="0"/>
              <a:t>Animal</a:t>
            </a:r>
            <a:r>
              <a:rPr lang="cs-CZ" sz="1100" dirty="0" smtClean="0"/>
              <a:t> </a:t>
            </a:r>
            <a:r>
              <a:rPr lang="cs-CZ" sz="1100" dirty="0" err="1" smtClean="0"/>
              <a:t>fats</a:t>
            </a:r>
            <a:r>
              <a:rPr lang="cs-CZ" sz="1100" dirty="0" smtClean="0"/>
              <a:t>, </a:t>
            </a:r>
            <a:r>
              <a:rPr lang="cs-CZ" sz="1100" dirty="0" err="1" smtClean="0"/>
              <a:t>oils</a:t>
            </a:r>
            <a:r>
              <a:rPr lang="cs-CZ" sz="1100" dirty="0" smtClean="0"/>
              <a:t> </a:t>
            </a:r>
            <a:r>
              <a:rPr lang="cs-CZ" sz="1100" dirty="0" err="1" smtClean="0"/>
              <a:t>edible</a:t>
            </a:r>
            <a:r>
              <a:rPr lang="cs-CZ" sz="1100" dirty="0" smtClean="0"/>
              <a:t> </a:t>
            </a:r>
            <a:r>
              <a:rPr lang="cs-CZ" sz="1100" dirty="0" err="1" smtClean="0"/>
              <a:t>vegetable</a:t>
            </a:r>
            <a:r>
              <a:rPr lang="cs-CZ" sz="1100" dirty="0" smtClean="0"/>
              <a:t> </a:t>
            </a:r>
            <a:r>
              <a:rPr lang="cs-CZ" sz="1100" dirty="0" err="1" smtClean="0"/>
              <a:t>waxes</a:t>
            </a:r>
            <a:r>
              <a:rPr lang="cs-CZ" sz="1100" dirty="0" smtClean="0"/>
              <a:t>, </a:t>
            </a:r>
            <a:r>
              <a:rPr lang="en-US" sz="1100" dirty="0" smtClean="0"/>
              <a:t>Production of chemical compounds of metals earth elements</a:t>
            </a:r>
            <a:r>
              <a:rPr lang="cs-CZ" sz="1100" dirty="0" smtClean="0"/>
              <a:t>, </a:t>
            </a:r>
            <a:r>
              <a:rPr lang="cs-CZ" sz="1100" dirty="0" err="1" smtClean="0"/>
              <a:t>Organic</a:t>
            </a:r>
            <a:r>
              <a:rPr lang="cs-CZ" sz="1100" dirty="0" smtClean="0"/>
              <a:t> </a:t>
            </a:r>
            <a:r>
              <a:rPr lang="cs-CZ" sz="1100" dirty="0" err="1" smtClean="0"/>
              <a:t>chemical</a:t>
            </a:r>
            <a:r>
              <a:rPr lang="cs-CZ" sz="1100" dirty="0" smtClean="0"/>
              <a:t> </a:t>
            </a:r>
            <a:r>
              <a:rPr lang="cs-CZ" sz="1100" dirty="0" err="1" smtClean="0"/>
              <a:t>products</a:t>
            </a:r>
            <a:r>
              <a:rPr lang="cs-CZ" sz="1100" dirty="0" smtClean="0"/>
              <a:t>, </a:t>
            </a:r>
            <a:r>
              <a:rPr lang="cs-CZ" sz="1100" dirty="0" err="1" smtClean="0"/>
              <a:t>Coffee</a:t>
            </a:r>
            <a:r>
              <a:rPr lang="cs-CZ" sz="1100" dirty="0" smtClean="0"/>
              <a:t> </a:t>
            </a:r>
            <a:r>
              <a:rPr lang="cs-CZ" sz="1100" dirty="0" err="1" smtClean="0"/>
              <a:t>tea</a:t>
            </a:r>
            <a:r>
              <a:rPr lang="cs-CZ" sz="1100" dirty="0" smtClean="0"/>
              <a:t> mate </a:t>
            </a:r>
            <a:r>
              <a:rPr lang="cs-CZ" sz="1100" dirty="0" err="1" smtClean="0"/>
              <a:t>spices</a:t>
            </a:r>
            <a:r>
              <a:rPr lang="cs-CZ" sz="1100" dirty="0" smtClean="0"/>
              <a:t>, </a:t>
            </a:r>
            <a:r>
              <a:rPr lang="cs-CZ" sz="1100" dirty="0" err="1" smtClean="0"/>
              <a:t>Copper</a:t>
            </a:r>
            <a:r>
              <a:rPr lang="cs-CZ" sz="1100" dirty="0" smtClean="0"/>
              <a:t> </a:t>
            </a:r>
            <a:r>
              <a:rPr lang="cs-CZ" sz="1100" dirty="0" err="1" smtClean="0"/>
              <a:t>and</a:t>
            </a:r>
            <a:r>
              <a:rPr lang="cs-CZ" sz="1100" dirty="0" smtClean="0"/>
              <a:t> </a:t>
            </a:r>
            <a:r>
              <a:rPr lang="cs-CZ" sz="1100" dirty="0" err="1" smtClean="0"/>
              <a:t>copper</a:t>
            </a:r>
            <a:r>
              <a:rPr lang="cs-CZ" sz="1100" dirty="0" smtClean="0"/>
              <a:t> </a:t>
            </a:r>
            <a:r>
              <a:rPr lang="cs-CZ" sz="1100" dirty="0" err="1" smtClean="0"/>
              <a:t>products</a:t>
            </a:r>
            <a:endParaRPr lang="cs-CZ" sz="1100" dirty="0" smtClean="0">
              <a:ea typeface="ＭＳ Ｐゴシック" pitchFamily="34" charset="-128"/>
              <a:cs typeface="Arial" pitchFamily="34" charset="0"/>
            </a:endParaRPr>
          </a:p>
          <a:p>
            <a:pPr defTabSz="457200" fontAlgn="base">
              <a:spcBef>
                <a:spcPct val="0"/>
              </a:spcBef>
              <a:spcAft>
                <a:spcPct val="0"/>
              </a:spcAft>
            </a:pPr>
            <a:r>
              <a:rPr lang="en-GB" sz="1100" b="1" u="sng" dirty="0" smtClean="0">
                <a:ea typeface="ＭＳ Ｐゴシック" pitchFamily="34" charset="-128"/>
                <a:cs typeface="Arial" pitchFamily="34" charset="0"/>
              </a:rPr>
              <a:t>From CZE</a:t>
            </a:r>
            <a:r>
              <a:rPr lang="cs-CZ" sz="1100" b="1" u="sng" dirty="0" smtClean="0">
                <a:ea typeface="ＭＳ Ｐゴシック" pitchFamily="34" charset="-128"/>
                <a:cs typeface="Arial" pitchFamily="34" charset="0"/>
              </a:rPr>
              <a:t>: </a:t>
            </a:r>
            <a:r>
              <a:rPr lang="cs-CZ" sz="1100" dirty="0" smtClean="0">
                <a:ea typeface="ＭＳ Ｐゴシック" pitchFamily="34" charset="-128"/>
                <a:cs typeface="Arial" pitchFamily="34" charset="0"/>
              </a:rPr>
              <a:t>malt, </a:t>
            </a:r>
            <a:r>
              <a:rPr lang="cs-CZ" sz="1100" dirty="0" err="1" smtClean="0">
                <a:ea typeface="ＭＳ Ｐゴシック" pitchFamily="34" charset="-128"/>
                <a:cs typeface="Arial" pitchFamily="34" charset="0"/>
              </a:rPr>
              <a:t>starches</a:t>
            </a:r>
            <a:r>
              <a:rPr lang="cs-CZ" sz="1100" dirty="0" smtClean="0">
                <a:ea typeface="ＭＳ Ｐゴシック" pitchFamily="34" charset="-128"/>
                <a:cs typeface="Arial" pitchFamily="34" charset="0"/>
              </a:rPr>
              <a:t>, inulin, </a:t>
            </a:r>
            <a:r>
              <a:rPr lang="cs-CZ" sz="1100" dirty="0" err="1" smtClean="0">
                <a:ea typeface="ＭＳ Ｐゴシック" pitchFamily="34" charset="-128"/>
                <a:cs typeface="Arial" pitchFamily="34" charset="0"/>
              </a:rPr>
              <a:t>wheat</a:t>
            </a:r>
            <a:r>
              <a:rPr lang="cs-CZ" sz="1100" dirty="0" smtClean="0">
                <a:ea typeface="ＭＳ Ｐゴシック" pitchFamily="34" charset="-128"/>
                <a:cs typeface="Arial" pitchFamily="34" charset="0"/>
              </a:rPr>
              <a:t> gluten, </a:t>
            </a:r>
            <a:r>
              <a:rPr lang="en-US" sz="1100" dirty="0" smtClean="0">
                <a:ea typeface="ＭＳ Ｐゴシック" pitchFamily="34" charset="-128"/>
                <a:cs typeface="Arial" pitchFamily="34" charset="0"/>
              </a:rPr>
              <a:t>gums, resins and juice extracts of plants. Various food preparations</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Spirituous</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beverages</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vinegar</a:t>
            </a:r>
            <a:r>
              <a:rPr lang="cs-CZ" sz="1100" dirty="0" smtClean="0">
                <a:ea typeface="ＭＳ Ｐゴシック" pitchFamily="34" charset="-128"/>
                <a:cs typeface="Arial" pitchFamily="34" charset="0"/>
              </a:rPr>
              <a:t>, </a:t>
            </a:r>
            <a:r>
              <a:rPr lang="en-US" sz="1100" dirty="0" smtClean="0">
                <a:ea typeface="ＭＳ Ｐゴシック" pitchFamily="34" charset="-128"/>
                <a:cs typeface="Arial" pitchFamily="34" charset="0"/>
              </a:rPr>
              <a:t>Salt, sulfur, earths and stone lime gypsum cement</a:t>
            </a:r>
            <a:r>
              <a:rPr lang="cs-CZ" sz="1100" dirty="0" smtClean="0">
                <a:ea typeface="ＭＳ Ｐゴシック" pitchFamily="34" charset="-128"/>
                <a:cs typeface="Arial" pitchFamily="34" charset="0"/>
              </a:rPr>
              <a:t>, </a:t>
            </a:r>
            <a:r>
              <a:rPr lang="en-US" sz="1100" dirty="0" smtClean="0">
                <a:ea typeface="ＭＳ Ｐゴシック" pitchFamily="34" charset="-128"/>
                <a:cs typeface="Arial" pitchFamily="34" charset="0"/>
              </a:rPr>
              <a:t>Production of chemical compounds of metals earth elements</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fertilizers</a:t>
            </a:r>
            <a:r>
              <a:rPr lang="cs-CZ" sz="1100" dirty="0" smtClean="0">
                <a:ea typeface="ＭＳ Ｐゴシック" pitchFamily="34" charset="-128"/>
                <a:cs typeface="Arial" pitchFamily="34" charset="0"/>
              </a:rPr>
              <a:t>, </a:t>
            </a:r>
            <a:r>
              <a:rPr lang="en-US" sz="1100" dirty="0" smtClean="0">
                <a:ea typeface="ＭＳ Ｐゴシック" pitchFamily="34" charset="-128"/>
                <a:cs typeface="Arial" pitchFamily="34" charset="0"/>
              </a:rPr>
              <a:t>Extracts tannins and color pigments, varnishes, putties</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plastics</a:t>
            </a:r>
            <a:r>
              <a:rPr lang="cs-CZ" sz="1100" dirty="0" smtClean="0">
                <a:ea typeface="ＭＳ Ｐゴシック" pitchFamily="34" charset="-128"/>
                <a:cs typeface="Arial" pitchFamily="34" charset="0"/>
              </a:rPr>
              <a:t>, </a:t>
            </a:r>
            <a:r>
              <a:rPr lang="cs-CZ" sz="1100" dirty="0" err="1" smtClean="0">
                <a:ea typeface="ＭＳ Ｐゴシック" pitchFamily="34" charset="-128"/>
                <a:cs typeface="Arial" pitchFamily="34" charset="0"/>
              </a:rPr>
              <a:t>Rubber</a:t>
            </a:r>
            <a:r>
              <a:rPr lang="cs-CZ" sz="1100" dirty="0" smtClean="0">
                <a:ea typeface="ＭＳ Ｐゴシック" pitchFamily="34" charset="-128"/>
                <a:cs typeface="Arial" pitchFamily="34" charset="0"/>
              </a:rPr>
              <a:t>, </a:t>
            </a:r>
            <a:r>
              <a:rPr lang="en-US" sz="1100" dirty="0" smtClean="0">
                <a:ea typeface="ＭＳ Ｐゴシック" pitchFamily="34" charset="-128"/>
                <a:cs typeface="Arial" pitchFamily="34" charset="0"/>
              </a:rPr>
              <a:t>Paper, cardboard and paperboard products</a:t>
            </a:r>
            <a:r>
              <a:rPr lang="cs-CZ" sz="1100" dirty="0" smtClean="0">
                <a:ea typeface="ＭＳ Ｐゴシック" pitchFamily="34" charset="-128"/>
                <a:cs typeface="Arial" pitchFamily="34" charset="0"/>
              </a:rPr>
              <a:t>, </a:t>
            </a:r>
            <a:r>
              <a:rPr lang="en-US" sz="1100" dirty="0" smtClean="0">
                <a:ea typeface="ＭＳ Ｐゴシック" pitchFamily="34" charset="-128"/>
                <a:cs typeface="Arial" pitchFamily="34" charset="0"/>
              </a:rPr>
              <a:t>Cotton wool felt nonwoven fabric rope ropes</a:t>
            </a:r>
          </a:p>
          <a:p>
            <a:pPr defTabSz="457200" fontAlgn="base">
              <a:spcBef>
                <a:spcPct val="0"/>
              </a:spcBef>
              <a:spcAft>
                <a:spcPct val="0"/>
              </a:spcAft>
            </a:pPr>
            <a:r>
              <a:rPr lang="cs-CZ" sz="1100" dirty="0" smtClean="0"/>
              <a:t>, </a:t>
            </a:r>
            <a:endParaRPr lang="en-US" sz="1100" dirty="0" smtClean="0"/>
          </a:p>
          <a:p>
            <a:pPr defTabSz="457200" fontAlgn="base">
              <a:spcBef>
                <a:spcPct val="0"/>
              </a:spcBef>
              <a:spcAft>
                <a:spcPct val="0"/>
              </a:spcAft>
            </a:pPr>
            <a:endParaRPr lang="cs-CZ" sz="1100" dirty="0" smtClean="0"/>
          </a:p>
          <a:p>
            <a:pPr defTabSz="457200" fontAlgn="base">
              <a:spcBef>
                <a:spcPct val="0"/>
              </a:spcBef>
              <a:spcAft>
                <a:spcPct val="0"/>
              </a:spcAft>
            </a:pPr>
            <a:endParaRPr lang="cs-CZ" sz="1100" dirty="0" smtClean="0">
              <a:ea typeface="ＭＳ Ｐゴシック" pitchFamily="34" charset="-128"/>
              <a:cs typeface="Arial" pitchFamily="34" charset="0"/>
            </a:endParaRPr>
          </a:p>
        </p:txBody>
      </p:sp>
      <p:sp>
        <p:nvSpPr>
          <p:cNvPr id="28" name="Text Placeholder 2"/>
          <p:cNvSpPr txBox="1">
            <a:spLocks/>
          </p:cNvSpPr>
          <p:nvPr/>
        </p:nvSpPr>
        <p:spPr>
          <a:xfrm>
            <a:off x="6934200" y="6629400"/>
            <a:ext cx="1447800" cy="228600"/>
          </a:xfrm>
          <a:prstGeom prst="rect">
            <a:avLst/>
          </a:prstGeom>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cs-CZ" sz="1200" dirty="0" smtClean="0">
                <a:solidFill>
                  <a:schemeClr val="tx1">
                    <a:lumMod val="50000"/>
                    <a:lumOff val="50000"/>
                  </a:schemeClr>
                </a:solidFill>
              </a:rPr>
              <a:t>13th</a:t>
            </a:r>
            <a:r>
              <a:rPr kumimoji="0" lang="cs-CZ" sz="12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 </a:t>
            </a:r>
            <a:r>
              <a:rPr kumimoji="0" lang="cs-CZ" sz="1200" b="0" i="0" u="none" strike="noStrike" kern="1200" cap="none" spc="0" normalizeH="0" baseline="0" noProof="0" dirty="0" err="1" smtClean="0">
                <a:ln>
                  <a:noFill/>
                </a:ln>
                <a:solidFill>
                  <a:schemeClr val="tx1">
                    <a:lumMod val="50000"/>
                    <a:lumOff val="50000"/>
                  </a:schemeClr>
                </a:solidFill>
                <a:effectLst/>
                <a:uLnTx/>
                <a:uFillTx/>
                <a:latin typeface="+mn-lt"/>
                <a:ea typeface="+mn-ea"/>
                <a:cs typeface="+mn-cs"/>
              </a:rPr>
              <a:t>March</a:t>
            </a:r>
            <a:r>
              <a:rPr kumimoji="0" lang="cs-CZ" sz="1200" b="0" i="0" u="none" strike="noStrike" kern="1200" cap="none" spc="0" normalizeH="0" noProof="0" dirty="0" smtClean="0">
                <a:ln>
                  <a:noFill/>
                </a:ln>
                <a:solidFill>
                  <a:schemeClr val="tx1">
                    <a:lumMod val="50000"/>
                    <a:lumOff val="50000"/>
                  </a:schemeClr>
                </a:solidFill>
                <a:effectLst/>
                <a:uLnTx/>
                <a:uFillTx/>
                <a:latin typeface="+mn-lt"/>
                <a:ea typeface="+mn-ea"/>
                <a:cs typeface="+mn-cs"/>
              </a:rPr>
              <a:t> </a:t>
            </a:r>
            <a:r>
              <a:rPr kumimoji="0" lang="en-US" sz="12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201</a:t>
            </a:r>
            <a:r>
              <a:rPr lang="cs-CZ" sz="1200" noProof="0" dirty="0" smtClean="0">
                <a:solidFill>
                  <a:schemeClr val="tx1">
                    <a:lumMod val="50000"/>
                    <a:lumOff val="50000"/>
                  </a:schemeClr>
                </a:solidFill>
              </a:rPr>
              <a:t>7</a:t>
            </a:r>
            <a:endPar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30" name="Obrázek 29" descr="ICC NC WBO Horz logo_CZ_Color (2).png"/>
          <p:cNvPicPr>
            <a:picLocks noChangeAspect="1"/>
          </p:cNvPicPr>
          <p:nvPr/>
        </p:nvPicPr>
        <p:blipFill>
          <a:blip r:embed="rId2" cstate="print"/>
          <a:stretch>
            <a:fillRect/>
          </a:stretch>
        </p:blipFill>
        <p:spPr>
          <a:xfrm>
            <a:off x="8305800" y="6663555"/>
            <a:ext cx="685800" cy="194733"/>
          </a:xfrm>
          <a:prstGeom prst="rect">
            <a:avLst/>
          </a:prstGeom>
        </p:spPr>
      </p:pic>
      <p:sp>
        <p:nvSpPr>
          <p:cNvPr id="20" name="Zaoblený obdélník 19"/>
          <p:cNvSpPr/>
          <p:nvPr/>
        </p:nvSpPr>
        <p:spPr>
          <a:xfrm>
            <a:off x="228600" y="4876800"/>
            <a:ext cx="8305800" cy="1752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Zaoblený obdélník 20"/>
          <p:cNvSpPr/>
          <p:nvPr/>
        </p:nvSpPr>
        <p:spPr>
          <a:xfrm>
            <a:off x="1371600" y="3352800"/>
            <a:ext cx="3657600" cy="1447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Zaoblený obdélník 28"/>
          <p:cNvSpPr/>
          <p:nvPr/>
        </p:nvSpPr>
        <p:spPr>
          <a:xfrm>
            <a:off x="5105400" y="1752600"/>
            <a:ext cx="3886200" cy="1447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Zaoblený obdélník 30"/>
          <p:cNvSpPr/>
          <p:nvPr/>
        </p:nvSpPr>
        <p:spPr>
          <a:xfrm>
            <a:off x="5105400" y="3581400"/>
            <a:ext cx="38862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33" name="Graf 32"/>
          <p:cNvGraphicFramePr/>
          <p:nvPr/>
        </p:nvGraphicFramePr>
        <p:xfrm>
          <a:off x="762000" y="1828800"/>
          <a:ext cx="3886200" cy="1447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Click="0" advTm="3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685800" y="4241800"/>
            <a:ext cx="8001000" cy="1600200"/>
          </a:xfrm>
        </p:spPr>
        <p:txBody>
          <a:bodyPr>
            <a:normAutofit/>
          </a:bodyPr>
          <a:lstStyle/>
          <a:p>
            <a:pPr algn="l"/>
            <a:r>
              <a:rPr lang="cs-CZ" sz="2800" b="1" dirty="0" smtClean="0">
                <a:solidFill>
                  <a:schemeClr val="tx1"/>
                </a:solidFill>
              </a:rPr>
              <a:t>H.E. </a:t>
            </a:r>
            <a:r>
              <a:rPr lang="en-US" sz="2800" b="1" dirty="0" smtClean="0">
                <a:solidFill>
                  <a:schemeClr val="tx1"/>
                </a:solidFill>
              </a:rPr>
              <a:t>Mr. </a:t>
            </a:r>
            <a:r>
              <a:rPr lang="cs-CZ" sz="2800" b="1" dirty="0" err="1" smtClean="0">
                <a:solidFill>
                  <a:schemeClr val="tx1"/>
                </a:solidFill>
              </a:rPr>
              <a:t>Narong</a:t>
            </a:r>
            <a:r>
              <a:rPr lang="cs-CZ" sz="2800" b="1" dirty="0" smtClean="0">
                <a:solidFill>
                  <a:schemeClr val="tx1"/>
                </a:solidFill>
              </a:rPr>
              <a:t> SASITORN</a:t>
            </a:r>
          </a:p>
          <a:p>
            <a:pPr algn="l"/>
            <a:r>
              <a:rPr lang="cs-CZ" sz="2400" dirty="0" smtClean="0">
                <a:solidFill>
                  <a:schemeClr val="tx1">
                    <a:lumMod val="50000"/>
                    <a:lumOff val="50000"/>
                  </a:schemeClr>
                </a:solidFill>
              </a:rPr>
              <a:t>Ambassador of the </a:t>
            </a:r>
            <a:r>
              <a:rPr lang="cs-CZ" sz="2400" dirty="0" err="1" smtClean="0">
                <a:solidFill>
                  <a:schemeClr val="tx1">
                    <a:lumMod val="50000"/>
                    <a:lumOff val="50000"/>
                  </a:schemeClr>
                </a:solidFill>
              </a:rPr>
              <a:t>Kingdom</a:t>
            </a:r>
            <a:r>
              <a:rPr lang="cs-CZ" sz="2400" dirty="0" smtClean="0">
                <a:solidFill>
                  <a:schemeClr val="tx1">
                    <a:lumMod val="50000"/>
                    <a:lumOff val="50000"/>
                  </a:schemeClr>
                </a:solidFill>
              </a:rPr>
              <a:t> of </a:t>
            </a:r>
            <a:r>
              <a:rPr lang="cs-CZ" sz="2400" dirty="0" err="1" smtClean="0">
                <a:solidFill>
                  <a:schemeClr val="tx1">
                    <a:lumMod val="50000"/>
                    <a:lumOff val="50000"/>
                  </a:schemeClr>
                </a:solidFill>
              </a:rPr>
              <a:t>Thailand</a:t>
            </a:r>
            <a:r>
              <a:rPr lang="cs-CZ" sz="2400" dirty="0" smtClean="0">
                <a:solidFill>
                  <a:schemeClr val="tx1">
                    <a:lumMod val="50000"/>
                    <a:lumOff val="50000"/>
                  </a:schemeClr>
                </a:solidFill>
              </a:rPr>
              <a:t> to the Czech Republic</a:t>
            </a:r>
            <a:endParaRPr lang="en-US" sz="2400" dirty="0">
              <a:solidFill>
                <a:schemeClr val="tx1">
                  <a:lumMod val="50000"/>
                  <a:lumOff val="50000"/>
                </a:schemeClr>
              </a:solidFill>
            </a:endParaRPr>
          </a:p>
        </p:txBody>
      </p:sp>
      <p:sp>
        <p:nvSpPr>
          <p:cNvPr id="4" name="TextBox 3"/>
          <p:cNvSpPr txBox="1"/>
          <p:nvPr/>
        </p:nvSpPr>
        <p:spPr>
          <a:xfrm>
            <a:off x="7633523" y="5080000"/>
            <a:ext cx="184731" cy="369332"/>
          </a:xfrm>
          <a:prstGeom prst="rect">
            <a:avLst/>
          </a:prstGeom>
          <a:noFill/>
        </p:spPr>
        <p:txBody>
          <a:bodyPr wrap="none" rtlCol="0">
            <a:spAutoFit/>
          </a:bodyPr>
          <a:lstStyle/>
          <a:p>
            <a:endParaRPr lang="en-US" dirty="0"/>
          </a:p>
        </p:txBody>
      </p:sp>
      <p:sp>
        <p:nvSpPr>
          <p:cNvPr id="11" name="Title 1"/>
          <p:cNvSpPr>
            <a:spLocks noGrp="1"/>
          </p:cNvSpPr>
          <p:nvPr>
            <p:ph type="ctrTitle"/>
          </p:nvPr>
        </p:nvSpPr>
        <p:spPr>
          <a:xfrm>
            <a:off x="685800" y="1752601"/>
            <a:ext cx="7772400" cy="2438400"/>
          </a:xfrm>
          <a:solidFill>
            <a:schemeClr val="bg1"/>
          </a:solidFill>
        </p:spPr>
        <p:txBody>
          <a:bodyPr>
            <a:normAutofit/>
          </a:bodyPr>
          <a:lstStyle/>
          <a:p>
            <a:pPr algn="l"/>
            <a:r>
              <a:rPr lang="cs-CZ" sz="5400" dirty="0" smtClean="0">
                <a:solidFill>
                  <a:srgbClr val="0064A8"/>
                </a:solidFill>
              </a:rPr>
              <a:t>THAILAND</a:t>
            </a:r>
            <a:endParaRPr lang="en-US" sz="5400" dirty="0">
              <a:solidFill>
                <a:srgbClr val="0064A8"/>
              </a:solidFill>
            </a:endParaRPr>
          </a:p>
        </p:txBody>
      </p:sp>
      <p:pic>
        <p:nvPicPr>
          <p:cNvPr id="7" name="Obrázek 6" descr="ICC NC WBO Horz logo_CZ_Color (2).png"/>
          <p:cNvPicPr>
            <a:picLocks noChangeAspect="1"/>
          </p:cNvPicPr>
          <p:nvPr/>
        </p:nvPicPr>
        <p:blipFill>
          <a:blip r:embed="rId2" cstate="print"/>
          <a:stretch>
            <a:fillRect/>
          </a:stretch>
        </p:blipFill>
        <p:spPr>
          <a:xfrm>
            <a:off x="304800" y="5715290"/>
            <a:ext cx="3124200" cy="887119"/>
          </a:xfrm>
          <a:prstGeom prst="rect">
            <a:avLst/>
          </a:prstGeom>
        </p:spPr>
      </p:pic>
      <p:pic>
        <p:nvPicPr>
          <p:cNvPr id="9" name="Obrázek 8"/>
          <p:cNvPicPr>
            <a:picLocks noChangeAspect="1"/>
          </p:cNvPicPr>
          <p:nvPr/>
        </p:nvPicPr>
        <p:blipFill>
          <a:blip r:embed="rId3" cstate="print"/>
          <a:stretch>
            <a:fillRect/>
          </a:stretch>
        </p:blipFill>
        <p:spPr>
          <a:xfrm>
            <a:off x="6372374" y="1828790"/>
            <a:ext cx="2348725" cy="2140609"/>
          </a:xfrm>
          <a:prstGeom prst="rect">
            <a:avLst/>
          </a:prstGeom>
        </p:spPr>
      </p:pic>
      <p:sp>
        <p:nvSpPr>
          <p:cNvPr id="10" name="Text Placeholder 2"/>
          <p:cNvSpPr txBox="1">
            <a:spLocks/>
          </p:cNvSpPr>
          <p:nvPr/>
        </p:nvSpPr>
        <p:spPr>
          <a:xfrm>
            <a:off x="6248400" y="6096000"/>
            <a:ext cx="2667000" cy="5334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cs-CZ" sz="2400" noProof="0" dirty="0" smtClean="0">
                <a:solidFill>
                  <a:schemeClr val="tx1">
                    <a:tint val="75000"/>
                  </a:schemeClr>
                </a:solidFill>
              </a:rPr>
              <a:t>13</a:t>
            </a:r>
            <a:r>
              <a:rPr kumimoji="0" lang="cs-CZ" sz="2400" b="0" i="0" u="none" strike="noStrike" kern="1200" cap="none" spc="0" normalizeH="0" baseline="30000" noProof="0" dirty="0" smtClean="0">
                <a:ln>
                  <a:noFill/>
                </a:ln>
                <a:solidFill>
                  <a:schemeClr val="tx1">
                    <a:tint val="75000"/>
                  </a:schemeClr>
                </a:solidFill>
                <a:effectLst/>
                <a:uLnTx/>
                <a:uFillTx/>
                <a:latin typeface="+mn-lt"/>
                <a:ea typeface="+mn-ea"/>
                <a:cs typeface="+mn-cs"/>
              </a:rPr>
              <a:t>th</a:t>
            </a:r>
            <a:r>
              <a:rPr kumimoji="0" lang="en-US" sz="2400" b="0" i="0" u="none" strike="noStrike" kern="1200" cap="none" spc="0" normalizeH="0" baseline="0" noProof="0" dirty="0" smtClean="0">
                <a:ln>
                  <a:noFill/>
                </a:ln>
                <a:solidFill>
                  <a:schemeClr val="tx1">
                    <a:tint val="75000"/>
                  </a:schemeClr>
                </a:solidFill>
                <a:effectLst/>
                <a:uLnTx/>
                <a:uFillTx/>
                <a:latin typeface="+mn-lt"/>
                <a:ea typeface="+mn-ea"/>
                <a:cs typeface="+mn-cs"/>
              </a:rPr>
              <a:t> </a:t>
            </a:r>
            <a:r>
              <a:rPr lang="cs-CZ" sz="2400" dirty="0" err="1" smtClean="0">
                <a:solidFill>
                  <a:schemeClr val="tx1">
                    <a:tint val="75000"/>
                  </a:schemeClr>
                </a:solidFill>
              </a:rPr>
              <a:t>March</a:t>
            </a:r>
            <a:r>
              <a:rPr lang="cs-CZ" sz="2400" dirty="0" smtClean="0">
                <a:solidFill>
                  <a:schemeClr val="tx1">
                    <a:tint val="75000"/>
                  </a:schemeClr>
                </a:solidFill>
              </a:rPr>
              <a:t> </a:t>
            </a:r>
            <a:r>
              <a:rPr kumimoji="0" lang="en-US" sz="2400" b="0" i="0" u="none" strike="noStrike" kern="1200" cap="none" spc="0" normalizeH="0" baseline="0" noProof="0" dirty="0" smtClean="0">
                <a:ln>
                  <a:noFill/>
                </a:ln>
                <a:solidFill>
                  <a:schemeClr val="tx1">
                    <a:tint val="75000"/>
                  </a:schemeClr>
                </a:solidFill>
                <a:effectLst/>
                <a:uLnTx/>
                <a:uFillTx/>
                <a:latin typeface="+mn-lt"/>
                <a:ea typeface="+mn-ea"/>
                <a:cs typeface="+mn-cs"/>
              </a:rPr>
              <a:t>201</a:t>
            </a:r>
            <a:r>
              <a:rPr lang="cs-CZ" sz="2400" noProof="0" dirty="0" smtClean="0">
                <a:solidFill>
                  <a:schemeClr val="tx1">
                    <a:tint val="75000"/>
                  </a:schemeClr>
                </a:solidFill>
              </a:rPr>
              <a:t>7</a:t>
            </a:r>
            <a:endParaRPr kumimoji="0" lang="en-US" sz="24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 xmlns:p14="http://schemas.microsoft.com/office/powerpoint/2010/main" val="600839586"/>
      </p:ext>
    </p:extLst>
  </p:cSld>
  <p:clrMapOvr>
    <a:masterClrMapping/>
  </p:clrMapOvr>
  <p:transition advClick="0" advTm="3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30288"/>
            <a:ext cx="6858000" cy="2387600"/>
          </a:xfrm>
        </p:spPr>
        <p:txBody>
          <a:bodyPr rtlCol="0">
            <a:normAutofit fontScale="90000"/>
          </a:bodyPr>
          <a:lstStyle/>
          <a:p>
            <a:pPr fontAlgn="auto">
              <a:spcAft>
                <a:spcPts val="0"/>
              </a:spcAft>
              <a:defRPr/>
            </a:pPr>
            <a:r>
              <a:rPr lang="en-US" sz="6600" dirty="0" smtClean="0">
                <a:latin typeface="Calibri" panose="020F0502020204030204" pitchFamily="34" charset="0"/>
              </a:rPr>
              <a:t>It’s </a:t>
            </a:r>
            <a:r>
              <a:rPr lang="th-TH" sz="6600" dirty="0" smtClean="0">
                <a:latin typeface="Calibri" panose="020F0502020204030204" pitchFamily="34" charset="0"/>
              </a:rPr>
              <a:t/>
            </a:r>
            <a:br>
              <a:rPr lang="th-TH" sz="6600" dirty="0" smtClean="0">
                <a:latin typeface="Calibri" panose="020F0502020204030204" pitchFamily="34" charset="0"/>
              </a:rPr>
            </a:br>
            <a:r>
              <a:rPr lang="en-US" sz="9600" dirty="0" smtClean="0">
                <a:solidFill>
                  <a:srgbClr val="FF0000"/>
                </a:solidFill>
                <a:effectLst>
                  <a:outerShdw blurRad="38100" dist="38100" dir="2700000" algn="tl">
                    <a:srgbClr val="000000">
                      <a:alpha val="43137"/>
                    </a:srgbClr>
                  </a:outerShdw>
                </a:effectLst>
                <a:latin typeface="Calibri" panose="020F0502020204030204" pitchFamily="34" charset="0"/>
              </a:rPr>
              <a:t>T</a:t>
            </a:r>
            <a:r>
              <a:rPr lang="en-US" sz="9600" dirty="0" smtClean="0">
                <a:solidFill>
                  <a:schemeClr val="bg1">
                    <a:lumMod val="65000"/>
                  </a:schemeClr>
                </a:solidFill>
                <a:effectLst>
                  <a:outerShdw blurRad="38100" dist="38100" dir="2700000" algn="tl">
                    <a:srgbClr val="000000">
                      <a:alpha val="43137"/>
                    </a:srgbClr>
                  </a:outerShdw>
                </a:effectLst>
                <a:latin typeface="Calibri" panose="020F0502020204030204" pitchFamily="34" charset="0"/>
              </a:rPr>
              <a:t>H</a:t>
            </a:r>
            <a:r>
              <a:rPr lang="en-US" sz="9600" dirty="0" smtClean="0">
                <a:solidFill>
                  <a:srgbClr val="0000FF"/>
                </a:solidFill>
                <a:effectLst>
                  <a:outerShdw blurRad="38100" dist="38100" dir="2700000" algn="tl">
                    <a:srgbClr val="000000">
                      <a:alpha val="43137"/>
                    </a:srgbClr>
                  </a:outerShdw>
                </a:effectLst>
                <a:latin typeface="Calibri" panose="020F0502020204030204" pitchFamily="34" charset="0"/>
              </a:rPr>
              <a:t>AILA</a:t>
            </a:r>
            <a:r>
              <a:rPr lang="en-US" sz="9600" dirty="0" smtClean="0">
                <a:solidFill>
                  <a:schemeClr val="bg1">
                    <a:lumMod val="65000"/>
                  </a:schemeClr>
                </a:solidFill>
                <a:effectLst>
                  <a:outerShdw blurRad="38100" dist="38100" dir="2700000" algn="tl">
                    <a:srgbClr val="000000">
                      <a:alpha val="43137"/>
                    </a:srgbClr>
                  </a:outerShdw>
                </a:effectLst>
                <a:latin typeface="Calibri" panose="020F0502020204030204" pitchFamily="34" charset="0"/>
              </a:rPr>
              <a:t>N</a:t>
            </a:r>
            <a:r>
              <a:rPr lang="en-US" sz="9600" dirty="0" smtClean="0">
                <a:solidFill>
                  <a:srgbClr val="FF0000"/>
                </a:solidFill>
                <a:effectLst>
                  <a:outerShdw blurRad="38100" dist="38100" dir="2700000" algn="tl">
                    <a:srgbClr val="000000">
                      <a:alpha val="43137"/>
                    </a:srgbClr>
                  </a:outerShdw>
                </a:effectLst>
                <a:latin typeface="Calibri" panose="020F0502020204030204" pitchFamily="34" charset="0"/>
              </a:rPr>
              <a:t>D</a:t>
            </a:r>
            <a:r>
              <a:rPr lang="en-US" sz="9600" dirty="0" smtClean="0">
                <a:latin typeface="Calibri" panose="020F0502020204030204" pitchFamily="34" charset="0"/>
              </a:rPr>
              <a:t>’s </a:t>
            </a:r>
            <a:r>
              <a:rPr lang="en-US" sz="8000" dirty="0" smtClean="0">
                <a:latin typeface="Calibri" panose="020F0502020204030204" pitchFamily="34" charset="0"/>
              </a:rPr>
              <a:t>Time</a:t>
            </a:r>
            <a:endParaRPr lang="en-US" sz="8000" dirty="0">
              <a:latin typeface="Calibri" panose="020F0502020204030204" pitchFamily="34" charset="0"/>
            </a:endParaRPr>
          </a:p>
        </p:txBody>
      </p:sp>
      <p:sp>
        <p:nvSpPr>
          <p:cNvPr id="3" name="Subtitle 2"/>
          <p:cNvSpPr>
            <a:spLocks noGrp="1"/>
          </p:cNvSpPr>
          <p:nvPr>
            <p:ph type="subTitle" idx="1"/>
          </p:nvPr>
        </p:nvSpPr>
        <p:spPr>
          <a:xfrm>
            <a:off x="1143000" y="4148138"/>
            <a:ext cx="6858000" cy="1655762"/>
          </a:xfrm>
        </p:spPr>
        <p:txBody>
          <a:bodyPr rtlCol="0">
            <a:normAutofit lnSpcReduction="10000"/>
          </a:bodyPr>
          <a:lstStyle/>
          <a:p>
            <a:pPr fontAlgn="auto">
              <a:spcAft>
                <a:spcPts val="0"/>
              </a:spcAft>
              <a:buFont typeface="Arial" panose="020B0604020202020204" pitchFamily="34" charset="0"/>
              <a:buNone/>
              <a:defRPr/>
            </a:pPr>
            <a:r>
              <a:rPr lang="en-US" b="1" dirty="0" smtClean="0"/>
              <a:t>Mr. NARONG SASITORN</a:t>
            </a:r>
          </a:p>
          <a:p>
            <a:pPr fontAlgn="auto">
              <a:spcAft>
                <a:spcPts val="0"/>
              </a:spcAft>
              <a:buFont typeface="Arial" panose="020B0604020202020204" pitchFamily="34" charset="0"/>
              <a:buNone/>
              <a:defRPr/>
            </a:pPr>
            <a:r>
              <a:rPr lang="en-US" b="1" dirty="0" smtClean="0"/>
              <a:t>Ambassador of Thailand to the Czech Republic</a:t>
            </a:r>
          </a:p>
          <a:p>
            <a:pPr fontAlgn="auto">
              <a:spcAft>
                <a:spcPts val="0"/>
              </a:spcAft>
              <a:buFont typeface="Arial" panose="020B0604020202020204" pitchFamily="34" charset="0"/>
              <a:buNone/>
              <a:defRPr/>
            </a:pPr>
            <a:endParaRPr lang="en-US" sz="2000" b="1" dirty="0"/>
          </a:p>
          <a:p>
            <a:pPr fontAlgn="auto">
              <a:spcAft>
                <a:spcPts val="0"/>
              </a:spcAft>
              <a:buFont typeface="Arial" panose="020B0604020202020204" pitchFamily="34" charset="0"/>
              <a:buNone/>
              <a:defRPr/>
            </a:pPr>
            <a:r>
              <a:rPr lang="en-US" sz="2000" b="1" dirty="0" smtClean="0"/>
              <a:t>13 March 2017</a:t>
            </a:r>
            <a:endParaRPr lang="en-US" sz="2000" b="1" dirty="0"/>
          </a:p>
        </p:txBody>
      </p:sp>
      <p:cxnSp>
        <p:nvCxnSpPr>
          <p:cNvPr id="14" name="Straight Connector 13"/>
          <p:cNvCxnSpPr/>
          <p:nvPr/>
        </p:nvCxnSpPr>
        <p:spPr>
          <a:xfrm>
            <a:off x="1151335" y="3417888"/>
            <a:ext cx="6858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u="sng" dirty="0" smtClean="0">
                <a:effectLst>
                  <a:outerShdw blurRad="38100" dist="38100" dir="2700000" algn="tl">
                    <a:srgbClr val="000000">
                      <a:alpha val="43137"/>
                    </a:srgbClr>
                  </a:outerShdw>
                </a:effectLst>
              </a:rPr>
              <a:t>Outline</a:t>
            </a:r>
            <a:endParaRPr lang="en-US"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Wingdings" panose="05000000000000000000" pitchFamily="2" charset="2"/>
              <a:buChar char="q"/>
              <a:defRPr/>
            </a:pPr>
            <a:r>
              <a:rPr lang="en-US" sz="3900" dirty="0" smtClean="0"/>
              <a:t>   THAI – CZECH RELATIONS</a:t>
            </a:r>
          </a:p>
          <a:p>
            <a:pPr marL="0" indent="0" fontAlgn="auto">
              <a:spcAft>
                <a:spcPts val="0"/>
              </a:spcAft>
              <a:buFont typeface="Arial" panose="020B0604020202020204" pitchFamily="34" charset="0"/>
              <a:buNone/>
              <a:defRPr/>
            </a:pPr>
            <a:r>
              <a:rPr lang="en-US" sz="3900" dirty="0"/>
              <a:t> </a:t>
            </a:r>
            <a:r>
              <a:rPr lang="en-US" sz="3900" dirty="0" smtClean="0"/>
              <a:t>      “LONG STANDING FRIENDS AND PARTNERS”</a:t>
            </a:r>
          </a:p>
          <a:p>
            <a:pPr marL="0" indent="0" fontAlgn="auto">
              <a:spcAft>
                <a:spcPts val="0"/>
              </a:spcAft>
              <a:buFont typeface="Arial" panose="020B0604020202020204" pitchFamily="34" charset="0"/>
              <a:buNone/>
              <a:defRPr/>
            </a:pPr>
            <a:endParaRPr lang="en-US" sz="3900" dirty="0" smtClean="0"/>
          </a:p>
          <a:p>
            <a:pPr fontAlgn="auto">
              <a:spcAft>
                <a:spcPts val="0"/>
              </a:spcAft>
              <a:buFont typeface="Wingdings" panose="05000000000000000000" pitchFamily="2" charset="2"/>
              <a:buChar char="q"/>
              <a:defRPr/>
            </a:pPr>
            <a:r>
              <a:rPr lang="en-US" sz="3900" dirty="0"/>
              <a:t> </a:t>
            </a:r>
            <a:r>
              <a:rPr lang="en-US" sz="3900" dirty="0" smtClean="0"/>
              <a:t>  THAILAND: YOUR LOCATION IN ASIA</a:t>
            </a:r>
          </a:p>
          <a:p>
            <a:pPr marL="0" indent="0" fontAlgn="auto">
              <a:spcAft>
                <a:spcPts val="0"/>
              </a:spcAft>
              <a:buFont typeface="Arial" panose="020B0604020202020204" pitchFamily="34" charset="0"/>
              <a:buNone/>
              <a:defRPr/>
            </a:pPr>
            <a:endParaRPr lang="en-US" sz="3900" dirty="0" smtClean="0"/>
          </a:p>
          <a:p>
            <a:pPr fontAlgn="auto">
              <a:spcAft>
                <a:spcPts val="0"/>
              </a:spcAft>
              <a:buFont typeface="Wingdings" panose="05000000000000000000" pitchFamily="2" charset="2"/>
              <a:buChar char="q"/>
              <a:defRPr/>
            </a:pPr>
            <a:r>
              <a:rPr lang="en-US" sz="3900" dirty="0"/>
              <a:t> </a:t>
            </a:r>
            <a:r>
              <a:rPr lang="en-US" sz="3900" dirty="0" smtClean="0"/>
              <a:t>  THAILAND 4.0</a:t>
            </a:r>
          </a:p>
          <a:p>
            <a:pPr marL="0" indent="0" fontAlgn="auto">
              <a:spcAft>
                <a:spcPts val="0"/>
              </a:spcAft>
              <a:buFont typeface="Arial" panose="020B0604020202020204" pitchFamily="34" charset="0"/>
              <a:buNone/>
              <a:defRPr/>
            </a:pPr>
            <a:endParaRPr lang="en-US" sz="3900" dirty="0" smtClean="0"/>
          </a:p>
          <a:p>
            <a:pPr fontAlgn="auto">
              <a:spcAft>
                <a:spcPts val="0"/>
              </a:spcAft>
              <a:buFont typeface="Wingdings" panose="05000000000000000000" pitchFamily="2" charset="2"/>
              <a:buChar char="q"/>
              <a:defRPr/>
            </a:pPr>
            <a:r>
              <a:rPr lang="en-US" sz="3900" dirty="0"/>
              <a:t> </a:t>
            </a:r>
            <a:r>
              <a:rPr lang="en-US" sz="3900" dirty="0" smtClean="0"/>
              <a:t>  YOUR OPPORTUNITIES IN THAILAND +++</a:t>
            </a:r>
          </a:p>
          <a:p>
            <a:pPr fontAlgn="auto">
              <a:spcAft>
                <a:spcPts val="0"/>
              </a:spcAft>
              <a:buFont typeface="Wingdings" panose="05000000000000000000" pitchFamily="2" charset="2"/>
              <a:buChar char="q"/>
              <a:defRPr/>
            </a:pPr>
            <a:endParaRPr lang="en-US" dirty="0"/>
          </a:p>
        </p:txBody>
      </p:sp>
      <p:cxnSp>
        <p:nvCxnSpPr>
          <p:cNvPr id="5" name="Straight Connector 4"/>
          <p:cNvCxnSpPr/>
          <p:nvPr/>
        </p:nvCxnSpPr>
        <p:spPr>
          <a:xfrm flipV="1">
            <a:off x="6278233" y="592138"/>
            <a:ext cx="281701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55558" y="673100"/>
            <a:ext cx="249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74619" y="123825"/>
            <a:ext cx="0" cy="730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543675" y="260350"/>
            <a:ext cx="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9881" y="58742"/>
            <a:ext cx="3086100" cy="830997"/>
          </a:xfrm>
          <a:prstGeom prst="rect">
            <a:avLst/>
          </a:prstGeom>
          <a:noFill/>
        </p:spPr>
        <p:txBody>
          <a:bodyPr>
            <a:spAutoFit/>
          </a:bodyPr>
          <a:lstStyle/>
          <a:p>
            <a:pPr>
              <a:defRPr/>
            </a:pPr>
            <a:r>
              <a:rPr lang="en-US" sz="2000" b="1" dirty="0">
                <a:solidFill>
                  <a:prstClr val="black"/>
                </a:solidFill>
              </a:rPr>
              <a:t>It’s </a:t>
            </a:r>
            <a:r>
              <a:rPr lang="en-US" sz="2800" b="1" spc="300" dirty="0">
                <a:solidFill>
                  <a:prstClr val="black"/>
                </a:solidFill>
                <a:effectLst>
                  <a:outerShdw blurRad="38100" dist="38100" dir="2700000" algn="tl">
                    <a:srgbClr val="000000">
                      <a:alpha val="43137"/>
                    </a:srgbClr>
                  </a:outerShdw>
                </a:effectLst>
              </a:rPr>
              <a:t>THAILAND</a:t>
            </a:r>
            <a:r>
              <a:rPr lang="en-US" sz="2000" b="1" dirty="0">
                <a:solidFill>
                  <a:prstClr val="black"/>
                </a:solidFill>
              </a:rPr>
              <a:t>’s Time</a:t>
            </a:r>
          </a:p>
        </p:txBody>
      </p:sp>
      <p:sp>
        <p:nvSpPr>
          <p:cNvPr id="13" name="Slide Number Placeholder 12"/>
          <p:cNvSpPr>
            <a:spLocks noGrp="1"/>
          </p:cNvSpPr>
          <p:nvPr>
            <p:ph type="sldNum" sz="quarter" idx="12"/>
          </p:nvPr>
        </p:nvSpPr>
        <p:spPr>
          <a:xfrm>
            <a:off x="6768704" y="6312035"/>
            <a:ext cx="2057400" cy="365125"/>
          </a:xfrm>
        </p:spPr>
        <p:txBody>
          <a:bodyPr/>
          <a:lstStyle/>
          <a:p>
            <a:fld id="{CF4966BC-CE35-4333-AF42-E36F6917537D}" type="slidenum">
              <a:rPr lang="en-US" sz="1800">
                <a:solidFill>
                  <a:srgbClr val="3B3838"/>
                </a:solidFill>
              </a:rPr>
              <a:pPr/>
              <a:t>32</a:t>
            </a:fld>
            <a:endParaRPr lang="en-US">
              <a:solidFill>
                <a:srgbClr val="3B3838"/>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92138"/>
            <a:ext cx="7886700" cy="1325562"/>
          </a:xfrm>
        </p:spPr>
        <p:txBody>
          <a:bodyPr rtlCol="0">
            <a:normAutofit fontScale="90000"/>
          </a:bodyPr>
          <a:lstStyle/>
          <a:p>
            <a:pPr fontAlgn="auto">
              <a:spcAft>
                <a:spcPts val="0"/>
              </a:spcAft>
              <a:defRPr/>
            </a:pPr>
            <a:r>
              <a:rPr lang="en-US" dirty="0" smtClean="0"/>
              <a:t>THAI – CZECH RELATIONS</a:t>
            </a:r>
            <a:br>
              <a:rPr lang="en-US" dirty="0" smtClean="0"/>
            </a:br>
            <a:r>
              <a:rPr lang="en-US" b="1" dirty="0" smtClean="0">
                <a:effectLst>
                  <a:outerShdw blurRad="38100" dist="38100" dir="2700000" algn="tl">
                    <a:srgbClr val="000000">
                      <a:alpha val="43137"/>
                    </a:srgbClr>
                  </a:outerShdw>
                </a:effectLst>
              </a:rPr>
              <a:t>“LONG STANDING FRIENDS AND PARTNERS”</a:t>
            </a:r>
          </a:p>
        </p:txBody>
      </p:sp>
      <p:sp>
        <p:nvSpPr>
          <p:cNvPr id="3" name="Content Placeholder 2"/>
          <p:cNvSpPr>
            <a:spLocks noGrp="1"/>
          </p:cNvSpPr>
          <p:nvPr>
            <p:ph idx="1"/>
          </p:nvPr>
        </p:nvSpPr>
        <p:spPr>
          <a:xfrm>
            <a:off x="628650" y="2503489"/>
            <a:ext cx="7886700" cy="3906837"/>
          </a:xfrm>
        </p:spPr>
        <p:txBody>
          <a:bodyPr rtlCol="0">
            <a:normAutofit fontScale="92500" lnSpcReduction="20000"/>
          </a:bodyPr>
          <a:lstStyle/>
          <a:p>
            <a:pPr marL="631825" indent="-631825" fontAlgn="auto">
              <a:spcAft>
                <a:spcPts val="0"/>
              </a:spcAft>
              <a:buFont typeface="Wingdings" panose="05000000000000000000" pitchFamily="2" charset="2"/>
              <a:buChar char="q"/>
              <a:defRPr/>
            </a:pPr>
            <a:r>
              <a:rPr lang="en-US" sz="3200" dirty="0" smtClean="0"/>
              <a:t>Thailand is </a:t>
            </a:r>
            <a:r>
              <a:rPr lang="en-US" sz="3200" dirty="0" err="1" smtClean="0"/>
              <a:t>Czechia’s</a:t>
            </a:r>
            <a:r>
              <a:rPr lang="en-US" sz="3200" dirty="0" smtClean="0"/>
              <a:t> </a:t>
            </a:r>
            <a:r>
              <a:rPr lang="en-US" sz="3200" b="1" dirty="0" smtClean="0">
                <a:solidFill>
                  <a:srgbClr val="FF0000"/>
                </a:solidFill>
              </a:rPr>
              <a:t>BIGGEST</a:t>
            </a:r>
            <a:r>
              <a:rPr lang="en-US" sz="3200" dirty="0" smtClean="0"/>
              <a:t> </a:t>
            </a:r>
            <a:br>
              <a:rPr lang="en-US" sz="3200" dirty="0" smtClean="0"/>
            </a:br>
            <a:r>
              <a:rPr lang="en-US" sz="3200" dirty="0" smtClean="0"/>
              <a:t>trade partner in </a:t>
            </a:r>
            <a:r>
              <a:rPr lang="en-US" sz="3200" i="1" dirty="0" smtClean="0"/>
              <a:t>Southeast Asia</a:t>
            </a:r>
          </a:p>
          <a:p>
            <a:pPr marL="631825" indent="-631825" algn="r" fontAlgn="auto">
              <a:spcAft>
                <a:spcPts val="0"/>
              </a:spcAft>
              <a:buFont typeface="Wingdings" panose="05000000000000000000" pitchFamily="2" charset="2"/>
              <a:buChar char="q"/>
              <a:defRPr/>
            </a:pPr>
            <a:r>
              <a:rPr lang="en-US" sz="3200" dirty="0" err="1" smtClean="0"/>
              <a:t>Czechia</a:t>
            </a:r>
            <a:r>
              <a:rPr lang="en-US" sz="3200" dirty="0" smtClean="0"/>
              <a:t> is Thailand’s </a:t>
            </a:r>
            <a:r>
              <a:rPr lang="en-US" sz="3200" b="1" dirty="0" smtClean="0">
                <a:solidFill>
                  <a:srgbClr val="FF0000"/>
                </a:solidFill>
              </a:rPr>
              <a:t>BIGGEST</a:t>
            </a:r>
            <a:r>
              <a:rPr lang="en-US" sz="3200" dirty="0" smtClean="0"/>
              <a:t> </a:t>
            </a:r>
            <a:br>
              <a:rPr lang="en-US" sz="3200" dirty="0" smtClean="0"/>
            </a:br>
            <a:r>
              <a:rPr lang="en-US" sz="3200" dirty="0" smtClean="0"/>
              <a:t>trade partner in </a:t>
            </a:r>
            <a:r>
              <a:rPr lang="en-US" sz="3200" i="1" dirty="0" smtClean="0"/>
              <a:t>Central Europe</a:t>
            </a:r>
          </a:p>
          <a:p>
            <a:pPr marL="631825" indent="-631825" fontAlgn="auto">
              <a:spcAft>
                <a:spcPts val="0"/>
              </a:spcAft>
              <a:buFont typeface="Wingdings" panose="05000000000000000000" pitchFamily="2" charset="2"/>
              <a:buChar char="q"/>
              <a:defRPr/>
            </a:pPr>
            <a:r>
              <a:rPr lang="en-US" sz="3200" dirty="0" smtClean="0"/>
              <a:t>Trade volume in 2016</a:t>
            </a:r>
          </a:p>
          <a:p>
            <a:pPr marL="0" indent="0" fontAlgn="auto">
              <a:spcAft>
                <a:spcPts val="0"/>
              </a:spcAft>
              <a:buFont typeface="Arial" panose="020B0604020202020204" pitchFamily="34" charset="0"/>
              <a:buNone/>
              <a:defRPr/>
            </a:pPr>
            <a:r>
              <a:rPr lang="en-US" sz="3200" dirty="0" smtClean="0"/>
              <a:t>       </a:t>
            </a:r>
            <a:r>
              <a:rPr lang="en-US" sz="3200" b="1" dirty="0" smtClean="0">
                <a:solidFill>
                  <a:srgbClr val="0000FF"/>
                </a:solidFill>
              </a:rPr>
              <a:t>1,383.71</a:t>
            </a:r>
            <a:r>
              <a:rPr lang="en-US" sz="3200" b="1" dirty="0" smtClean="0"/>
              <a:t> Million USD</a:t>
            </a:r>
          </a:p>
          <a:p>
            <a:pPr marL="0" indent="0" fontAlgn="auto">
              <a:spcAft>
                <a:spcPts val="0"/>
              </a:spcAft>
              <a:buFont typeface="Arial" panose="020B0604020202020204" pitchFamily="34" charset="0"/>
              <a:buNone/>
              <a:defRPr/>
            </a:pPr>
            <a:endParaRPr lang="en-US" sz="1000" b="1" dirty="0" smtClean="0"/>
          </a:p>
          <a:p>
            <a:pPr algn="r" fontAlgn="auto">
              <a:spcAft>
                <a:spcPts val="0"/>
              </a:spcAft>
              <a:buFont typeface="Wingdings" panose="05000000000000000000" pitchFamily="2" charset="2"/>
              <a:buChar char="q"/>
              <a:defRPr/>
            </a:pPr>
            <a:r>
              <a:rPr lang="en-US" sz="3200" b="1" dirty="0"/>
              <a:t> </a:t>
            </a:r>
            <a:r>
              <a:rPr lang="en-US" sz="3200" b="1" dirty="0" smtClean="0"/>
              <a:t>  </a:t>
            </a:r>
            <a:r>
              <a:rPr lang="en-US" sz="3200" dirty="0" smtClean="0"/>
              <a:t>The 2</a:t>
            </a:r>
            <a:r>
              <a:rPr lang="en-US" sz="3200" baseline="30000" dirty="0" smtClean="0"/>
              <a:t>nd</a:t>
            </a:r>
            <a:r>
              <a:rPr lang="en-US" sz="3200" dirty="0" smtClean="0"/>
              <a:t> Joint Commission on Economic Cooperation –          </a:t>
            </a:r>
            <a:br>
              <a:rPr lang="en-US" sz="3200" dirty="0" smtClean="0"/>
            </a:br>
            <a:r>
              <a:rPr lang="en-US" sz="3200" dirty="0" smtClean="0"/>
              <a:t>     to be held in Bangkok in August 2017</a:t>
            </a:r>
            <a:endParaRPr lang="en-US" sz="3200" dirty="0"/>
          </a:p>
        </p:txBody>
      </p:sp>
      <p:cxnSp>
        <p:nvCxnSpPr>
          <p:cNvPr id="5" name="Straight Connector 4"/>
          <p:cNvCxnSpPr/>
          <p:nvPr/>
        </p:nvCxnSpPr>
        <p:spPr>
          <a:xfrm flipV="1">
            <a:off x="6278232" y="592138"/>
            <a:ext cx="281701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55558" y="673100"/>
            <a:ext cx="249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74619" y="123825"/>
            <a:ext cx="0" cy="730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543675" y="260350"/>
            <a:ext cx="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9881" y="58742"/>
            <a:ext cx="3086100" cy="830997"/>
          </a:xfrm>
          <a:prstGeom prst="rect">
            <a:avLst/>
          </a:prstGeom>
          <a:noFill/>
        </p:spPr>
        <p:txBody>
          <a:bodyPr>
            <a:spAutoFit/>
          </a:bodyPr>
          <a:lstStyle/>
          <a:p>
            <a:pPr>
              <a:defRPr/>
            </a:pPr>
            <a:r>
              <a:rPr lang="en-US" sz="2000" b="1" dirty="0">
                <a:solidFill>
                  <a:prstClr val="black"/>
                </a:solidFill>
              </a:rPr>
              <a:t>It’s </a:t>
            </a:r>
            <a:r>
              <a:rPr lang="en-US" sz="2800" b="1" spc="300" dirty="0">
                <a:solidFill>
                  <a:prstClr val="black"/>
                </a:solidFill>
                <a:effectLst>
                  <a:outerShdw blurRad="38100" dist="38100" dir="2700000" algn="tl">
                    <a:srgbClr val="000000">
                      <a:alpha val="43137"/>
                    </a:srgbClr>
                  </a:outerShdw>
                </a:effectLst>
              </a:rPr>
              <a:t>THAILAND</a:t>
            </a:r>
            <a:r>
              <a:rPr lang="en-US" sz="2000" b="1" dirty="0">
                <a:solidFill>
                  <a:prstClr val="black"/>
                </a:solidFill>
              </a:rPr>
              <a:t>’s Time</a:t>
            </a:r>
          </a:p>
        </p:txBody>
      </p:sp>
      <p:sp>
        <p:nvSpPr>
          <p:cNvPr id="13" name="Slide Number Placeholder 12"/>
          <p:cNvSpPr>
            <a:spLocks noGrp="1"/>
          </p:cNvSpPr>
          <p:nvPr>
            <p:ph type="sldNum" sz="quarter" idx="12"/>
          </p:nvPr>
        </p:nvSpPr>
        <p:spPr>
          <a:xfrm>
            <a:off x="6768704" y="6312033"/>
            <a:ext cx="2057400" cy="365125"/>
          </a:xfrm>
        </p:spPr>
        <p:txBody>
          <a:bodyPr/>
          <a:lstStyle/>
          <a:p>
            <a:fld id="{4E22E907-81EC-4D80-A639-D1045CB9731A}" type="slidenum">
              <a:rPr lang="en-US" sz="1800">
                <a:solidFill>
                  <a:srgbClr val="3B3838"/>
                </a:solidFill>
              </a:rPr>
              <a:pPr/>
              <a:t>33</a:t>
            </a:fld>
            <a:endParaRPr lang="en-US">
              <a:solidFill>
                <a:srgbClr val="3B3838"/>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2576"/>
            <a:ext cx="7886700" cy="1325563"/>
          </a:xfrm>
        </p:spPr>
        <p:txBody>
          <a:bodyPr rtlCol="0">
            <a:normAutofit/>
          </a:bodyPr>
          <a:lstStyle/>
          <a:p>
            <a:pPr fontAlgn="auto">
              <a:spcAft>
                <a:spcPts val="0"/>
              </a:spcAft>
              <a:defRPr/>
            </a:pPr>
            <a:r>
              <a:rPr lang="en-US" sz="3600" u="sng" dirty="0" smtClean="0">
                <a:effectLst>
                  <a:outerShdw blurRad="38100" dist="38100" dir="2700000" algn="tl">
                    <a:srgbClr val="000000">
                      <a:alpha val="43137"/>
                    </a:srgbClr>
                  </a:outerShdw>
                </a:effectLst>
              </a:rPr>
              <a:t>THAILAND Economic Factsheet</a:t>
            </a:r>
            <a:endParaRPr lang="en-US" sz="3600" u="sng" dirty="0">
              <a:effectLst>
                <a:outerShdw blurRad="38100" dist="38100" dir="2700000" algn="tl">
                  <a:srgbClr val="000000">
                    <a:alpha val="43137"/>
                  </a:srgbClr>
                </a:outerShdw>
              </a:effectLst>
            </a:endParaRPr>
          </a:p>
        </p:txBody>
      </p:sp>
      <p:cxnSp>
        <p:nvCxnSpPr>
          <p:cNvPr id="5" name="Straight Connector 4"/>
          <p:cNvCxnSpPr/>
          <p:nvPr/>
        </p:nvCxnSpPr>
        <p:spPr>
          <a:xfrm flipV="1">
            <a:off x="6278230" y="592138"/>
            <a:ext cx="281701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55558" y="673100"/>
            <a:ext cx="249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74619" y="123825"/>
            <a:ext cx="0" cy="730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543675" y="260350"/>
            <a:ext cx="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9881" y="58742"/>
            <a:ext cx="3086100" cy="830997"/>
          </a:xfrm>
          <a:prstGeom prst="rect">
            <a:avLst/>
          </a:prstGeom>
          <a:noFill/>
        </p:spPr>
        <p:txBody>
          <a:bodyPr>
            <a:spAutoFit/>
          </a:bodyPr>
          <a:lstStyle/>
          <a:p>
            <a:pPr>
              <a:defRPr/>
            </a:pPr>
            <a:r>
              <a:rPr lang="en-US" sz="2000" b="1" dirty="0">
                <a:solidFill>
                  <a:prstClr val="black"/>
                </a:solidFill>
              </a:rPr>
              <a:t>It’s </a:t>
            </a:r>
            <a:r>
              <a:rPr lang="en-US" sz="2800" b="1" spc="300" dirty="0">
                <a:solidFill>
                  <a:prstClr val="black"/>
                </a:solidFill>
                <a:effectLst>
                  <a:outerShdw blurRad="38100" dist="38100" dir="2700000" algn="tl">
                    <a:srgbClr val="000000">
                      <a:alpha val="43137"/>
                    </a:srgbClr>
                  </a:outerShdw>
                </a:effectLst>
              </a:rPr>
              <a:t>THAILAND</a:t>
            </a:r>
            <a:r>
              <a:rPr lang="en-US" sz="2000" b="1" dirty="0">
                <a:solidFill>
                  <a:prstClr val="black"/>
                </a:solidFill>
              </a:rPr>
              <a:t>’s Time</a:t>
            </a:r>
          </a:p>
        </p:txBody>
      </p:sp>
      <p:sp>
        <p:nvSpPr>
          <p:cNvPr id="13" name="Slide Number Placeholder 12"/>
          <p:cNvSpPr>
            <a:spLocks noGrp="1"/>
          </p:cNvSpPr>
          <p:nvPr>
            <p:ph type="sldNum" sz="quarter" idx="12"/>
          </p:nvPr>
        </p:nvSpPr>
        <p:spPr>
          <a:xfrm>
            <a:off x="6768704" y="6312029"/>
            <a:ext cx="2057400" cy="365125"/>
          </a:xfrm>
        </p:spPr>
        <p:txBody>
          <a:bodyPr/>
          <a:lstStyle/>
          <a:p>
            <a:fld id="{D747FD5D-C580-4C65-9977-06CADB279D04}" type="slidenum">
              <a:rPr lang="en-US" sz="1800">
                <a:solidFill>
                  <a:srgbClr val="3B3838"/>
                </a:solidFill>
              </a:rPr>
              <a:pPr/>
              <a:t>34</a:t>
            </a:fld>
            <a:endParaRPr lang="en-US">
              <a:solidFill>
                <a:srgbClr val="3B3838"/>
              </a:solidFill>
            </a:endParaRPr>
          </a:p>
        </p:txBody>
      </p:sp>
      <p:pic>
        <p:nvPicPr>
          <p:cNvPr id="9225" name="Picture 3"/>
          <p:cNvPicPr>
            <a:picLocks noChangeAspect="1"/>
          </p:cNvPicPr>
          <p:nvPr/>
        </p:nvPicPr>
        <p:blipFill>
          <a:blip r:embed="rId3" cstate="print"/>
          <a:srcRect/>
          <a:stretch>
            <a:fillRect/>
          </a:stretch>
        </p:blipFill>
        <p:spPr bwMode="auto">
          <a:xfrm>
            <a:off x="628650" y="1427165"/>
            <a:ext cx="7886700" cy="4803775"/>
          </a:xfrm>
          <a:prstGeom prst="rect">
            <a:avLst/>
          </a:prstGeom>
          <a:noFill/>
          <a:ln w="9525">
            <a:noFill/>
            <a:miter lim="800000"/>
            <a:headEnd/>
            <a:tailEnd/>
          </a:ln>
        </p:spPr>
      </p:pic>
      <p:sp>
        <p:nvSpPr>
          <p:cNvPr id="7" name="Rectangle 6"/>
          <p:cNvSpPr/>
          <p:nvPr/>
        </p:nvSpPr>
        <p:spPr>
          <a:xfrm>
            <a:off x="2343150" y="1524000"/>
            <a:ext cx="2155031" cy="27765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2717006" y="1625600"/>
            <a:ext cx="1363266" cy="3046988"/>
          </a:xfrm>
          <a:prstGeom prst="rect">
            <a:avLst/>
          </a:prstGeom>
          <a:noFill/>
        </p:spPr>
        <p:txBody>
          <a:bodyPr>
            <a:spAutoFit/>
          </a:bodyPr>
          <a:lstStyle/>
          <a:p>
            <a:pPr algn="ctr">
              <a:defRPr/>
            </a:pPr>
            <a:r>
              <a:rPr lang="en-US" sz="2400" b="1" dirty="0">
                <a:solidFill>
                  <a:prstClr val="black"/>
                </a:solidFill>
              </a:rPr>
              <a:t>2017 GDP Growth Forecast</a:t>
            </a:r>
          </a:p>
          <a:p>
            <a:pPr algn="ctr">
              <a:defRPr/>
            </a:pPr>
            <a:r>
              <a:rPr lang="en-US" sz="4800" b="1" dirty="0">
                <a:solidFill>
                  <a:prstClr val="black"/>
                </a:solidFill>
                <a:effectLst>
                  <a:outerShdw blurRad="38100" dist="38100" dir="2700000" algn="tl">
                    <a:srgbClr val="000000">
                      <a:alpha val="43137"/>
                    </a:srgbClr>
                  </a:outerShdw>
                </a:effectLst>
              </a:rPr>
              <a:t>3.2%</a:t>
            </a:r>
          </a:p>
        </p:txBody>
      </p:sp>
      <p:sp>
        <p:nvSpPr>
          <p:cNvPr id="11" name="Rectangle 10"/>
          <p:cNvSpPr/>
          <p:nvPr/>
        </p:nvSpPr>
        <p:spPr>
          <a:xfrm>
            <a:off x="2843215" y="6107113"/>
            <a:ext cx="3280172" cy="176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2843215" y="1352550"/>
            <a:ext cx="3280172" cy="9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a:off x="563166" y="1352550"/>
            <a:ext cx="179784" cy="4959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8368904" y="1270000"/>
            <a:ext cx="178594" cy="496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TextBox 16"/>
          <p:cNvSpPr txBox="1"/>
          <p:nvPr/>
        </p:nvSpPr>
        <p:spPr>
          <a:xfrm>
            <a:off x="563178" y="6386642"/>
            <a:ext cx="4677965" cy="338137"/>
          </a:xfrm>
          <a:prstGeom prst="rect">
            <a:avLst/>
          </a:prstGeom>
          <a:noFill/>
        </p:spPr>
        <p:txBody>
          <a:bodyPr>
            <a:spAutoFit/>
          </a:bodyPr>
          <a:lstStyle/>
          <a:p>
            <a:pPr>
              <a:defRPr/>
            </a:pPr>
            <a:r>
              <a:rPr lang="en-US" sz="1600" dirty="0">
                <a:solidFill>
                  <a:prstClr val="black"/>
                </a:solidFill>
                <a:latin typeface="Calibri Light"/>
              </a:rPr>
              <a:t>Source: Ministry of Foreign Affairs of Thailand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981" y="273051"/>
            <a:ext cx="7886700" cy="1325563"/>
          </a:xfrm>
        </p:spPr>
        <p:txBody>
          <a:bodyPr rtlCol="0">
            <a:normAutofit/>
          </a:bodyPr>
          <a:lstStyle/>
          <a:p>
            <a:pPr fontAlgn="auto">
              <a:spcAft>
                <a:spcPts val="0"/>
              </a:spcAft>
              <a:defRPr/>
            </a:pPr>
            <a:r>
              <a:rPr lang="en-US" sz="3600" u="sng" dirty="0" smtClean="0">
                <a:effectLst>
                  <a:outerShdw blurRad="38100" dist="38100" dir="2700000" algn="tl">
                    <a:srgbClr val="000000">
                      <a:alpha val="43137"/>
                    </a:srgbClr>
                  </a:outerShdw>
                </a:effectLst>
              </a:rPr>
              <a:t>THAILAND Economic Factsheet</a:t>
            </a:r>
            <a:endParaRPr lang="en-US" sz="3600" u="sng" dirty="0">
              <a:effectLst>
                <a:outerShdw blurRad="38100" dist="38100" dir="2700000" algn="tl">
                  <a:srgbClr val="000000">
                    <a:alpha val="43137"/>
                  </a:srgbClr>
                </a:outerShdw>
              </a:effectLst>
            </a:endParaRPr>
          </a:p>
        </p:txBody>
      </p:sp>
      <p:cxnSp>
        <p:nvCxnSpPr>
          <p:cNvPr id="5" name="Straight Connector 4"/>
          <p:cNvCxnSpPr/>
          <p:nvPr/>
        </p:nvCxnSpPr>
        <p:spPr>
          <a:xfrm flipV="1">
            <a:off x="6278227" y="592138"/>
            <a:ext cx="281701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55558" y="673100"/>
            <a:ext cx="249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74619" y="123825"/>
            <a:ext cx="0" cy="730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543675" y="260350"/>
            <a:ext cx="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9881" y="58742"/>
            <a:ext cx="3086100" cy="830997"/>
          </a:xfrm>
          <a:prstGeom prst="rect">
            <a:avLst/>
          </a:prstGeom>
          <a:noFill/>
        </p:spPr>
        <p:txBody>
          <a:bodyPr>
            <a:spAutoFit/>
          </a:bodyPr>
          <a:lstStyle/>
          <a:p>
            <a:pPr>
              <a:defRPr/>
            </a:pPr>
            <a:r>
              <a:rPr lang="en-US" sz="2000" b="1" dirty="0">
                <a:solidFill>
                  <a:prstClr val="black"/>
                </a:solidFill>
              </a:rPr>
              <a:t>It’s </a:t>
            </a:r>
            <a:r>
              <a:rPr lang="en-US" sz="2800" b="1" spc="300" dirty="0">
                <a:solidFill>
                  <a:prstClr val="black"/>
                </a:solidFill>
                <a:effectLst>
                  <a:outerShdw blurRad="38100" dist="38100" dir="2700000" algn="tl">
                    <a:srgbClr val="000000">
                      <a:alpha val="43137"/>
                    </a:srgbClr>
                  </a:outerShdw>
                </a:effectLst>
              </a:rPr>
              <a:t>THAILAND</a:t>
            </a:r>
            <a:r>
              <a:rPr lang="en-US" sz="2000" b="1" dirty="0">
                <a:solidFill>
                  <a:prstClr val="black"/>
                </a:solidFill>
              </a:rPr>
              <a:t>’s Time</a:t>
            </a:r>
          </a:p>
        </p:txBody>
      </p:sp>
      <p:sp>
        <p:nvSpPr>
          <p:cNvPr id="13" name="Slide Number Placeholder 12"/>
          <p:cNvSpPr>
            <a:spLocks noGrp="1"/>
          </p:cNvSpPr>
          <p:nvPr>
            <p:ph type="sldNum" sz="quarter" idx="12"/>
          </p:nvPr>
        </p:nvSpPr>
        <p:spPr>
          <a:xfrm>
            <a:off x="6768704" y="6312023"/>
            <a:ext cx="2057400" cy="365125"/>
          </a:xfrm>
        </p:spPr>
        <p:txBody>
          <a:bodyPr/>
          <a:lstStyle/>
          <a:p>
            <a:fld id="{51F5FE5D-B9EE-49E3-B892-71DACF4523EB}" type="slidenum">
              <a:rPr lang="en-US" sz="1800">
                <a:solidFill>
                  <a:srgbClr val="3B3838"/>
                </a:solidFill>
              </a:rPr>
              <a:pPr/>
              <a:t>35</a:t>
            </a:fld>
            <a:endParaRPr lang="en-US">
              <a:solidFill>
                <a:srgbClr val="3B3838"/>
              </a:solidFill>
            </a:endParaRPr>
          </a:p>
        </p:txBody>
      </p:sp>
      <p:sp>
        <p:nvSpPr>
          <p:cNvPr id="11" name="Rectangle 10"/>
          <p:cNvSpPr/>
          <p:nvPr/>
        </p:nvSpPr>
        <p:spPr>
          <a:xfrm>
            <a:off x="2843215" y="6107113"/>
            <a:ext cx="3280172" cy="176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2843215" y="1352550"/>
            <a:ext cx="3280172" cy="9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a:off x="563166" y="1352550"/>
            <a:ext cx="179784" cy="4959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8368904" y="1270000"/>
            <a:ext cx="178594" cy="496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277" name="Picture 16"/>
          <p:cNvPicPr>
            <a:picLocks noChangeAspect="1"/>
          </p:cNvPicPr>
          <p:nvPr/>
        </p:nvPicPr>
        <p:blipFill>
          <a:blip r:embed="rId3" cstate="print"/>
          <a:srcRect/>
          <a:stretch>
            <a:fillRect/>
          </a:stretch>
        </p:blipFill>
        <p:spPr bwMode="auto">
          <a:xfrm>
            <a:off x="4191006" y="1757363"/>
            <a:ext cx="4356497" cy="4735512"/>
          </a:xfrm>
          <a:prstGeom prst="rect">
            <a:avLst/>
          </a:prstGeom>
          <a:noFill/>
          <a:ln w="9525">
            <a:noFill/>
            <a:miter lim="800000"/>
            <a:headEnd/>
            <a:tailEnd/>
          </a:ln>
        </p:spPr>
      </p:pic>
      <p:pic>
        <p:nvPicPr>
          <p:cNvPr id="11278" name="Picture 17"/>
          <p:cNvPicPr>
            <a:picLocks noChangeAspect="1"/>
          </p:cNvPicPr>
          <p:nvPr/>
        </p:nvPicPr>
        <p:blipFill>
          <a:blip r:embed="rId4" cstate="print"/>
          <a:srcRect l="2" t="7845" r="-50" b="-2"/>
          <a:stretch>
            <a:fillRect/>
          </a:stretch>
        </p:blipFill>
        <p:spPr bwMode="auto">
          <a:xfrm>
            <a:off x="289324" y="1558927"/>
            <a:ext cx="3936206" cy="2220913"/>
          </a:xfrm>
          <a:prstGeom prst="rect">
            <a:avLst/>
          </a:prstGeom>
          <a:noFill/>
          <a:ln w="9525">
            <a:noFill/>
            <a:miter lim="800000"/>
            <a:headEnd/>
            <a:tailEnd/>
          </a:ln>
        </p:spPr>
      </p:pic>
      <p:pic>
        <p:nvPicPr>
          <p:cNvPr id="11279" name="Picture 19"/>
          <p:cNvPicPr>
            <a:picLocks noChangeAspect="1"/>
          </p:cNvPicPr>
          <p:nvPr/>
        </p:nvPicPr>
        <p:blipFill>
          <a:blip r:embed="rId5" cstate="print"/>
          <a:srcRect t="2486"/>
          <a:stretch>
            <a:fillRect/>
          </a:stretch>
        </p:blipFill>
        <p:spPr bwMode="auto">
          <a:xfrm>
            <a:off x="371475" y="4310063"/>
            <a:ext cx="3854054" cy="1681162"/>
          </a:xfrm>
          <a:prstGeom prst="rect">
            <a:avLst/>
          </a:prstGeom>
          <a:noFill/>
          <a:ln w="9525">
            <a:noFill/>
            <a:miter lim="800000"/>
            <a:headEnd/>
            <a:tailEnd/>
          </a:ln>
        </p:spPr>
      </p:pic>
      <p:sp>
        <p:nvSpPr>
          <p:cNvPr id="21" name="TextBox 20"/>
          <p:cNvSpPr txBox="1"/>
          <p:nvPr/>
        </p:nvSpPr>
        <p:spPr>
          <a:xfrm>
            <a:off x="563178" y="6386636"/>
            <a:ext cx="4677965" cy="338137"/>
          </a:xfrm>
          <a:prstGeom prst="rect">
            <a:avLst/>
          </a:prstGeom>
          <a:noFill/>
        </p:spPr>
        <p:txBody>
          <a:bodyPr>
            <a:spAutoFit/>
          </a:bodyPr>
          <a:lstStyle/>
          <a:p>
            <a:pPr>
              <a:defRPr/>
            </a:pPr>
            <a:r>
              <a:rPr lang="en-US" sz="1600" dirty="0">
                <a:solidFill>
                  <a:prstClr val="black"/>
                </a:solidFill>
                <a:latin typeface="Calibri Light"/>
              </a:rPr>
              <a:t>Source: Ministry of Foreign Affairs of Thailand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6278223" y="592138"/>
            <a:ext cx="281701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55558" y="673100"/>
            <a:ext cx="249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74619" y="123825"/>
            <a:ext cx="0" cy="730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543675" y="260350"/>
            <a:ext cx="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9881" y="58742"/>
            <a:ext cx="3086100" cy="830997"/>
          </a:xfrm>
          <a:prstGeom prst="rect">
            <a:avLst/>
          </a:prstGeom>
          <a:noFill/>
        </p:spPr>
        <p:txBody>
          <a:bodyPr>
            <a:spAutoFit/>
          </a:bodyPr>
          <a:lstStyle/>
          <a:p>
            <a:pPr>
              <a:defRPr/>
            </a:pPr>
            <a:r>
              <a:rPr lang="en-US" sz="2000" b="1" dirty="0">
                <a:solidFill>
                  <a:prstClr val="black"/>
                </a:solidFill>
              </a:rPr>
              <a:t>It’s </a:t>
            </a:r>
            <a:r>
              <a:rPr lang="en-US" sz="2800" b="1" spc="300" dirty="0">
                <a:solidFill>
                  <a:prstClr val="black"/>
                </a:solidFill>
                <a:effectLst>
                  <a:outerShdw blurRad="38100" dist="38100" dir="2700000" algn="tl">
                    <a:srgbClr val="000000">
                      <a:alpha val="43137"/>
                    </a:srgbClr>
                  </a:outerShdw>
                </a:effectLst>
              </a:rPr>
              <a:t>THAILAND</a:t>
            </a:r>
            <a:r>
              <a:rPr lang="en-US" sz="2000" b="1" dirty="0">
                <a:solidFill>
                  <a:prstClr val="black"/>
                </a:solidFill>
              </a:rPr>
              <a:t>’s Time</a:t>
            </a:r>
          </a:p>
        </p:txBody>
      </p:sp>
      <p:sp>
        <p:nvSpPr>
          <p:cNvPr id="13" name="Slide Number Placeholder 12"/>
          <p:cNvSpPr>
            <a:spLocks noGrp="1"/>
          </p:cNvSpPr>
          <p:nvPr>
            <p:ph type="sldNum" sz="quarter" idx="12"/>
          </p:nvPr>
        </p:nvSpPr>
        <p:spPr>
          <a:xfrm>
            <a:off x="6768704" y="6312015"/>
            <a:ext cx="2057400" cy="365125"/>
          </a:xfrm>
        </p:spPr>
        <p:txBody>
          <a:bodyPr/>
          <a:lstStyle/>
          <a:p>
            <a:fld id="{13EC294F-BD4A-445E-A628-BDE776A23B37}" type="slidenum">
              <a:rPr lang="en-US" sz="1800">
                <a:solidFill>
                  <a:srgbClr val="3B3838"/>
                </a:solidFill>
              </a:rPr>
              <a:pPr/>
              <a:t>36</a:t>
            </a:fld>
            <a:endParaRPr lang="en-US">
              <a:solidFill>
                <a:srgbClr val="3B3838"/>
              </a:solidFill>
            </a:endParaRPr>
          </a:p>
        </p:txBody>
      </p:sp>
      <p:pic>
        <p:nvPicPr>
          <p:cNvPr id="13320" name="Picture 8"/>
          <p:cNvPicPr>
            <a:picLocks noChangeAspect="1"/>
          </p:cNvPicPr>
          <p:nvPr/>
        </p:nvPicPr>
        <p:blipFill>
          <a:blip r:embed="rId3" cstate="print"/>
          <a:srcRect/>
          <a:stretch>
            <a:fillRect/>
          </a:stretch>
        </p:blipFill>
        <p:spPr bwMode="auto">
          <a:xfrm>
            <a:off x="1288256" y="936625"/>
            <a:ext cx="6571060" cy="5811838"/>
          </a:xfrm>
          <a:prstGeom prst="rect">
            <a:avLst/>
          </a:prstGeom>
          <a:noFill/>
          <a:ln w="9525">
            <a:noFill/>
            <a:miter lim="800000"/>
            <a:headEnd/>
            <a:tailEnd/>
          </a:ln>
        </p:spPr>
      </p:pic>
      <p:sp>
        <p:nvSpPr>
          <p:cNvPr id="11" name="Rounded Rectangular Callout 10"/>
          <p:cNvSpPr/>
          <p:nvPr/>
        </p:nvSpPr>
        <p:spPr>
          <a:xfrm>
            <a:off x="5303044" y="4386378"/>
            <a:ext cx="975122" cy="403225"/>
          </a:xfrm>
          <a:prstGeom prst="wedgeRoundRectCallout">
            <a:avLst>
              <a:gd name="adj1" fmla="val -64145"/>
              <a:gd name="adj2" fmla="val 2686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13322" name="TextBox 13"/>
          <p:cNvSpPr txBox="1">
            <a:spLocks noChangeArrowheads="1"/>
          </p:cNvSpPr>
          <p:nvPr/>
        </p:nvSpPr>
        <p:spPr bwMode="auto">
          <a:xfrm>
            <a:off x="5311378" y="4397432"/>
            <a:ext cx="966788" cy="646331"/>
          </a:xfrm>
          <a:prstGeom prst="rect">
            <a:avLst/>
          </a:prstGeom>
          <a:noFill/>
          <a:ln w="9525">
            <a:noFill/>
            <a:miter lim="800000"/>
            <a:headEnd/>
            <a:tailEnd/>
          </a:ln>
        </p:spPr>
        <p:txBody>
          <a:bodyPr>
            <a:spAutoFit/>
          </a:bodyPr>
          <a:lstStyle/>
          <a:p>
            <a:pPr fontAlgn="base">
              <a:spcBef>
                <a:spcPct val="0"/>
              </a:spcBef>
              <a:spcAft>
                <a:spcPct val="0"/>
              </a:spcAft>
            </a:pPr>
            <a:r>
              <a:rPr lang="en-US" b="1" smtClean="0">
                <a:solidFill>
                  <a:prstClr val="black"/>
                </a:solidFill>
              </a:rPr>
              <a:t>616 Million</a:t>
            </a:r>
          </a:p>
        </p:txBody>
      </p:sp>
      <p:sp>
        <p:nvSpPr>
          <p:cNvPr id="15" name="Rounded Rectangular Callout 14"/>
          <p:cNvSpPr/>
          <p:nvPr/>
        </p:nvSpPr>
        <p:spPr>
          <a:xfrm>
            <a:off x="1408510" y="2290878"/>
            <a:ext cx="1048940" cy="377825"/>
          </a:xfrm>
          <a:prstGeom prst="wedgeRoundRectCallout">
            <a:avLst>
              <a:gd name="adj1" fmla="val -8204"/>
              <a:gd name="adj2" fmla="val 8652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13324" name="TextBox 15"/>
          <p:cNvSpPr txBox="1">
            <a:spLocks noChangeArrowheads="1"/>
          </p:cNvSpPr>
          <p:nvPr/>
        </p:nvSpPr>
        <p:spPr bwMode="auto">
          <a:xfrm>
            <a:off x="1454945" y="2290821"/>
            <a:ext cx="1106091" cy="646331"/>
          </a:xfrm>
          <a:prstGeom prst="rect">
            <a:avLst/>
          </a:prstGeom>
          <a:noFill/>
          <a:ln w="9525">
            <a:noFill/>
            <a:miter lim="800000"/>
            <a:headEnd/>
            <a:tailEnd/>
          </a:ln>
        </p:spPr>
        <p:txBody>
          <a:bodyPr>
            <a:spAutoFit/>
          </a:bodyPr>
          <a:lstStyle/>
          <a:p>
            <a:pPr fontAlgn="base">
              <a:spcBef>
                <a:spcPct val="0"/>
              </a:spcBef>
              <a:spcAft>
                <a:spcPct val="0"/>
              </a:spcAft>
            </a:pPr>
            <a:r>
              <a:rPr lang="en-US" b="1" smtClean="0">
                <a:solidFill>
                  <a:prstClr val="black"/>
                </a:solidFill>
              </a:rPr>
              <a:t>1.33 Billion</a:t>
            </a:r>
          </a:p>
        </p:txBody>
      </p:sp>
      <p:sp>
        <p:nvSpPr>
          <p:cNvPr id="17" name="Rounded Rectangular Callout 16"/>
          <p:cNvSpPr/>
          <p:nvPr/>
        </p:nvSpPr>
        <p:spPr>
          <a:xfrm>
            <a:off x="3645695" y="1690688"/>
            <a:ext cx="1048941" cy="368300"/>
          </a:xfrm>
          <a:prstGeom prst="wedgeRoundRectCallout">
            <a:avLst>
              <a:gd name="adj1" fmla="val 62613"/>
              <a:gd name="adj2" fmla="val 310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13326" name="TextBox 17"/>
          <p:cNvSpPr txBox="1">
            <a:spLocks noChangeArrowheads="1"/>
          </p:cNvSpPr>
          <p:nvPr/>
        </p:nvSpPr>
        <p:spPr bwMode="auto">
          <a:xfrm>
            <a:off x="3708855" y="1690691"/>
            <a:ext cx="1107281" cy="646331"/>
          </a:xfrm>
          <a:prstGeom prst="rect">
            <a:avLst/>
          </a:prstGeom>
          <a:noFill/>
          <a:ln w="9525">
            <a:noFill/>
            <a:miter lim="800000"/>
            <a:headEnd/>
            <a:tailEnd/>
          </a:ln>
        </p:spPr>
        <p:txBody>
          <a:bodyPr>
            <a:spAutoFit/>
          </a:bodyPr>
          <a:lstStyle/>
          <a:p>
            <a:pPr fontAlgn="base">
              <a:spcBef>
                <a:spcPct val="0"/>
              </a:spcBef>
              <a:spcAft>
                <a:spcPct val="0"/>
              </a:spcAft>
            </a:pPr>
            <a:r>
              <a:rPr lang="en-US" b="1" smtClean="0">
                <a:solidFill>
                  <a:prstClr val="black"/>
                </a:solidFill>
              </a:rPr>
              <a:t>1.38 Billion</a:t>
            </a:r>
          </a:p>
        </p:txBody>
      </p:sp>
      <p:sp>
        <p:nvSpPr>
          <p:cNvPr id="19" name="Rounded Rectangular Callout 18"/>
          <p:cNvSpPr/>
          <p:nvPr/>
        </p:nvSpPr>
        <p:spPr>
          <a:xfrm>
            <a:off x="4573191" y="2841625"/>
            <a:ext cx="929878" cy="349250"/>
          </a:xfrm>
          <a:prstGeom prst="wedgeRoundRectCallout">
            <a:avLst>
              <a:gd name="adj1" fmla="val -62922"/>
              <a:gd name="adj2" fmla="val 5816"/>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13328" name="TextBox 19"/>
          <p:cNvSpPr txBox="1">
            <a:spLocks noChangeArrowheads="1"/>
          </p:cNvSpPr>
          <p:nvPr/>
        </p:nvSpPr>
        <p:spPr bwMode="auto">
          <a:xfrm>
            <a:off x="4556579" y="2821046"/>
            <a:ext cx="946547" cy="646331"/>
          </a:xfrm>
          <a:prstGeom prst="rect">
            <a:avLst/>
          </a:prstGeom>
          <a:noFill/>
          <a:ln w="9525">
            <a:noFill/>
            <a:miter lim="800000"/>
            <a:headEnd/>
            <a:tailEnd/>
          </a:ln>
        </p:spPr>
        <p:txBody>
          <a:bodyPr>
            <a:spAutoFit/>
          </a:bodyPr>
          <a:lstStyle/>
          <a:p>
            <a:pPr fontAlgn="base">
              <a:spcBef>
                <a:spcPct val="0"/>
              </a:spcBef>
              <a:spcAft>
                <a:spcPct val="0"/>
              </a:spcAft>
            </a:pPr>
            <a:r>
              <a:rPr lang="en-US" b="1" smtClean="0">
                <a:solidFill>
                  <a:prstClr val="black"/>
                </a:solidFill>
              </a:rPr>
              <a:t>163 Million</a:t>
            </a:r>
          </a:p>
        </p:txBody>
      </p:sp>
      <p:sp>
        <p:nvSpPr>
          <p:cNvPr id="21" name="Rounded Rectangular Callout 20"/>
          <p:cNvSpPr/>
          <p:nvPr/>
        </p:nvSpPr>
        <p:spPr>
          <a:xfrm>
            <a:off x="2706323" y="3819531"/>
            <a:ext cx="939403" cy="366713"/>
          </a:xfrm>
          <a:prstGeom prst="wedgeRoundRectCallout">
            <a:avLst>
              <a:gd name="adj1" fmla="val 70171"/>
              <a:gd name="adj2" fmla="val 375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13330" name="TextBox 21"/>
          <p:cNvSpPr txBox="1">
            <a:spLocks noChangeArrowheads="1"/>
          </p:cNvSpPr>
          <p:nvPr/>
        </p:nvSpPr>
        <p:spPr bwMode="auto">
          <a:xfrm>
            <a:off x="2706293" y="3817946"/>
            <a:ext cx="1027509" cy="646331"/>
          </a:xfrm>
          <a:prstGeom prst="rect">
            <a:avLst/>
          </a:prstGeom>
          <a:noFill/>
          <a:ln w="9525">
            <a:noFill/>
            <a:miter lim="800000"/>
            <a:headEnd/>
            <a:tailEnd/>
          </a:ln>
        </p:spPr>
        <p:txBody>
          <a:bodyPr>
            <a:spAutoFit/>
          </a:bodyPr>
          <a:lstStyle/>
          <a:p>
            <a:pPr fontAlgn="base">
              <a:spcBef>
                <a:spcPct val="0"/>
              </a:spcBef>
              <a:spcAft>
                <a:spcPct val="0"/>
              </a:spcAft>
            </a:pPr>
            <a:r>
              <a:rPr lang="en-US" b="1" smtClean="0">
                <a:solidFill>
                  <a:prstClr val="black"/>
                </a:solidFill>
              </a:rPr>
              <a:t>66.8 Million</a:t>
            </a:r>
          </a:p>
        </p:txBody>
      </p:sp>
      <p:sp>
        <p:nvSpPr>
          <p:cNvPr id="23" name="Rounded Rectangular Callout 22"/>
          <p:cNvSpPr/>
          <p:nvPr/>
        </p:nvSpPr>
        <p:spPr>
          <a:xfrm>
            <a:off x="4739878" y="996950"/>
            <a:ext cx="909638" cy="347663"/>
          </a:xfrm>
          <a:prstGeom prst="wedgeRoundRectCallout">
            <a:avLst>
              <a:gd name="adj1" fmla="val 72077"/>
              <a:gd name="adj2" fmla="val 1520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24" name="Rounded Rectangular Callout 23"/>
          <p:cNvSpPr/>
          <p:nvPr/>
        </p:nvSpPr>
        <p:spPr>
          <a:xfrm>
            <a:off x="4739878" y="1004888"/>
            <a:ext cx="909638" cy="347662"/>
          </a:xfrm>
          <a:prstGeom prst="wedgeRoundRectCallout">
            <a:avLst>
              <a:gd name="adj1" fmla="val 138963"/>
              <a:gd name="adj2" fmla="val -982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13333" name="TextBox 24"/>
          <p:cNvSpPr txBox="1">
            <a:spLocks noChangeArrowheads="1"/>
          </p:cNvSpPr>
          <p:nvPr/>
        </p:nvSpPr>
        <p:spPr bwMode="auto">
          <a:xfrm>
            <a:off x="4739879" y="984251"/>
            <a:ext cx="1027509" cy="646331"/>
          </a:xfrm>
          <a:prstGeom prst="rect">
            <a:avLst/>
          </a:prstGeom>
          <a:noFill/>
          <a:ln w="9525">
            <a:noFill/>
            <a:miter lim="800000"/>
            <a:headEnd/>
            <a:tailEnd/>
          </a:ln>
        </p:spPr>
        <p:txBody>
          <a:bodyPr>
            <a:spAutoFit/>
          </a:bodyPr>
          <a:lstStyle/>
          <a:p>
            <a:pPr fontAlgn="base">
              <a:spcBef>
                <a:spcPct val="0"/>
              </a:spcBef>
              <a:spcAft>
                <a:spcPct val="0"/>
              </a:spcAft>
            </a:pPr>
            <a:r>
              <a:rPr lang="en-US" b="1" smtClean="0">
                <a:solidFill>
                  <a:prstClr val="black"/>
                </a:solidFill>
              </a:rPr>
              <a:t>177 Million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41288"/>
            <a:ext cx="7886700" cy="1325562"/>
          </a:xfrm>
        </p:spPr>
        <p:txBody>
          <a:bodyPr rtlCol="0">
            <a:normAutofit/>
          </a:bodyPr>
          <a:lstStyle/>
          <a:p>
            <a:pPr fontAlgn="auto">
              <a:spcAft>
                <a:spcPts val="0"/>
              </a:spcAft>
              <a:defRPr/>
            </a:pPr>
            <a:r>
              <a:rPr lang="en-US" sz="3600" u="sng" dirty="0" smtClean="0">
                <a:effectLst>
                  <a:outerShdw blurRad="38100" dist="38100" dir="2700000" algn="tl">
                    <a:srgbClr val="000000">
                      <a:alpha val="43137"/>
                    </a:srgbClr>
                  </a:outerShdw>
                </a:effectLst>
              </a:rPr>
              <a:t>Greater Mekong </a:t>
            </a:r>
            <a:r>
              <a:rPr lang="en-US" sz="3600" u="sng" dirty="0" err="1" smtClean="0">
                <a:effectLst>
                  <a:outerShdw blurRad="38100" dist="38100" dir="2700000" algn="tl">
                    <a:srgbClr val="000000">
                      <a:alpha val="43137"/>
                    </a:srgbClr>
                  </a:outerShdw>
                </a:effectLst>
              </a:rPr>
              <a:t>Subregion</a:t>
            </a:r>
            <a:r>
              <a:rPr lang="en-US" sz="3600" u="sng" dirty="0" smtClean="0">
                <a:effectLst>
                  <a:outerShdw blurRad="38100" dist="38100" dir="2700000" algn="tl">
                    <a:srgbClr val="000000">
                      <a:alpha val="43137"/>
                    </a:srgbClr>
                  </a:outerShdw>
                </a:effectLst>
              </a:rPr>
              <a:t> (GMS)</a:t>
            </a:r>
            <a:endParaRPr lang="en-US" sz="3600" u="sng" dirty="0">
              <a:effectLst>
                <a:outerShdw blurRad="38100" dist="38100" dir="2700000" algn="tl">
                  <a:srgbClr val="000000">
                    <a:alpha val="43137"/>
                  </a:srgbClr>
                </a:outerShdw>
              </a:effectLst>
            </a:endParaRPr>
          </a:p>
        </p:txBody>
      </p:sp>
      <p:cxnSp>
        <p:nvCxnSpPr>
          <p:cNvPr id="5" name="Straight Connector 4"/>
          <p:cNvCxnSpPr/>
          <p:nvPr/>
        </p:nvCxnSpPr>
        <p:spPr>
          <a:xfrm flipV="1">
            <a:off x="6278218" y="592138"/>
            <a:ext cx="281701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55558" y="673100"/>
            <a:ext cx="249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74619" y="123825"/>
            <a:ext cx="0" cy="730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543675" y="260350"/>
            <a:ext cx="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9881" y="58742"/>
            <a:ext cx="3086100" cy="830997"/>
          </a:xfrm>
          <a:prstGeom prst="rect">
            <a:avLst/>
          </a:prstGeom>
          <a:noFill/>
        </p:spPr>
        <p:txBody>
          <a:bodyPr>
            <a:spAutoFit/>
          </a:bodyPr>
          <a:lstStyle/>
          <a:p>
            <a:pPr>
              <a:defRPr/>
            </a:pPr>
            <a:r>
              <a:rPr lang="en-US" sz="2000" b="1" dirty="0">
                <a:solidFill>
                  <a:prstClr val="black"/>
                </a:solidFill>
              </a:rPr>
              <a:t>It’s </a:t>
            </a:r>
            <a:r>
              <a:rPr lang="en-US" sz="2800" b="1" spc="300" dirty="0">
                <a:solidFill>
                  <a:prstClr val="black"/>
                </a:solidFill>
                <a:effectLst>
                  <a:outerShdw blurRad="38100" dist="38100" dir="2700000" algn="tl">
                    <a:srgbClr val="000000">
                      <a:alpha val="43137"/>
                    </a:srgbClr>
                  </a:outerShdw>
                </a:effectLst>
              </a:rPr>
              <a:t>THAILAND</a:t>
            </a:r>
            <a:r>
              <a:rPr lang="en-US" sz="2000" b="1" dirty="0">
                <a:solidFill>
                  <a:prstClr val="black"/>
                </a:solidFill>
              </a:rPr>
              <a:t>’s Time</a:t>
            </a:r>
          </a:p>
        </p:txBody>
      </p:sp>
      <p:sp>
        <p:nvSpPr>
          <p:cNvPr id="13" name="Slide Number Placeholder 12"/>
          <p:cNvSpPr>
            <a:spLocks noGrp="1"/>
          </p:cNvSpPr>
          <p:nvPr>
            <p:ph type="sldNum" sz="quarter" idx="12"/>
          </p:nvPr>
        </p:nvSpPr>
        <p:spPr>
          <a:xfrm>
            <a:off x="6768704" y="6312005"/>
            <a:ext cx="2057400" cy="365125"/>
          </a:xfrm>
        </p:spPr>
        <p:txBody>
          <a:bodyPr/>
          <a:lstStyle/>
          <a:p>
            <a:fld id="{9A83C1F8-1AAE-48CD-BB1E-4B5B990997AA}" type="slidenum">
              <a:rPr lang="en-US" sz="1800">
                <a:solidFill>
                  <a:srgbClr val="3B3838"/>
                </a:solidFill>
              </a:rPr>
              <a:pPr/>
              <a:t>37</a:t>
            </a:fld>
            <a:endParaRPr lang="en-US">
              <a:solidFill>
                <a:srgbClr val="3B3838"/>
              </a:solidFill>
            </a:endParaRPr>
          </a:p>
        </p:txBody>
      </p:sp>
      <p:sp>
        <p:nvSpPr>
          <p:cNvPr id="11" name="Rectangle 10"/>
          <p:cNvSpPr/>
          <p:nvPr/>
        </p:nvSpPr>
        <p:spPr>
          <a:xfrm>
            <a:off x="2843215" y="6107113"/>
            <a:ext cx="3280172" cy="176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2843215" y="1352550"/>
            <a:ext cx="3280172" cy="9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a:off x="563166" y="1352550"/>
            <a:ext cx="179784" cy="4959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8368904" y="1270000"/>
            <a:ext cx="178594" cy="496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TextBox 16"/>
          <p:cNvSpPr txBox="1"/>
          <p:nvPr/>
        </p:nvSpPr>
        <p:spPr>
          <a:xfrm>
            <a:off x="563178" y="6386618"/>
            <a:ext cx="4677965" cy="338137"/>
          </a:xfrm>
          <a:prstGeom prst="rect">
            <a:avLst/>
          </a:prstGeom>
          <a:noFill/>
        </p:spPr>
        <p:txBody>
          <a:bodyPr>
            <a:spAutoFit/>
          </a:bodyPr>
          <a:lstStyle/>
          <a:p>
            <a:pPr>
              <a:defRPr/>
            </a:pPr>
            <a:r>
              <a:rPr lang="en-US" sz="1600" dirty="0">
                <a:solidFill>
                  <a:prstClr val="black"/>
                </a:solidFill>
                <a:latin typeface="Calibri Light"/>
              </a:rPr>
              <a:t>Source: Asian Development Bank</a:t>
            </a:r>
          </a:p>
        </p:txBody>
      </p:sp>
      <p:pic>
        <p:nvPicPr>
          <p:cNvPr id="18" name="Picture 2" descr="E:\03_PROJECTS\GMS_Atlas\Maps\by page\p210_GMS-TransportCorridor - Copy.jpg"/>
          <p:cNvPicPr>
            <a:picLocks noChangeAspect="1" noChangeArrowheads="1"/>
          </p:cNvPicPr>
          <p:nvPr/>
        </p:nvPicPr>
        <p:blipFill>
          <a:blip r:embed="rId3" cstate="print"/>
          <a:srcRect/>
          <a:stretch>
            <a:fillRect/>
          </a:stretch>
        </p:blipFill>
        <p:spPr bwMode="auto">
          <a:xfrm>
            <a:off x="879885" y="1200156"/>
            <a:ext cx="2936081" cy="5133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3952875" y="1190629"/>
            <a:ext cx="4775597" cy="3147015"/>
          </a:xfrm>
          <a:prstGeom prst="rect">
            <a:avLst/>
          </a:prstGeom>
          <a:noFill/>
        </p:spPr>
        <p:txBody>
          <a:bodyPr>
            <a:spAutoFit/>
          </a:bodyPr>
          <a:lstStyle/>
          <a:p>
            <a:pPr>
              <a:defRPr/>
            </a:pPr>
            <a:r>
              <a:rPr lang="en-US" sz="2400" b="1" dirty="0">
                <a:solidFill>
                  <a:prstClr val="black"/>
                </a:solidFill>
                <a:effectLst>
                  <a:outerShdw blurRad="38100" dist="38100" dir="2700000" algn="tl">
                    <a:srgbClr val="000000">
                      <a:alpha val="43137"/>
                    </a:srgbClr>
                  </a:outerShdw>
                </a:effectLst>
              </a:rPr>
              <a:t>Six countries</a:t>
            </a:r>
            <a:r>
              <a:rPr lang="en-US" sz="2400" dirty="0">
                <a:solidFill>
                  <a:prstClr val="black"/>
                </a:solidFill>
              </a:rPr>
              <a:t>:</a:t>
            </a:r>
          </a:p>
          <a:p>
            <a:pPr>
              <a:defRPr/>
            </a:pPr>
            <a:endParaRPr lang="en-US" sz="1050" dirty="0">
              <a:solidFill>
                <a:prstClr val="black"/>
              </a:solidFill>
            </a:endParaRPr>
          </a:p>
          <a:p>
            <a:pPr>
              <a:defRPr/>
            </a:pPr>
            <a:r>
              <a:rPr lang="en-US" sz="2400" dirty="0">
                <a:solidFill>
                  <a:prstClr val="black"/>
                </a:solidFill>
              </a:rPr>
              <a:t>Cambodia</a:t>
            </a:r>
          </a:p>
          <a:p>
            <a:pPr>
              <a:defRPr/>
            </a:pPr>
            <a:r>
              <a:rPr lang="en-US" sz="2400" dirty="0">
                <a:solidFill>
                  <a:prstClr val="black"/>
                </a:solidFill>
              </a:rPr>
              <a:t>People’s Republic of China </a:t>
            </a:r>
            <a:r>
              <a:rPr lang="en-US" sz="2000" dirty="0">
                <a:solidFill>
                  <a:prstClr val="black"/>
                </a:solidFill>
              </a:rPr>
              <a:t>(</a:t>
            </a:r>
            <a:r>
              <a:rPr lang="en-US" sz="2000" dirty="0" err="1">
                <a:solidFill>
                  <a:prstClr val="black"/>
                </a:solidFill>
              </a:rPr>
              <a:t>Yunnan+Guangxi</a:t>
            </a:r>
            <a:r>
              <a:rPr lang="en-US" sz="2000" dirty="0">
                <a:solidFill>
                  <a:prstClr val="black"/>
                </a:solidFill>
              </a:rPr>
              <a:t>)</a:t>
            </a:r>
            <a:endParaRPr lang="en-US" sz="2400" dirty="0">
              <a:solidFill>
                <a:prstClr val="black"/>
              </a:solidFill>
            </a:endParaRPr>
          </a:p>
          <a:p>
            <a:pPr>
              <a:defRPr/>
            </a:pPr>
            <a:r>
              <a:rPr lang="en-US" sz="2400" dirty="0">
                <a:solidFill>
                  <a:prstClr val="black"/>
                </a:solidFill>
              </a:rPr>
              <a:t>Lao PDR</a:t>
            </a:r>
          </a:p>
          <a:p>
            <a:pPr>
              <a:defRPr/>
            </a:pPr>
            <a:r>
              <a:rPr lang="en-US" sz="2400" dirty="0">
                <a:solidFill>
                  <a:prstClr val="black"/>
                </a:solidFill>
              </a:rPr>
              <a:t>Myanmar</a:t>
            </a:r>
          </a:p>
          <a:p>
            <a:pPr>
              <a:defRPr/>
            </a:pPr>
            <a:r>
              <a:rPr lang="en-US" sz="2400" b="1" dirty="0">
                <a:solidFill>
                  <a:prstClr val="black"/>
                </a:solidFill>
                <a:effectLst>
                  <a:outerShdw blurRad="38100" dist="38100" dir="2700000" algn="tl">
                    <a:srgbClr val="000000">
                      <a:alpha val="43137"/>
                    </a:srgbClr>
                  </a:outerShdw>
                </a:effectLst>
              </a:rPr>
              <a:t>Thailand</a:t>
            </a:r>
          </a:p>
          <a:p>
            <a:pPr>
              <a:defRPr/>
            </a:pPr>
            <a:r>
              <a:rPr lang="en-US" sz="2400" dirty="0">
                <a:solidFill>
                  <a:prstClr val="black"/>
                </a:solidFill>
              </a:rPr>
              <a:t>Vietnam</a:t>
            </a:r>
          </a:p>
        </p:txBody>
      </p:sp>
      <p:sp>
        <p:nvSpPr>
          <p:cNvPr id="20" name="TextBox 19"/>
          <p:cNvSpPr txBox="1"/>
          <p:nvPr/>
        </p:nvSpPr>
        <p:spPr>
          <a:xfrm>
            <a:off x="3846918" y="3981451"/>
            <a:ext cx="4775597" cy="3816429"/>
          </a:xfrm>
          <a:prstGeom prst="rect">
            <a:avLst/>
          </a:prstGeom>
          <a:noFill/>
        </p:spPr>
        <p:txBody>
          <a:bodyPr>
            <a:spAutoFit/>
          </a:bodyPr>
          <a:lstStyle/>
          <a:p>
            <a:pPr marL="342900" indent="-342900" algn="r">
              <a:buFont typeface="Arial" panose="020B0604020202020204" pitchFamily="34" charset="0"/>
              <a:buChar char="•"/>
              <a:defRPr/>
            </a:pPr>
            <a:r>
              <a:rPr lang="en-US" sz="2400" dirty="0">
                <a:solidFill>
                  <a:prstClr val="black"/>
                </a:solidFill>
                <a:cs typeface="Arial" panose="020B0604020202020204" pitchFamily="34" charset="0"/>
              </a:rPr>
              <a:t>Population: 332 million people</a:t>
            </a:r>
          </a:p>
          <a:p>
            <a:pPr algn="r">
              <a:defRPr/>
            </a:pPr>
            <a:endParaRPr lang="en-US" sz="1600" dirty="0">
              <a:solidFill>
                <a:prstClr val="black"/>
              </a:solidFill>
              <a:cs typeface="Arial" panose="020B0604020202020204" pitchFamily="34" charset="0"/>
            </a:endParaRPr>
          </a:p>
          <a:p>
            <a:pPr indent="-457200" algn="r">
              <a:buFont typeface="Arial" panose="020B0604020202020204" pitchFamily="34" charset="0"/>
              <a:buChar char="•"/>
              <a:defRPr/>
            </a:pPr>
            <a:r>
              <a:rPr lang="en-US" sz="2400" dirty="0">
                <a:solidFill>
                  <a:prstClr val="black"/>
                </a:solidFill>
                <a:cs typeface="Arial" panose="020B0604020202020204" pitchFamily="34" charset="0"/>
              </a:rPr>
              <a:t>Between 2010 to 2050, GMS urban areas will grow 7 times faster than total population</a:t>
            </a:r>
          </a:p>
          <a:p>
            <a:pPr algn="r">
              <a:defRPr/>
            </a:pPr>
            <a:endParaRPr lang="en-US" sz="1600" dirty="0">
              <a:solidFill>
                <a:prstClr val="black"/>
              </a:solidFill>
              <a:cs typeface="Arial" panose="020B0604020202020204" pitchFamily="34" charset="0"/>
            </a:endParaRPr>
          </a:p>
          <a:p>
            <a:pPr indent="-457200" algn="r">
              <a:buFont typeface="Arial" panose="020B0604020202020204" pitchFamily="34" charset="0"/>
              <a:buChar char="•"/>
              <a:defRPr/>
            </a:pPr>
            <a:r>
              <a:rPr lang="en-US" sz="2400" dirty="0">
                <a:solidFill>
                  <a:prstClr val="black"/>
                </a:solidFill>
                <a:cs typeface="Arial" panose="020B0604020202020204" pitchFamily="34" charset="0"/>
              </a:rPr>
              <a:t>This trend will result in 92.6 million more people living in urban areas by 2050</a:t>
            </a:r>
          </a:p>
          <a:p>
            <a:pPr algn="r">
              <a:defRPr/>
            </a:pPr>
            <a:endParaRPr lang="en-US" sz="2400" dirty="0">
              <a:solidFill>
                <a:prstClr val="black"/>
              </a:solidFill>
              <a:cs typeface="Arial" panose="020B0604020202020204" pitchFamily="34" charset="0"/>
            </a:endParaRPr>
          </a:p>
          <a:p>
            <a:pPr algn="r">
              <a:defRPr/>
            </a:pPr>
            <a:endParaRPr lang="en-US" dirty="0">
              <a:solidFill>
                <a:prstClr val="black"/>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981" y="273051"/>
            <a:ext cx="7886700" cy="1325563"/>
          </a:xfrm>
        </p:spPr>
        <p:txBody>
          <a:bodyPr rtlCol="0">
            <a:normAutofit/>
          </a:bodyPr>
          <a:lstStyle/>
          <a:p>
            <a:pPr fontAlgn="auto">
              <a:spcAft>
                <a:spcPts val="0"/>
              </a:spcAft>
              <a:defRPr/>
            </a:pPr>
            <a:r>
              <a:rPr lang="en-US" sz="4000" b="1" u="sng" dirty="0" smtClean="0">
                <a:effectLst>
                  <a:outerShdw blurRad="38100" dist="38100" dir="2700000" algn="tl">
                    <a:srgbClr val="000000">
                      <a:alpha val="43137"/>
                    </a:srgbClr>
                  </a:outerShdw>
                </a:effectLst>
              </a:rPr>
              <a:t>THAILAND </a:t>
            </a:r>
            <a:r>
              <a:rPr lang="en-US" sz="4000" b="1" u="sng" dirty="0" smtClean="0">
                <a:solidFill>
                  <a:srgbClr val="FF0000"/>
                </a:solidFill>
                <a:effectLst>
                  <a:outerShdw blurRad="38100" dist="38100" dir="2700000" algn="tl">
                    <a:srgbClr val="000000">
                      <a:alpha val="43137"/>
                    </a:srgbClr>
                  </a:outerShdw>
                </a:effectLst>
              </a:rPr>
              <a:t>4.0</a:t>
            </a:r>
            <a:endParaRPr lang="en-US" sz="4000" b="1" u="sng" dirty="0">
              <a:solidFill>
                <a:srgbClr val="FF0000"/>
              </a:solidFill>
              <a:effectLst>
                <a:outerShdw blurRad="38100" dist="38100" dir="2700000" algn="tl">
                  <a:srgbClr val="000000">
                    <a:alpha val="43137"/>
                  </a:srgbClr>
                </a:outerShdw>
              </a:effectLst>
            </a:endParaRPr>
          </a:p>
        </p:txBody>
      </p:sp>
      <p:cxnSp>
        <p:nvCxnSpPr>
          <p:cNvPr id="5" name="Straight Connector 4"/>
          <p:cNvCxnSpPr/>
          <p:nvPr/>
        </p:nvCxnSpPr>
        <p:spPr>
          <a:xfrm flipV="1">
            <a:off x="6278212" y="592138"/>
            <a:ext cx="281701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55558" y="673100"/>
            <a:ext cx="249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74619" y="123825"/>
            <a:ext cx="0" cy="730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543675" y="260350"/>
            <a:ext cx="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9881" y="58742"/>
            <a:ext cx="3086100" cy="830997"/>
          </a:xfrm>
          <a:prstGeom prst="rect">
            <a:avLst/>
          </a:prstGeom>
          <a:noFill/>
        </p:spPr>
        <p:txBody>
          <a:bodyPr>
            <a:spAutoFit/>
          </a:bodyPr>
          <a:lstStyle/>
          <a:p>
            <a:pPr>
              <a:defRPr/>
            </a:pPr>
            <a:r>
              <a:rPr lang="en-US" sz="2000" b="1" dirty="0">
                <a:solidFill>
                  <a:prstClr val="black"/>
                </a:solidFill>
              </a:rPr>
              <a:t>It’s </a:t>
            </a:r>
            <a:r>
              <a:rPr lang="en-US" sz="2800" b="1" spc="300" dirty="0">
                <a:solidFill>
                  <a:prstClr val="black"/>
                </a:solidFill>
                <a:effectLst>
                  <a:outerShdw blurRad="38100" dist="38100" dir="2700000" algn="tl">
                    <a:srgbClr val="000000">
                      <a:alpha val="43137"/>
                    </a:srgbClr>
                  </a:outerShdw>
                </a:effectLst>
              </a:rPr>
              <a:t>THAILAND</a:t>
            </a:r>
            <a:r>
              <a:rPr lang="en-US" sz="2000" b="1" dirty="0">
                <a:solidFill>
                  <a:prstClr val="black"/>
                </a:solidFill>
              </a:rPr>
              <a:t>’s Time</a:t>
            </a:r>
          </a:p>
        </p:txBody>
      </p:sp>
      <p:sp>
        <p:nvSpPr>
          <p:cNvPr id="13" name="Slide Number Placeholder 12"/>
          <p:cNvSpPr>
            <a:spLocks noGrp="1"/>
          </p:cNvSpPr>
          <p:nvPr>
            <p:ph type="sldNum" sz="quarter" idx="12"/>
          </p:nvPr>
        </p:nvSpPr>
        <p:spPr>
          <a:xfrm>
            <a:off x="6768704" y="6311993"/>
            <a:ext cx="2057400" cy="365125"/>
          </a:xfrm>
        </p:spPr>
        <p:txBody>
          <a:bodyPr/>
          <a:lstStyle/>
          <a:p>
            <a:fld id="{5707E06A-E2A6-4BF5-BEA7-AD1DD2669BC5}" type="slidenum">
              <a:rPr lang="en-US" sz="1800">
                <a:solidFill>
                  <a:srgbClr val="3B3838"/>
                </a:solidFill>
              </a:rPr>
              <a:pPr/>
              <a:t>38</a:t>
            </a:fld>
            <a:endParaRPr lang="en-US">
              <a:solidFill>
                <a:srgbClr val="3B3838"/>
              </a:solidFill>
            </a:endParaRPr>
          </a:p>
        </p:txBody>
      </p:sp>
      <p:sp>
        <p:nvSpPr>
          <p:cNvPr id="11" name="Rectangle 10"/>
          <p:cNvSpPr/>
          <p:nvPr/>
        </p:nvSpPr>
        <p:spPr>
          <a:xfrm>
            <a:off x="2843215" y="6107113"/>
            <a:ext cx="3280172" cy="176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2843215" y="1352550"/>
            <a:ext cx="3280172" cy="9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a:off x="563166" y="1352550"/>
            <a:ext cx="179784" cy="4959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8368904" y="1270000"/>
            <a:ext cx="178594" cy="496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421" name="TextBox 18"/>
          <p:cNvSpPr txBox="1">
            <a:spLocks noChangeArrowheads="1"/>
          </p:cNvSpPr>
          <p:nvPr/>
        </p:nvSpPr>
        <p:spPr bwMode="auto">
          <a:xfrm>
            <a:off x="563166" y="1608142"/>
            <a:ext cx="8001000" cy="4708981"/>
          </a:xfrm>
          <a:prstGeom prst="rect">
            <a:avLst/>
          </a:prstGeom>
          <a:noFill/>
          <a:ln w="9525">
            <a:noFill/>
            <a:miter lim="800000"/>
            <a:headEnd/>
            <a:tailEnd/>
          </a:ln>
        </p:spPr>
        <p:txBody>
          <a:bodyPr>
            <a:spAutoFit/>
          </a:bodyPr>
          <a:lstStyle/>
          <a:p>
            <a:pPr marL="342900" indent="-342900" fontAlgn="base">
              <a:lnSpc>
                <a:spcPct val="150000"/>
              </a:lnSpc>
              <a:spcBef>
                <a:spcPts val="600"/>
              </a:spcBef>
              <a:spcAft>
                <a:spcPts val="600"/>
              </a:spcAft>
              <a:buFont typeface="Courier New" pitchFamily="49" charset="0"/>
              <a:buChar char="o"/>
            </a:pPr>
            <a:r>
              <a:rPr lang="en-US" sz="3600" smtClean="0">
                <a:solidFill>
                  <a:prstClr val="black"/>
                </a:solidFill>
                <a:cs typeface="Arial" charset="0"/>
              </a:rPr>
              <a:t>  </a:t>
            </a:r>
            <a:r>
              <a:rPr lang="en-US" sz="3600" b="1" smtClean="0">
                <a:solidFill>
                  <a:prstClr val="black"/>
                </a:solidFill>
                <a:cs typeface="Arial" charset="0"/>
              </a:rPr>
              <a:t>HUMAN DEVELOPMENT</a:t>
            </a:r>
          </a:p>
          <a:p>
            <a:pPr marL="342900" indent="-342900" fontAlgn="base">
              <a:lnSpc>
                <a:spcPct val="150000"/>
              </a:lnSpc>
              <a:spcBef>
                <a:spcPts val="600"/>
              </a:spcBef>
              <a:spcAft>
                <a:spcPts val="600"/>
              </a:spcAft>
              <a:buFont typeface="Courier New" pitchFamily="49" charset="0"/>
              <a:buChar char="o"/>
            </a:pPr>
            <a:r>
              <a:rPr lang="en-US" sz="3600" b="1" smtClean="0">
                <a:solidFill>
                  <a:prstClr val="black"/>
                </a:solidFill>
                <a:cs typeface="Arial" charset="0"/>
              </a:rPr>
              <a:t>  NEW ENGINE OF GROWTH</a:t>
            </a:r>
          </a:p>
          <a:p>
            <a:pPr marL="342900" indent="-342900" fontAlgn="base">
              <a:lnSpc>
                <a:spcPct val="150000"/>
              </a:lnSpc>
              <a:spcBef>
                <a:spcPts val="600"/>
              </a:spcBef>
              <a:spcAft>
                <a:spcPts val="600"/>
              </a:spcAft>
              <a:buFont typeface="Courier New" pitchFamily="49" charset="0"/>
              <a:buChar char="o"/>
            </a:pPr>
            <a:r>
              <a:rPr lang="en-US" sz="3600" b="1" smtClean="0">
                <a:solidFill>
                  <a:prstClr val="black"/>
                </a:solidFill>
                <a:cs typeface="Arial" charset="0"/>
              </a:rPr>
              <a:t>  INNOVATIVE SMEs AND START-UPs ENTREPRENEURS</a:t>
            </a:r>
          </a:p>
          <a:p>
            <a:pPr marL="342900" indent="-342900" fontAlgn="base">
              <a:lnSpc>
                <a:spcPct val="150000"/>
              </a:lnSpc>
              <a:spcBef>
                <a:spcPts val="600"/>
              </a:spcBef>
              <a:spcAft>
                <a:spcPts val="600"/>
              </a:spcAft>
              <a:buFont typeface="Courier New" pitchFamily="49" charset="0"/>
              <a:buChar char="o"/>
            </a:pPr>
            <a:r>
              <a:rPr lang="en-US" sz="3600" b="1" smtClean="0">
                <a:solidFill>
                  <a:prstClr val="black"/>
                </a:solidFill>
                <a:cs typeface="Arial" charset="0"/>
              </a:rPr>
              <a:t>  LOCAL CLUSTERS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6278205" y="592138"/>
            <a:ext cx="281701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55558" y="673100"/>
            <a:ext cx="249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74619" y="123825"/>
            <a:ext cx="0" cy="730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543675" y="260350"/>
            <a:ext cx="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9881" y="58742"/>
            <a:ext cx="3086100" cy="830997"/>
          </a:xfrm>
          <a:prstGeom prst="rect">
            <a:avLst/>
          </a:prstGeom>
          <a:noFill/>
        </p:spPr>
        <p:txBody>
          <a:bodyPr>
            <a:spAutoFit/>
          </a:bodyPr>
          <a:lstStyle/>
          <a:p>
            <a:pPr>
              <a:defRPr/>
            </a:pPr>
            <a:r>
              <a:rPr lang="en-US" sz="2000" b="1" dirty="0">
                <a:solidFill>
                  <a:prstClr val="black"/>
                </a:solidFill>
              </a:rPr>
              <a:t>It’s </a:t>
            </a:r>
            <a:r>
              <a:rPr lang="en-US" sz="2800" b="1" spc="300" dirty="0">
                <a:solidFill>
                  <a:prstClr val="black"/>
                </a:solidFill>
                <a:effectLst>
                  <a:outerShdw blurRad="38100" dist="38100" dir="2700000" algn="tl">
                    <a:srgbClr val="000000">
                      <a:alpha val="43137"/>
                    </a:srgbClr>
                  </a:outerShdw>
                </a:effectLst>
              </a:rPr>
              <a:t>THAILAND</a:t>
            </a:r>
            <a:r>
              <a:rPr lang="en-US" sz="2000" b="1" dirty="0">
                <a:solidFill>
                  <a:prstClr val="black"/>
                </a:solidFill>
              </a:rPr>
              <a:t>’s Time</a:t>
            </a:r>
          </a:p>
        </p:txBody>
      </p:sp>
      <p:sp>
        <p:nvSpPr>
          <p:cNvPr id="13" name="Slide Number Placeholder 12"/>
          <p:cNvSpPr>
            <a:spLocks noGrp="1"/>
          </p:cNvSpPr>
          <p:nvPr>
            <p:ph type="sldNum" sz="quarter" idx="12"/>
          </p:nvPr>
        </p:nvSpPr>
        <p:spPr>
          <a:xfrm>
            <a:off x="6768704" y="6311979"/>
            <a:ext cx="2057400" cy="365125"/>
          </a:xfrm>
        </p:spPr>
        <p:txBody>
          <a:bodyPr/>
          <a:lstStyle/>
          <a:p>
            <a:fld id="{247240BB-4534-4347-926A-842029E9CED2}" type="slidenum">
              <a:rPr lang="en-US" sz="1800">
                <a:solidFill>
                  <a:srgbClr val="3B3838"/>
                </a:solidFill>
              </a:rPr>
              <a:pPr/>
              <a:t>39</a:t>
            </a:fld>
            <a:endParaRPr lang="en-US">
              <a:solidFill>
                <a:srgbClr val="3B3838"/>
              </a:solidFill>
            </a:endParaRPr>
          </a:p>
        </p:txBody>
      </p:sp>
      <p:sp>
        <p:nvSpPr>
          <p:cNvPr id="11" name="Title 1"/>
          <p:cNvSpPr>
            <a:spLocks noGrp="1"/>
          </p:cNvSpPr>
          <p:nvPr>
            <p:ph type="title"/>
          </p:nvPr>
        </p:nvSpPr>
        <p:spPr>
          <a:xfrm>
            <a:off x="611981" y="184153"/>
            <a:ext cx="7886700" cy="1325563"/>
          </a:xfrm>
        </p:spPr>
        <p:txBody>
          <a:bodyPr rtlCol="0">
            <a:normAutofit/>
          </a:bodyPr>
          <a:lstStyle/>
          <a:p>
            <a:pPr fontAlgn="auto">
              <a:spcAft>
                <a:spcPts val="0"/>
              </a:spcAft>
              <a:defRPr/>
            </a:pPr>
            <a:r>
              <a:rPr lang="en-US" sz="3600" u="sng" dirty="0" smtClean="0">
                <a:effectLst>
                  <a:outerShdw blurRad="38100" dist="38100" dir="2700000" algn="tl">
                    <a:srgbClr val="000000">
                      <a:alpha val="43137"/>
                    </a:srgbClr>
                  </a:outerShdw>
                </a:effectLst>
              </a:rPr>
              <a:t>Eastern Economic Corridor Project</a:t>
            </a:r>
            <a:endParaRPr lang="en-US" sz="3600" u="sng" dirty="0">
              <a:effectLst>
                <a:outerShdw blurRad="38100" dist="38100" dir="2700000" algn="tl">
                  <a:srgbClr val="000000">
                    <a:alpha val="43137"/>
                  </a:srgbClr>
                </a:outerShdw>
              </a:effectLst>
            </a:endParaRPr>
          </a:p>
        </p:txBody>
      </p:sp>
      <p:sp>
        <p:nvSpPr>
          <p:cNvPr id="14" name="TextBox 13"/>
          <p:cNvSpPr txBox="1"/>
          <p:nvPr/>
        </p:nvSpPr>
        <p:spPr>
          <a:xfrm>
            <a:off x="563178" y="6386592"/>
            <a:ext cx="4677965" cy="338137"/>
          </a:xfrm>
          <a:prstGeom prst="rect">
            <a:avLst/>
          </a:prstGeom>
          <a:noFill/>
        </p:spPr>
        <p:txBody>
          <a:bodyPr>
            <a:spAutoFit/>
          </a:bodyPr>
          <a:lstStyle/>
          <a:p>
            <a:pPr>
              <a:defRPr/>
            </a:pPr>
            <a:r>
              <a:rPr lang="en-US" sz="1600" dirty="0">
                <a:solidFill>
                  <a:prstClr val="black"/>
                </a:solidFill>
                <a:latin typeface="Calibri Light"/>
              </a:rPr>
              <a:t>Source: Ministry of Industry of Thailand</a:t>
            </a:r>
          </a:p>
        </p:txBody>
      </p:sp>
      <p:sp>
        <p:nvSpPr>
          <p:cNvPr id="4" name="Rectangle 3"/>
          <p:cNvSpPr/>
          <p:nvPr/>
        </p:nvSpPr>
        <p:spPr>
          <a:xfrm>
            <a:off x="563166" y="1123950"/>
            <a:ext cx="1485900"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9467" name="Picture 1"/>
          <p:cNvPicPr>
            <a:picLocks noChangeAspect="1"/>
          </p:cNvPicPr>
          <p:nvPr/>
        </p:nvPicPr>
        <p:blipFill>
          <a:blip r:embed="rId3" cstate="print"/>
          <a:srcRect l="10847" t="15302" r="9796" b="5940"/>
          <a:stretch>
            <a:fillRect/>
          </a:stretch>
        </p:blipFill>
        <p:spPr bwMode="auto">
          <a:xfrm>
            <a:off x="1134686" y="1398593"/>
            <a:ext cx="6597253" cy="4910137"/>
          </a:xfrm>
          <a:prstGeom prst="rect">
            <a:avLst/>
          </a:prstGeom>
          <a:noFill/>
          <a:ln w="9525">
            <a:noFill/>
            <a:miter lim="800000"/>
            <a:headEnd/>
            <a:tailEnd/>
          </a:ln>
        </p:spPr>
      </p:pic>
      <p:sp>
        <p:nvSpPr>
          <p:cNvPr id="7" name="Rectangle 6"/>
          <p:cNvSpPr/>
          <p:nvPr/>
        </p:nvSpPr>
        <p:spPr>
          <a:xfrm>
            <a:off x="1175168" y="1258888"/>
            <a:ext cx="996553" cy="658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6825892" y="5757863"/>
            <a:ext cx="995363" cy="658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685800" y="4241800"/>
            <a:ext cx="8001000" cy="1600200"/>
          </a:xfrm>
        </p:spPr>
        <p:txBody>
          <a:bodyPr>
            <a:normAutofit/>
          </a:bodyPr>
          <a:lstStyle/>
          <a:p>
            <a:pPr algn="l"/>
            <a:r>
              <a:rPr lang="en-US" sz="2800" b="1" dirty="0" smtClean="0">
                <a:solidFill>
                  <a:schemeClr val="tx1"/>
                </a:solidFill>
              </a:rPr>
              <a:t>Mr. </a:t>
            </a:r>
            <a:r>
              <a:rPr lang="cs-CZ" sz="2800" b="1" dirty="0" smtClean="0">
                <a:solidFill>
                  <a:schemeClr val="tx1"/>
                </a:solidFill>
              </a:rPr>
              <a:t>Marek LIBŘICKÝ</a:t>
            </a:r>
          </a:p>
          <a:p>
            <a:pPr algn="l"/>
            <a:r>
              <a:rPr lang="cs-CZ" sz="2400" dirty="0" smtClean="0">
                <a:solidFill>
                  <a:schemeClr val="tx1">
                    <a:lumMod val="50000"/>
                    <a:lumOff val="50000"/>
                  </a:schemeClr>
                </a:solidFill>
              </a:rPr>
              <a:t>Ambassador of the Czech Republic to </a:t>
            </a:r>
            <a:r>
              <a:rPr lang="cs-CZ" sz="2400" dirty="0" err="1" smtClean="0">
                <a:solidFill>
                  <a:schemeClr val="tx1">
                    <a:lumMod val="50000"/>
                    <a:lumOff val="50000"/>
                  </a:schemeClr>
                </a:solidFill>
              </a:rPr>
              <a:t>the</a:t>
            </a:r>
            <a:r>
              <a:rPr lang="cs-CZ" sz="2400" dirty="0" smtClean="0">
                <a:solidFill>
                  <a:schemeClr val="tx1">
                    <a:lumMod val="50000"/>
                    <a:lumOff val="50000"/>
                  </a:schemeClr>
                </a:solidFill>
              </a:rPr>
              <a:t> </a:t>
            </a:r>
            <a:r>
              <a:rPr lang="cs-CZ" sz="2400" dirty="0" err="1" smtClean="0">
                <a:solidFill>
                  <a:schemeClr val="tx1">
                    <a:lumMod val="50000"/>
                    <a:lumOff val="50000"/>
                  </a:schemeClr>
                </a:solidFill>
              </a:rPr>
              <a:t>Kingdom</a:t>
            </a:r>
            <a:r>
              <a:rPr lang="cs-CZ" sz="2400" dirty="0" smtClean="0">
                <a:solidFill>
                  <a:schemeClr val="tx1">
                    <a:lumMod val="50000"/>
                    <a:lumOff val="50000"/>
                  </a:schemeClr>
                </a:solidFill>
              </a:rPr>
              <a:t> </a:t>
            </a:r>
            <a:r>
              <a:rPr lang="cs-CZ" sz="2400" dirty="0" smtClean="0">
                <a:solidFill>
                  <a:schemeClr val="tx1">
                    <a:lumMod val="50000"/>
                    <a:lumOff val="50000"/>
                  </a:schemeClr>
                </a:solidFill>
              </a:rPr>
              <a:t>of </a:t>
            </a:r>
            <a:r>
              <a:rPr lang="cs-CZ" sz="2400" dirty="0" err="1" smtClean="0">
                <a:solidFill>
                  <a:schemeClr val="tx1">
                    <a:lumMod val="50000"/>
                    <a:lumOff val="50000"/>
                  </a:schemeClr>
                </a:solidFill>
              </a:rPr>
              <a:t>Thailand</a:t>
            </a:r>
            <a:endParaRPr lang="en-US" sz="2400" dirty="0">
              <a:solidFill>
                <a:schemeClr val="tx1">
                  <a:lumMod val="50000"/>
                  <a:lumOff val="50000"/>
                </a:schemeClr>
              </a:solidFill>
            </a:endParaRPr>
          </a:p>
        </p:txBody>
      </p:sp>
      <p:sp>
        <p:nvSpPr>
          <p:cNvPr id="4" name="TextBox 3"/>
          <p:cNvSpPr txBox="1"/>
          <p:nvPr/>
        </p:nvSpPr>
        <p:spPr>
          <a:xfrm>
            <a:off x="7633523" y="5080000"/>
            <a:ext cx="184731" cy="369332"/>
          </a:xfrm>
          <a:prstGeom prst="rect">
            <a:avLst/>
          </a:prstGeom>
          <a:noFill/>
        </p:spPr>
        <p:txBody>
          <a:bodyPr wrap="none" rtlCol="0">
            <a:spAutoFit/>
          </a:bodyPr>
          <a:lstStyle/>
          <a:p>
            <a:endParaRPr lang="en-US" dirty="0"/>
          </a:p>
        </p:txBody>
      </p:sp>
      <p:sp>
        <p:nvSpPr>
          <p:cNvPr id="11" name="Title 1"/>
          <p:cNvSpPr>
            <a:spLocks noGrp="1"/>
          </p:cNvSpPr>
          <p:nvPr>
            <p:ph type="ctrTitle"/>
          </p:nvPr>
        </p:nvSpPr>
        <p:spPr>
          <a:xfrm>
            <a:off x="685800" y="1752601"/>
            <a:ext cx="7772400" cy="2438400"/>
          </a:xfrm>
          <a:solidFill>
            <a:schemeClr val="bg1"/>
          </a:solidFill>
        </p:spPr>
        <p:txBody>
          <a:bodyPr>
            <a:normAutofit/>
          </a:bodyPr>
          <a:lstStyle/>
          <a:p>
            <a:pPr algn="l"/>
            <a:r>
              <a:rPr lang="cs-CZ" sz="5400" dirty="0" smtClean="0">
                <a:solidFill>
                  <a:srgbClr val="0064A8"/>
                </a:solidFill>
              </a:rPr>
              <a:t>THAILAND</a:t>
            </a:r>
            <a:endParaRPr lang="en-US" sz="5400" dirty="0">
              <a:solidFill>
                <a:srgbClr val="0064A8"/>
              </a:solidFill>
            </a:endParaRPr>
          </a:p>
        </p:txBody>
      </p:sp>
      <p:pic>
        <p:nvPicPr>
          <p:cNvPr id="7" name="Obrázek 6" descr="ICC NC WBO Horz logo_CZ_Color (2).png"/>
          <p:cNvPicPr>
            <a:picLocks noChangeAspect="1"/>
          </p:cNvPicPr>
          <p:nvPr/>
        </p:nvPicPr>
        <p:blipFill>
          <a:blip r:embed="rId2" cstate="print"/>
          <a:stretch>
            <a:fillRect/>
          </a:stretch>
        </p:blipFill>
        <p:spPr>
          <a:xfrm>
            <a:off x="304800" y="5715290"/>
            <a:ext cx="3124200" cy="887119"/>
          </a:xfrm>
          <a:prstGeom prst="rect">
            <a:avLst/>
          </a:prstGeom>
        </p:spPr>
      </p:pic>
      <p:pic>
        <p:nvPicPr>
          <p:cNvPr id="9" name="Obrázek 8"/>
          <p:cNvPicPr>
            <a:picLocks noChangeAspect="1"/>
          </p:cNvPicPr>
          <p:nvPr/>
        </p:nvPicPr>
        <p:blipFill>
          <a:blip r:embed="rId3" cstate="print"/>
          <a:stretch>
            <a:fillRect/>
          </a:stretch>
        </p:blipFill>
        <p:spPr>
          <a:xfrm>
            <a:off x="6372374" y="1828790"/>
            <a:ext cx="2348725" cy="2140609"/>
          </a:xfrm>
          <a:prstGeom prst="rect">
            <a:avLst/>
          </a:prstGeom>
        </p:spPr>
      </p:pic>
      <p:sp>
        <p:nvSpPr>
          <p:cNvPr id="10" name="Text Placeholder 2"/>
          <p:cNvSpPr txBox="1">
            <a:spLocks/>
          </p:cNvSpPr>
          <p:nvPr/>
        </p:nvSpPr>
        <p:spPr>
          <a:xfrm>
            <a:off x="6248400" y="6096000"/>
            <a:ext cx="2667000" cy="5334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cs-CZ" sz="2400" noProof="0" dirty="0" smtClean="0">
                <a:solidFill>
                  <a:schemeClr val="tx1">
                    <a:tint val="75000"/>
                  </a:schemeClr>
                </a:solidFill>
              </a:rPr>
              <a:t>13</a:t>
            </a:r>
            <a:r>
              <a:rPr kumimoji="0" lang="cs-CZ" sz="2400" b="0" i="0" u="none" strike="noStrike" kern="1200" cap="none" spc="0" normalizeH="0" baseline="30000" noProof="0" dirty="0" smtClean="0">
                <a:ln>
                  <a:noFill/>
                </a:ln>
                <a:solidFill>
                  <a:schemeClr val="tx1">
                    <a:tint val="75000"/>
                  </a:schemeClr>
                </a:solidFill>
                <a:effectLst/>
                <a:uLnTx/>
                <a:uFillTx/>
                <a:latin typeface="+mn-lt"/>
                <a:ea typeface="+mn-ea"/>
                <a:cs typeface="+mn-cs"/>
              </a:rPr>
              <a:t>th</a:t>
            </a:r>
            <a:r>
              <a:rPr kumimoji="0" lang="en-US" sz="2400" b="0" i="0" u="none" strike="noStrike" kern="1200" cap="none" spc="0" normalizeH="0" baseline="0" noProof="0" dirty="0" smtClean="0">
                <a:ln>
                  <a:noFill/>
                </a:ln>
                <a:solidFill>
                  <a:schemeClr val="tx1">
                    <a:tint val="75000"/>
                  </a:schemeClr>
                </a:solidFill>
                <a:effectLst/>
                <a:uLnTx/>
                <a:uFillTx/>
                <a:latin typeface="+mn-lt"/>
                <a:ea typeface="+mn-ea"/>
                <a:cs typeface="+mn-cs"/>
              </a:rPr>
              <a:t> </a:t>
            </a:r>
            <a:r>
              <a:rPr lang="cs-CZ" sz="2400" dirty="0" err="1" smtClean="0">
                <a:solidFill>
                  <a:schemeClr val="tx1">
                    <a:tint val="75000"/>
                  </a:schemeClr>
                </a:solidFill>
              </a:rPr>
              <a:t>March</a:t>
            </a:r>
            <a:r>
              <a:rPr lang="cs-CZ" sz="2400" dirty="0" smtClean="0">
                <a:solidFill>
                  <a:schemeClr val="tx1">
                    <a:tint val="75000"/>
                  </a:schemeClr>
                </a:solidFill>
              </a:rPr>
              <a:t> </a:t>
            </a:r>
            <a:r>
              <a:rPr kumimoji="0" lang="en-US" sz="2400" b="0" i="0" u="none" strike="noStrike" kern="1200" cap="none" spc="0" normalizeH="0" baseline="0" noProof="0" dirty="0" smtClean="0">
                <a:ln>
                  <a:noFill/>
                </a:ln>
                <a:solidFill>
                  <a:schemeClr val="tx1">
                    <a:tint val="75000"/>
                  </a:schemeClr>
                </a:solidFill>
                <a:effectLst/>
                <a:uLnTx/>
                <a:uFillTx/>
                <a:latin typeface="+mn-lt"/>
                <a:ea typeface="+mn-ea"/>
                <a:cs typeface="+mn-cs"/>
              </a:rPr>
              <a:t>201</a:t>
            </a:r>
            <a:r>
              <a:rPr lang="cs-CZ" sz="2400" noProof="0" dirty="0" smtClean="0">
                <a:solidFill>
                  <a:schemeClr val="tx1">
                    <a:tint val="75000"/>
                  </a:schemeClr>
                </a:solidFill>
              </a:rPr>
              <a:t>7</a:t>
            </a:r>
            <a:endParaRPr kumimoji="0" lang="en-US" sz="24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 xmlns:p14="http://schemas.microsoft.com/office/powerpoint/2010/main" val="600839586"/>
      </p:ext>
    </p:extLst>
  </p:cSld>
  <p:clrMapOvr>
    <a:masterClrMapping/>
  </p:clrMapOvr>
  <p:transition advClick="0" advTm="3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6278197" y="592138"/>
            <a:ext cx="281701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55558" y="673100"/>
            <a:ext cx="249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74619" y="123825"/>
            <a:ext cx="0" cy="730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543675" y="260350"/>
            <a:ext cx="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9881" y="58742"/>
            <a:ext cx="3086100" cy="830997"/>
          </a:xfrm>
          <a:prstGeom prst="rect">
            <a:avLst/>
          </a:prstGeom>
          <a:noFill/>
        </p:spPr>
        <p:txBody>
          <a:bodyPr>
            <a:spAutoFit/>
          </a:bodyPr>
          <a:lstStyle/>
          <a:p>
            <a:pPr>
              <a:defRPr/>
            </a:pPr>
            <a:r>
              <a:rPr lang="en-US" sz="2000" b="1" dirty="0">
                <a:solidFill>
                  <a:prstClr val="black"/>
                </a:solidFill>
              </a:rPr>
              <a:t>It’s </a:t>
            </a:r>
            <a:r>
              <a:rPr lang="en-US" sz="2800" b="1" spc="300" dirty="0">
                <a:solidFill>
                  <a:prstClr val="black"/>
                </a:solidFill>
                <a:effectLst>
                  <a:outerShdw blurRad="38100" dist="38100" dir="2700000" algn="tl">
                    <a:srgbClr val="000000">
                      <a:alpha val="43137"/>
                    </a:srgbClr>
                  </a:outerShdw>
                </a:effectLst>
              </a:rPr>
              <a:t>THAILAND</a:t>
            </a:r>
            <a:r>
              <a:rPr lang="en-US" sz="2000" b="1" dirty="0">
                <a:solidFill>
                  <a:prstClr val="black"/>
                </a:solidFill>
              </a:rPr>
              <a:t>’s Time</a:t>
            </a:r>
          </a:p>
        </p:txBody>
      </p:sp>
      <p:sp>
        <p:nvSpPr>
          <p:cNvPr id="13" name="Slide Number Placeholder 12"/>
          <p:cNvSpPr>
            <a:spLocks noGrp="1"/>
          </p:cNvSpPr>
          <p:nvPr>
            <p:ph type="sldNum" sz="quarter" idx="12"/>
          </p:nvPr>
        </p:nvSpPr>
        <p:spPr>
          <a:xfrm>
            <a:off x="6768704" y="6311963"/>
            <a:ext cx="2057400" cy="365125"/>
          </a:xfrm>
        </p:spPr>
        <p:txBody>
          <a:bodyPr/>
          <a:lstStyle/>
          <a:p>
            <a:fld id="{F91EF32E-F3B1-4EBB-BB38-59D3DC91C3D4}" type="slidenum">
              <a:rPr lang="en-US" sz="1800">
                <a:solidFill>
                  <a:srgbClr val="3B3838"/>
                </a:solidFill>
              </a:rPr>
              <a:pPr/>
              <a:t>40</a:t>
            </a:fld>
            <a:endParaRPr lang="en-US">
              <a:solidFill>
                <a:srgbClr val="3B3838"/>
              </a:solidFill>
            </a:endParaRPr>
          </a:p>
        </p:txBody>
      </p:sp>
      <p:sp>
        <p:nvSpPr>
          <p:cNvPr id="4" name="Rectangle 3"/>
          <p:cNvSpPr/>
          <p:nvPr/>
        </p:nvSpPr>
        <p:spPr>
          <a:xfrm>
            <a:off x="563166" y="1123950"/>
            <a:ext cx="1485900"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175168" y="1258888"/>
            <a:ext cx="996553" cy="658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6825884" y="5757863"/>
            <a:ext cx="995363" cy="658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Title 2"/>
          <p:cNvSpPr>
            <a:spLocks noGrp="1"/>
          </p:cNvSpPr>
          <p:nvPr>
            <p:ph type="title"/>
          </p:nvPr>
        </p:nvSpPr>
        <p:spPr>
          <a:xfrm>
            <a:off x="563166" y="155576"/>
            <a:ext cx="7829550" cy="1789113"/>
          </a:xfrm>
        </p:spPr>
        <p:txBody>
          <a:bodyPr rtlCol="0">
            <a:normAutofit fontScale="90000"/>
          </a:bodyPr>
          <a:lstStyle/>
          <a:p>
            <a:pPr algn="ctr" fontAlgn="auto">
              <a:spcAft>
                <a:spcPts val="0"/>
              </a:spcAft>
              <a:defRPr/>
            </a:pPr>
            <a:r>
              <a:rPr lang="en-US" sz="6000" b="1" dirty="0" smtClean="0"/>
              <a:t/>
            </a:r>
            <a:br>
              <a:rPr lang="en-US" sz="6000" b="1" dirty="0" smtClean="0"/>
            </a:br>
            <a:r>
              <a:rPr lang="en-US" sz="6000" b="1" spc="300" dirty="0" smtClean="0">
                <a:effectLst>
                  <a:outerShdw blurRad="38100" dist="38100" dir="2700000" algn="tl">
                    <a:srgbClr val="000000">
                      <a:alpha val="43137"/>
                    </a:srgbClr>
                  </a:outerShdw>
                </a:effectLst>
              </a:rPr>
              <a:t>OPPORTUNITY</a:t>
            </a:r>
            <a:r>
              <a:rPr lang="en-US" sz="6000" b="1" dirty="0" smtClean="0"/>
              <a:t> THAILAND</a:t>
            </a:r>
            <a:endParaRPr lang="en-US" sz="6000" b="1" dirty="0"/>
          </a:p>
        </p:txBody>
      </p:sp>
      <p:sp>
        <p:nvSpPr>
          <p:cNvPr id="17" name="TextBox 16"/>
          <p:cNvSpPr txBox="1"/>
          <p:nvPr/>
        </p:nvSpPr>
        <p:spPr>
          <a:xfrm>
            <a:off x="575072" y="2203450"/>
            <a:ext cx="8001000" cy="4939814"/>
          </a:xfrm>
          <a:prstGeom prst="rect">
            <a:avLst/>
          </a:prstGeom>
          <a:noFill/>
        </p:spPr>
        <p:txBody>
          <a:bodyPr>
            <a:spAutoFit/>
          </a:bodyPr>
          <a:lstStyle/>
          <a:p>
            <a:pPr marL="342900" indent="-342900">
              <a:spcBef>
                <a:spcPts val="600"/>
              </a:spcBef>
              <a:spcAft>
                <a:spcPts val="600"/>
              </a:spcAft>
              <a:buFont typeface="Courier New" panose="02070309020205020404" pitchFamily="49" charset="0"/>
              <a:buChar char="o"/>
              <a:defRPr/>
            </a:pPr>
            <a:r>
              <a:rPr lang="en-US" sz="3600" b="1" dirty="0">
                <a:solidFill>
                  <a:prstClr val="black"/>
                </a:solidFill>
                <a:cs typeface="Arial" panose="020B0604020202020204" pitchFamily="34" charset="0"/>
              </a:rPr>
              <a:t>  MACHINERY</a:t>
            </a:r>
          </a:p>
          <a:p>
            <a:pPr marL="342900" indent="-342900">
              <a:spcBef>
                <a:spcPts val="600"/>
              </a:spcBef>
              <a:spcAft>
                <a:spcPts val="600"/>
              </a:spcAft>
              <a:buFont typeface="Courier New" panose="02070309020205020404" pitchFamily="49" charset="0"/>
              <a:buChar char="o"/>
              <a:defRPr/>
            </a:pPr>
            <a:r>
              <a:rPr lang="en-US" sz="3600" b="1" dirty="0">
                <a:solidFill>
                  <a:prstClr val="black"/>
                </a:solidFill>
                <a:cs typeface="Arial" panose="020B0604020202020204" pitchFamily="34" charset="0"/>
              </a:rPr>
              <a:t>  INDUSTRIAL WASTE MANAGEMENT TECHNOLOGY</a:t>
            </a:r>
          </a:p>
          <a:p>
            <a:pPr marL="342900" indent="-342900">
              <a:spcBef>
                <a:spcPts val="600"/>
              </a:spcBef>
              <a:spcAft>
                <a:spcPts val="600"/>
              </a:spcAft>
              <a:buFont typeface="Courier New" panose="02070309020205020404" pitchFamily="49" charset="0"/>
              <a:buChar char="o"/>
              <a:defRPr/>
            </a:pPr>
            <a:r>
              <a:rPr lang="en-US" sz="3600" b="1" dirty="0">
                <a:solidFill>
                  <a:prstClr val="black"/>
                </a:solidFill>
                <a:cs typeface="Arial" panose="020B0604020202020204" pitchFamily="34" charset="0"/>
              </a:rPr>
              <a:t>  INFRASTRUCTURE:  AIRPORT / TRAM / TRAIN </a:t>
            </a:r>
          </a:p>
          <a:p>
            <a:pPr marL="342900" indent="-342900">
              <a:spcBef>
                <a:spcPts val="600"/>
              </a:spcBef>
              <a:spcAft>
                <a:spcPts val="600"/>
              </a:spcAft>
              <a:buFont typeface="Courier New" panose="02070309020205020404" pitchFamily="49" charset="0"/>
              <a:buChar char="o"/>
              <a:defRPr/>
            </a:pPr>
            <a:r>
              <a:rPr lang="en-US" sz="3600" b="1" dirty="0">
                <a:solidFill>
                  <a:prstClr val="black"/>
                </a:solidFill>
                <a:cs typeface="Arial" panose="020B0604020202020204" pitchFamily="34" charset="0"/>
              </a:rPr>
              <a:t>  AUTOMOTIVE</a:t>
            </a:r>
          </a:p>
          <a:p>
            <a:pPr marL="342900" indent="-342900">
              <a:spcBef>
                <a:spcPts val="600"/>
              </a:spcBef>
              <a:spcAft>
                <a:spcPts val="600"/>
              </a:spcAft>
              <a:buFont typeface="Courier New" panose="02070309020205020404" pitchFamily="49" charset="0"/>
              <a:buChar char="o"/>
              <a:defRPr/>
            </a:pPr>
            <a:r>
              <a:rPr lang="en-US" sz="3600" b="1" dirty="0">
                <a:solidFill>
                  <a:prstClr val="black"/>
                </a:solidFill>
                <a:cs typeface="Arial" panose="020B0604020202020204" pitchFamily="34" charset="0"/>
              </a:rPr>
              <a:t>  NANOTECHNOLOGY </a:t>
            </a:r>
          </a:p>
          <a:p>
            <a:pPr algn="r">
              <a:defRPr/>
            </a:pPr>
            <a:endParaRPr lang="en-US" dirty="0">
              <a:solidFill>
                <a:prstClr val="black"/>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6278188" y="592138"/>
            <a:ext cx="281701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55558" y="673100"/>
            <a:ext cx="249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74619" y="123825"/>
            <a:ext cx="0" cy="730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474619" y="-76200"/>
            <a:ext cx="0" cy="66833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9881" y="58742"/>
            <a:ext cx="3086100" cy="830997"/>
          </a:xfrm>
          <a:prstGeom prst="rect">
            <a:avLst/>
          </a:prstGeom>
          <a:noFill/>
        </p:spPr>
        <p:txBody>
          <a:bodyPr>
            <a:spAutoFit/>
          </a:bodyPr>
          <a:lstStyle/>
          <a:p>
            <a:pPr>
              <a:defRPr/>
            </a:pPr>
            <a:r>
              <a:rPr lang="en-US" sz="2000" b="1" dirty="0">
                <a:solidFill>
                  <a:prstClr val="black"/>
                </a:solidFill>
              </a:rPr>
              <a:t>It’s </a:t>
            </a:r>
            <a:r>
              <a:rPr lang="en-US" sz="2800" b="1" spc="300" dirty="0">
                <a:solidFill>
                  <a:prstClr val="black"/>
                </a:solidFill>
                <a:effectLst>
                  <a:outerShdw blurRad="38100" dist="38100" dir="2700000" algn="tl">
                    <a:srgbClr val="000000">
                      <a:alpha val="43137"/>
                    </a:srgbClr>
                  </a:outerShdw>
                </a:effectLst>
              </a:rPr>
              <a:t>THAILAND</a:t>
            </a:r>
            <a:r>
              <a:rPr lang="en-US" sz="2000" b="1" dirty="0">
                <a:solidFill>
                  <a:prstClr val="black"/>
                </a:solidFill>
              </a:rPr>
              <a:t>’s Time</a:t>
            </a:r>
          </a:p>
        </p:txBody>
      </p:sp>
      <p:sp>
        <p:nvSpPr>
          <p:cNvPr id="13" name="Slide Number Placeholder 12"/>
          <p:cNvSpPr>
            <a:spLocks noGrp="1"/>
          </p:cNvSpPr>
          <p:nvPr>
            <p:ph type="sldNum" sz="quarter" idx="12"/>
          </p:nvPr>
        </p:nvSpPr>
        <p:spPr>
          <a:xfrm>
            <a:off x="6768704" y="6311945"/>
            <a:ext cx="2057400" cy="365125"/>
          </a:xfrm>
        </p:spPr>
        <p:txBody>
          <a:bodyPr/>
          <a:lstStyle/>
          <a:p>
            <a:fld id="{FFE2E929-B191-412F-AA46-F3C86512242C}" type="slidenum">
              <a:rPr lang="en-US" sz="1800">
                <a:solidFill>
                  <a:srgbClr val="3B3838"/>
                </a:solidFill>
              </a:rPr>
              <a:pPr/>
              <a:t>41</a:t>
            </a:fld>
            <a:endParaRPr lang="en-US">
              <a:solidFill>
                <a:srgbClr val="3B3838"/>
              </a:solidFill>
            </a:endParaRPr>
          </a:p>
        </p:txBody>
      </p:sp>
      <p:sp>
        <p:nvSpPr>
          <p:cNvPr id="4" name="Rectangle 3"/>
          <p:cNvSpPr/>
          <p:nvPr/>
        </p:nvSpPr>
        <p:spPr>
          <a:xfrm>
            <a:off x="563166" y="1123950"/>
            <a:ext cx="1485900"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175168" y="1258888"/>
            <a:ext cx="996553" cy="658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6825875" y="5757863"/>
            <a:ext cx="995363" cy="658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23563" name="Picture 13"/>
          <p:cNvPicPr>
            <a:picLocks noChangeAspect="1"/>
          </p:cNvPicPr>
          <p:nvPr/>
        </p:nvPicPr>
        <p:blipFill>
          <a:blip r:embed="rId3" cstate="print"/>
          <a:srcRect/>
          <a:stretch>
            <a:fillRect/>
          </a:stretch>
        </p:blipFill>
        <p:spPr bwMode="auto">
          <a:xfrm>
            <a:off x="72630" y="0"/>
            <a:ext cx="3662363" cy="6858000"/>
          </a:xfrm>
          <a:prstGeom prst="rect">
            <a:avLst/>
          </a:prstGeom>
          <a:noFill/>
          <a:ln w="9525">
            <a:noFill/>
            <a:miter lim="800000"/>
            <a:headEnd/>
            <a:tailEnd/>
          </a:ln>
        </p:spPr>
      </p:pic>
      <p:sp>
        <p:nvSpPr>
          <p:cNvPr id="18" name="TextBox 17"/>
          <p:cNvSpPr txBox="1"/>
          <p:nvPr/>
        </p:nvSpPr>
        <p:spPr>
          <a:xfrm>
            <a:off x="4138629" y="865189"/>
            <a:ext cx="4822031" cy="6992684"/>
          </a:xfrm>
          <a:prstGeom prst="rect">
            <a:avLst/>
          </a:prstGeom>
          <a:noFill/>
        </p:spPr>
        <p:txBody>
          <a:bodyPr>
            <a:spAutoFit/>
          </a:bodyPr>
          <a:lstStyle/>
          <a:p>
            <a:pPr algn="ctr" fontAlgn="base">
              <a:lnSpc>
                <a:spcPct val="95000"/>
              </a:lnSpc>
              <a:spcBef>
                <a:spcPct val="0"/>
              </a:spcBef>
              <a:spcAft>
                <a:spcPct val="0"/>
              </a:spcAft>
            </a:pPr>
            <a:r>
              <a:rPr lang="en-US" sz="3200" smtClean="0">
                <a:solidFill>
                  <a:prstClr val="black"/>
                </a:solidFill>
                <a:effectLst>
                  <a:outerShdw blurRad="38100" dist="38100" dir="2700000" algn="tl">
                    <a:srgbClr val="C0C0C0"/>
                  </a:outerShdw>
                </a:effectLst>
                <a:cs typeface="DilleniaUPC" pitchFamily="18" charset="-34"/>
              </a:rPr>
              <a:t>Light Rail Transit in Phuket </a:t>
            </a:r>
          </a:p>
          <a:p>
            <a:pPr fontAlgn="base">
              <a:lnSpc>
                <a:spcPct val="95000"/>
              </a:lnSpc>
              <a:spcBef>
                <a:spcPct val="0"/>
              </a:spcBef>
              <a:spcAft>
                <a:spcPct val="0"/>
              </a:spcAft>
            </a:pPr>
            <a:endParaRPr lang="en-US" sz="2000" smtClean="0">
              <a:solidFill>
                <a:prstClr val="black"/>
              </a:solidFill>
              <a:effectLst>
                <a:outerShdw blurRad="38100" dist="38100" dir="2700000" algn="tl">
                  <a:srgbClr val="C0C0C0"/>
                </a:outerShdw>
              </a:effectLst>
              <a:cs typeface="DilleniaUPC" pitchFamily="18" charset="-34"/>
            </a:endParaRPr>
          </a:p>
          <a:p>
            <a:pPr fontAlgn="base">
              <a:lnSpc>
                <a:spcPct val="95000"/>
              </a:lnSpc>
              <a:spcBef>
                <a:spcPct val="0"/>
              </a:spcBef>
              <a:spcAft>
                <a:spcPct val="0"/>
              </a:spcAft>
              <a:buFont typeface="Arial" charset="0"/>
              <a:buChar char="•"/>
            </a:pPr>
            <a:r>
              <a:rPr lang="en-US" sz="2000" smtClean="0">
                <a:solidFill>
                  <a:prstClr val="black"/>
                </a:solidFill>
                <a:effectLst>
                  <a:outerShdw blurRad="38100" dist="38100" dir="2700000" algn="tl">
                    <a:srgbClr val="C0C0C0"/>
                  </a:outerShdw>
                </a:effectLst>
                <a:cs typeface="DilleniaUPC" pitchFamily="18" charset="-34"/>
              </a:rPr>
              <a:t>Total Distance: 60 Km </a:t>
            </a:r>
          </a:p>
          <a:p>
            <a:pPr fontAlgn="base">
              <a:lnSpc>
                <a:spcPct val="95000"/>
              </a:lnSpc>
              <a:spcBef>
                <a:spcPct val="0"/>
              </a:spcBef>
              <a:spcAft>
                <a:spcPct val="0"/>
              </a:spcAft>
              <a:buFont typeface="Arial" charset="0"/>
              <a:buChar char="•"/>
            </a:pPr>
            <a:r>
              <a:rPr lang="en-US" sz="2000" smtClean="0">
                <a:solidFill>
                  <a:prstClr val="black"/>
                </a:solidFill>
                <a:effectLst>
                  <a:outerShdw blurRad="38100" dist="38100" dir="2700000" algn="tl">
                    <a:srgbClr val="C0C0C0"/>
                  </a:outerShdw>
                </a:effectLst>
                <a:cs typeface="DilleniaUPC" pitchFamily="18" charset="-34"/>
              </a:rPr>
              <a:t>Number of Stations: 21</a:t>
            </a:r>
          </a:p>
          <a:p>
            <a:pPr fontAlgn="base">
              <a:lnSpc>
                <a:spcPct val="95000"/>
              </a:lnSpc>
              <a:spcBef>
                <a:spcPct val="0"/>
              </a:spcBef>
              <a:spcAft>
                <a:spcPct val="0"/>
              </a:spcAft>
              <a:buFont typeface="Arial" charset="0"/>
              <a:buChar char="•"/>
            </a:pPr>
            <a:r>
              <a:rPr lang="en-US" sz="2000" smtClean="0">
                <a:solidFill>
                  <a:prstClr val="black"/>
                </a:solidFill>
                <a:effectLst>
                  <a:outerShdw blurRad="38100" dist="38100" dir="2700000" algn="tl">
                    <a:srgbClr val="C0C0C0"/>
                  </a:outerShdw>
                </a:effectLst>
                <a:cs typeface="DilleniaUPC" pitchFamily="18" charset="-34"/>
              </a:rPr>
              <a:t>All At-grade except the section on Thep Kasattri Bridge</a:t>
            </a:r>
          </a:p>
          <a:p>
            <a:pPr fontAlgn="base">
              <a:lnSpc>
                <a:spcPct val="95000"/>
              </a:lnSpc>
              <a:spcBef>
                <a:spcPct val="0"/>
              </a:spcBef>
              <a:spcAft>
                <a:spcPct val="0"/>
              </a:spcAft>
              <a:buFont typeface="Arial" charset="0"/>
              <a:buChar char="•"/>
            </a:pPr>
            <a:r>
              <a:rPr lang="en-US" sz="2000" smtClean="0">
                <a:solidFill>
                  <a:prstClr val="black"/>
                </a:solidFill>
                <a:effectLst>
                  <a:outerShdw blurRad="38100" dist="38100" dir="2700000" algn="tl">
                    <a:srgbClr val="C0C0C0"/>
                  </a:outerShdw>
                </a:effectLst>
                <a:cs typeface="DilleniaUPC" pitchFamily="18" charset="-34"/>
              </a:rPr>
              <a:t>All double track except the following single track section</a:t>
            </a:r>
          </a:p>
          <a:p>
            <a:pPr fontAlgn="base">
              <a:lnSpc>
                <a:spcPct val="95000"/>
              </a:lnSpc>
              <a:spcBef>
                <a:spcPct val="0"/>
              </a:spcBef>
              <a:spcAft>
                <a:spcPct val="0"/>
              </a:spcAft>
            </a:pPr>
            <a:r>
              <a:rPr lang="en-US" sz="2000" smtClean="0">
                <a:solidFill>
                  <a:prstClr val="black"/>
                </a:solidFill>
                <a:effectLst>
                  <a:outerShdw blurRad="38100" dist="38100" dir="2700000" algn="tl">
                    <a:srgbClr val="C0C0C0"/>
                  </a:outerShdw>
                </a:effectLst>
                <a:cs typeface="DilleniaUPC" pitchFamily="18" charset="-34"/>
              </a:rPr>
              <a:t>	- Thep Kasattri Bridge – Phuket Gateway (2.8 Km)</a:t>
            </a:r>
          </a:p>
          <a:p>
            <a:pPr fontAlgn="base">
              <a:lnSpc>
                <a:spcPct val="95000"/>
              </a:lnSpc>
              <a:spcBef>
                <a:spcPct val="0"/>
              </a:spcBef>
              <a:spcAft>
                <a:spcPct val="0"/>
              </a:spcAft>
            </a:pPr>
            <a:r>
              <a:rPr lang="en-US" sz="2000" smtClean="0">
                <a:solidFill>
                  <a:prstClr val="black"/>
                </a:solidFill>
                <a:effectLst>
                  <a:outerShdw blurRad="38100" dist="38100" dir="2700000" algn="tl">
                    <a:srgbClr val="C0C0C0"/>
                  </a:outerShdw>
                </a:effectLst>
                <a:cs typeface="DilleniaUPC" pitchFamily="18" charset="-34"/>
              </a:rPr>
              <a:t>	- Highway # 4031 (3.3 Km)</a:t>
            </a:r>
          </a:p>
          <a:p>
            <a:pPr fontAlgn="base">
              <a:lnSpc>
                <a:spcPct val="95000"/>
              </a:lnSpc>
              <a:spcBef>
                <a:spcPct val="0"/>
              </a:spcBef>
              <a:spcAft>
                <a:spcPct val="0"/>
              </a:spcAft>
            </a:pPr>
            <a:r>
              <a:rPr lang="en-US" sz="2000" smtClean="0">
                <a:solidFill>
                  <a:prstClr val="black"/>
                </a:solidFill>
                <a:effectLst>
                  <a:outerShdw blurRad="38100" dist="38100" dir="2700000" algn="tl">
                    <a:srgbClr val="C0C0C0"/>
                  </a:outerShdw>
                </a:effectLst>
                <a:cs typeface="DilleniaUPC" pitchFamily="18" charset="-34"/>
              </a:rPr>
              <a:t>	- Thalang Area (1.5 Km)</a:t>
            </a:r>
          </a:p>
          <a:p>
            <a:pPr fontAlgn="base">
              <a:lnSpc>
                <a:spcPct val="95000"/>
              </a:lnSpc>
              <a:spcBef>
                <a:spcPct val="0"/>
              </a:spcBef>
              <a:spcAft>
                <a:spcPct val="0"/>
              </a:spcAft>
              <a:buFont typeface="Arial" charset="0"/>
              <a:buChar char="•"/>
            </a:pPr>
            <a:r>
              <a:rPr lang="en-US" sz="2000" smtClean="0">
                <a:solidFill>
                  <a:prstClr val="black"/>
                </a:solidFill>
                <a:effectLst>
                  <a:outerShdw blurRad="38100" dist="38100" dir="2700000" algn="tl">
                    <a:srgbClr val="C0C0C0"/>
                  </a:outerShdw>
                </a:effectLst>
                <a:cs typeface="DilleniaUPC" pitchFamily="18" charset="-34"/>
              </a:rPr>
              <a:t>Maximum speed: 100 km/h</a:t>
            </a:r>
          </a:p>
          <a:p>
            <a:pPr fontAlgn="base">
              <a:lnSpc>
                <a:spcPct val="95000"/>
              </a:lnSpc>
              <a:spcBef>
                <a:spcPct val="0"/>
              </a:spcBef>
              <a:spcAft>
                <a:spcPct val="0"/>
              </a:spcAft>
              <a:buFont typeface="Arial" charset="0"/>
              <a:buChar char="•"/>
            </a:pPr>
            <a:r>
              <a:rPr lang="en-US" sz="2000" smtClean="0">
                <a:solidFill>
                  <a:prstClr val="black"/>
                </a:solidFill>
                <a:effectLst>
                  <a:outerShdw blurRad="38100" dist="38100" dir="2700000" algn="tl">
                    <a:srgbClr val="C0C0C0"/>
                  </a:outerShdw>
                </a:effectLst>
                <a:cs typeface="DilleniaUPC" pitchFamily="18" charset="-34"/>
              </a:rPr>
              <a:t>Speed in Downtown: 20 to 40 km/h </a:t>
            </a:r>
          </a:p>
          <a:p>
            <a:pPr fontAlgn="base">
              <a:lnSpc>
                <a:spcPct val="95000"/>
              </a:lnSpc>
              <a:spcBef>
                <a:spcPct val="0"/>
              </a:spcBef>
              <a:spcAft>
                <a:spcPct val="0"/>
              </a:spcAft>
              <a:buFont typeface="Arial" charset="0"/>
              <a:buChar char="•"/>
            </a:pPr>
            <a:r>
              <a:rPr lang="en-US" sz="2000" smtClean="0">
                <a:solidFill>
                  <a:prstClr val="black"/>
                </a:solidFill>
                <a:effectLst>
                  <a:outerShdw blurRad="38100" dist="38100" dir="2700000" algn="tl">
                    <a:srgbClr val="C0C0C0"/>
                  </a:outerShdw>
                </a:effectLst>
                <a:cs typeface="DilleniaUPC" pitchFamily="18" charset="-34"/>
              </a:rPr>
              <a:t>DC Traction Power: 750 V</a:t>
            </a:r>
          </a:p>
          <a:p>
            <a:pPr fontAlgn="base">
              <a:lnSpc>
                <a:spcPct val="95000"/>
              </a:lnSpc>
              <a:spcBef>
                <a:spcPct val="0"/>
              </a:spcBef>
              <a:spcAft>
                <a:spcPct val="0"/>
              </a:spcAft>
              <a:buFont typeface="Arial" charset="0"/>
              <a:buChar char="•"/>
            </a:pPr>
            <a:r>
              <a:rPr lang="en-US" sz="2000" smtClean="0">
                <a:solidFill>
                  <a:prstClr val="black"/>
                </a:solidFill>
                <a:effectLst>
                  <a:outerShdw blurRad="38100" dist="38100" dir="2700000" algn="tl">
                    <a:srgbClr val="C0C0C0"/>
                  </a:outerShdw>
                </a:effectLst>
                <a:cs typeface="DilleniaUPC" pitchFamily="18" charset="-34"/>
              </a:rPr>
              <a:t>Power Supply: Overhead Contact Line System with onboard Battery for Two-Heroine Monument and Old Town Areas</a:t>
            </a:r>
          </a:p>
          <a:p>
            <a:pPr fontAlgn="base">
              <a:lnSpc>
                <a:spcPct val="95000"/>
              </a:lnSpc>
              <a:spcBef>
                <a:spcPct val="0"/>
              </a:spcBef>
              <a:spcAft>
                <a:spcPct val="0"/>
              </a:spcAft>
              <a:buFont typeface="Arial" charset="0"/>
              <a:buChar char="•"/>
            </a:pPr>
            <a:r>
              <a:rPr lang="en-US" sz="2000" smtClean="0">
                <a:solidFill>
                  <a:prstClr val="black"/>
                </a:solidFill>
                <a:effectLst>
                  <a:outerShdw blurRad="38100" dist="38100" dir="2700000" algn="tl">
                    <a:srgbClr val="C0C0C0"/>
                  </a:outerShdw>
                </a:effectLst>
                <a:cs typeface="DilleniaUPC" pitchFamily="18" charset="-34"/>
              </a:rPr>
              <a:t>Depot and OCC near Thalang </a:t>
            </a:r>
          </a:p>
          <a:p>
            <a:pPr fontAlgn="base">
              <a:lnSpc>
                <a:spcPct val="95000"/>
              </a:lnSpc>
              <a:spcBef>
                <a:spcPct val="0"/>
              </a:spcBef>
              <a:spcAft>
                <a:spcPct val="0"/>
              </a:spcAft>
              <a:buFont typeface="Arial" charset="0"/>
              <a:buChar char="•"/>
            </a:pPr>
            <a:r>
              <a:rPr lang="en-US" sz="2000" smtClean="0">
                <a:solidFill>
                  <a:prstClr val="black"/>
                </a:solidFill>
                <a:effectLst>
                  <a:outerShdw blurRad="38100" dist="38100" dir="2700000" algn="tl">
                    <a:srgbClr val="C0C0C0"/>
                  </a:outerShdw>
                </a:effectLst>
                <a:cs typeface="DilleniaUPC" pitchFamily="18" charset="-34"/>
              </a:rPr>
              <a:t>Tramway Priority at Traffic Lights</a:t>
            </a:r>
          </a:p>
          <a:p>
            <a:pPr fontAlgn="base">
              <a:lnSpc>
                <a:spcPct val="95000"/>
              </a:lnSpc>
              <a:spcBef>
                <a:spcPct val="0"/>
              </a:spcBef>
              <a:spcAft>
                <a:spcPct val="0"/>
              </a:spcAft>
              <a:buFont typeface="Arial" charset="0"/>
              <a:buChar char="•"/>
            </a:pPr>
            <a:r>
              <a:rPr lang="en-US" sz="2000" smtClean="0">
                <a:solidFill>
                  <a:prstClr val="black"/>
                </a:solidFill>
                <a:effectLst>
                  <a:outerShdw blurRad="38100" dist="38100" dir="2700000" algn="tl">
                    <a:srgbClr val="C0C0C0"/>
                  </a:outerShdw>
                </a:effectLst>
                <a:cs typeface="DilleniaUPC" pitchFamily="18" charset="-34"/>
              </a:rPr>
              <a:t>Minimum Headway: 6 min. in peak period between Two-Heroine Monument and Dao Rung</a:t>
            </a:r>
            <a:endParaRPr lang="en-US" sz="2000" smtClean="0">
              <a:solidFill>
                <a:prstClr val="black"/>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6278178" y="592138"/>
            <a:ext cx="281701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55558" y="673100"/>
            <a:ext cx="2499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74619" y="123825"/>
            <a:ext cx="0" cy="730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543675" y="260350"/>
            <a:ext cx="0" cy="6667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9881" y="58742"/>
            <a:ext cx="3086100" cy="830997"/>
          </a:xfrm>
          <a:prstGeom prst="rect">
            <a:avLst/>
          </a:prstGeom>
          <a:noFill/>
        </p:spPr>
        <p:txBody>
          <a:bodyPr>
            <a:spAutoFit/>
          </a:bodyPr>
          <a:lstStyle/>
          <a:p>
            <a:pPr>
              <a:defRPr/>
            </a:pPr>
            <a:r>
              <a:rPr lang="en-US" sz="2000" b="1" dirty="0">
                <a:solidFill>
                  <a:prstClr val="black"/>
                </a:solidFill>
              </a:rPr>
              <a:t>It’s </a:t>
            </a:r>
            <a:r>
              <a:rPr lang="en-US" sz="2800" b="1" spc="300" dirty="0">
                <a:solidFill>
                  <a:prstClr val="black"/>
                </a:solidFill>
                <a:effectLst>
                  <a:outerShdw blurRad="38100" dist="38100" dir="2700000" algn="tl">
                    <a:srgbClr val="000000">
                      <a:alpha val="43137"/>
                    </a:srgbClr>
                  </a:outerShdw>
                </a:effectLst>
              </a:rPr>
              <a:t>THAILAND</a:t>
            </a:r>
            <a:r>
              <a:rPr lang="en-US" sz="2000" b="1" dirty="0">
                <a:solidFill>
                  <a:prstClr val="black"/>
                </a:solidFill>
              </a:rPr>
              <a:t>’s Time</a:t>
            </a:r>
          </a:p>
        </p:txBody>
      </p:sp>
      <p:sp>
        <p:nvSpPr>
          <p:cNvPr id="13" name="Slide Number Placeholder 12"/>
          <p:cNvSpPr>
            <a:spLocks noGrp="1"/>
          </p:cNvSpPr>
          <p:nvPr>
            <p:ph type="sldNum" sz="quarter" idx="12"/>
          </p:nvPr>
        </p:nvSpPr>
        <p:spPr>
          <a:xfrm>
            <a:off x="6768704" y="6311925"/>
            <a:ext cx="2057400" cy="365125"/>
          </a:xfrm>
        </p:spPr>
        <p:txBody>
          <a:bodyPr/>
          <a:lstStyle/>
          <a:p>
            <a:fld id="{E9588E5C-C84A-4892-B6E1-87E4CED4C215}" type="slidenum">
              <a:rPr lang="en-US" sz="1800">
                <a:solidFill>
                  <a:srgbClr val="3B3838"/>
                </a:solidFill>
              </a:rPr>
              <a:pPr/>
              <a:t>42</a:t>
            </a:fld>
            <a:endParaRPr lang="en-US">
              <a:solidFill>
                <a:srgbClr val="3B3838"/>
              </a:solidFill>
            </a:endParaRPr>
          </a:p>
        </p:txBody>
      </p:sp>
      <p:sp>
        <p:nvSpPr>
          <p:cNvPr id="4" name="Rectangle 3"/>
          <p:cNvSpPr/>
          <p:nvPr/>
        </p:nvSpPr>
        <p:spPr>
          <a:xfrm>
            <a:off x="563166" y="1123950"/>
            <a:ext cx="1485900"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175160" y="1258888"/>
            <a:ext cx="996553" cy="658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6825865" y="5757863"/>
            <a:ext cx="995363" cy="658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itle 2"/>
          <p:cNvSpPr txBox="1">
            <a:spLocks/>
          </p:cNvSpPr>
          <p:nvPr/>
        </p:nvSpPr>
        <p:spPr>
          <a:xfrm>
            <a:off x="1477566" y="1917700"/>
            <a:ext cx="6400800" cy="33353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13800" b="1" spc="600" dirty="0" err="1">
                <a:solidFill>
                  <a:prstClr val="black"/>
                </a:solidFill>
                <a:effectLst>
                  <a:outerShdw blurRad="38100" dist="38100" dir="2700000" algn="tl">
                    <a:srgbClr val="000000">
                      <a:alpha val="43137"/>
                    </a:srgbClr>
                  </a:outerShdw>
                </a:effectLst>
              </a:rPr>
              <a:t>Děkuji</a:t>
            </a:r>
            <a:endParaRPr lang="en-US" sz="13800" b="1" spc="600" dirty="0" smtClean="0">
              <a:solidFill>
                <a:prstClr val="black"/>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685800" y="4241800"/>
            <a:ext cx="8001000" cy="1600200"/>
          </a:xfrm>
        </p:spPr>
        <p:txBody>
          <a:bodyPr>
            <a:normAutofit fontScale="92500" lnSpcReduction="20000"/>
          </a:bodyPr>
          <a:lstStyle/>
          <a:p>
            <a:pPr algn="l"/>
            <a:r>
              <a:rPr lang="en-US" sz="2800" b="1" dirty="0" smtClean="0">
                <a:solidFill>
                  <a:schemeClr val="tx1"/>
                </a:solidFill>
              </a:rPr>
              <a:t>Mr. </a:t>
            </a:r>
            <a:r>
              <a:rPr lang="cs-CZ" sz="2800" b="1" dirty="0" smtClean="0">
                <a:solidFill>
                  <a:schemeClr val="tx1"/>
                </a:solidFill>
              </a:rPr>
              <a:t>Petr KULOVANÝ</a:t>
            </a:r>
          </a:p>
          <a:p>
            <a:pPr algn="l"/>
            <a:r>
              <a:rPr lang="en-US" sz="2800" dirty="0" smtClean="0"/>
              <a:t>Deputy Director of Foreign Economic Policy department, Ministry of Industry and Trade </a:t>
            </a:r>
          </a:p>
          <a:p>
            <a:pPr algn="l"/>
            <a:r>
              <a:rPr lang="cs-CZ" sz="2800" dirty="0" smtClean="0"/>
              <a:t>  </a:t>
            </a:r>
          </a:p>
        </p:txBody>
      </p:sp>
      <p:sp>
        <p:nvSpPr>
          <p:cNvPr id="4" name="TextBox 3"/>
          <p:cNvSpPr txBox="1"/>
          <p:nvPr/>
        </p:nvSpPr>
        <p:spPr>
          <a:xfrm>
            <a:off x="7633523" y="5080000"/>
            <a:ext cx="184731" cy="369332"/>
          </a:xfrm>
          <a:prstGeom prst="rect">
            <a:avLst/>
          </a:prstGeom>
          <a:noFill/>
        </p:spPr>
        <p:txBody>
          <a:bodyPr wrap="none" rtlCol="0">
            <a:spAutoFit/>
          </a:bodyPr>
          <a:lstStyle/>
          <a:p>
            <a:endParaRPr lang="en-US" dirty="0"/>
          </a:p>
        </p:txBody>
      </p:sp>
      <p:sp>
        <p:nvSpPr>
          <p:cNvPr id="11" name="Title 1"/>
          <p:cNvSpPr>
            <a:spLocks noGrp="1"/>
          </p:cNvSpPr>
          <p:nvPr>
            <p:ph type="ctrTitle"/>
          </p:nvPr>
        </p:nvSpPr>
        <p:spPr>
          <a:xfrm>
            <a:off x="685800" y="1752601"/>
            <a:ext cx="7772400" cy="2438400"/>
          </a:xfrm>
          <a:solidFill>
            <a:schemeClr val="bg1"/>
          </a:solidFill>
        </p:spPr>
        <p:txBody>
          <a:bodyPr>
            <a:normAutofit/>
          </a:bodyPr>
          <a:lstStyle/>
          <a:p>
            <a:pPr algn="l"/>
            <a:r>
              <a:rPr lang="cs-CZ" sz="5400" dirty="0" smtClean="0">
                <a:solidFill>
                  <a:srgbClr val="0064A8"/>
                </a:solidFill>
              </a:rPr>
              <a:t>THAILAND</a:t>
            </a:r>
            <a:endParaRPr lang="en-US" sz="5400" dirty="0">
              <a:solidFill>
                <a:srgbClr val="0064A8"/>
              </a:solidFill>
            </a:endParaRPr>
          </a:p>
        </p:txBody>
      </p:sp>
      <p:pic>
        <p:nvPicPr>
          <p:cNvPr id="7" name="Obrázek 6" descr="ICC NC WBO Horz logo_CZ_Color (2).png"/>
          <p:cNvPicPr>
            <a:picLocks noChangeAspect="1"/>
          </p:cNvPicPr>
          <p:nvPr/>
        </p:nvPicPr>
        <p:blipFill>
          <a:blip r:embed="rId2" cstate="print"/>
          <a:stretch>
            <a:fillRect/>
          </a:stretch>
        </p:blipFill>
        <p:spPr>
          <a:xfrm>
            <a:off x="381000" y="5943600"/>
            <a:ext cx="1905000" cy="540926"/>
          </a:xfrm>
          <a:prstGeom prst="rect">
            <a:avLst/>
          </a:prstGeom>
        </p:spPr>
      </p:pic>
      <p:pic>
        <p:nvPicPr>
          <p:cNvPr id="9" name="Obrázek 8"/>
          <p:cNvPicPr>
            <a:picLocks noChangeAspect="1"/>
          </p:cNvPicPr>
          <p:nvPr/>
        </p:nvPicPr>
        <p:blipFill>
          <a:blip r:embed="rId3" cstate="print"/>
          <a:stretch>
            <a:fillRect/>
          </a:stretch>
        </p:blipFill>
        <p:spPr>
          <a:xfrm>
            <a:off x="6372374" y="1828790"/>
            <a:ext cx="2348725" cy="2140609"/>
          </a:xfrm>
          <a:prstGeom prst="rect">
            <a:avLst/>
          </a:prstGeom>
        </p:spPr>
      </p:pic>
      <p:sp>
        <p:nvSpPr>
          <p:cNvPr id="10" name="Text Placeholder 2"/>
          <p:cNvSpPr txBox="1">
            <a:spLocks/>
          </p:cNvSpPr>
          <p:nvPr/>
        </p:nvSpPr>
        <p:spPr>
          <a:xfrm>
            <a:off x="6248400" y="6096000"/>
            <a:ext cx="2667000" cy="5334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cs-CZ" sz="2400" noProof="0" dirty="0" smtClean="0">
                <a:solidFill>
                  <a:schemeClr val="tx1">
                    <a:tint val="75000"/>
                  </a:schemeClr>
                </a:solidFill>
              </a:rPr>
              <a:t>13</a:t>
            </a:r>
            <a:r>
              <a:rPr kumimoji="0" lang="cs-CZ" sz="2400" b="0" i="0" u="none" strike="noStrike" kern="1200" cap="none" spc="0" normalizeH="0" baseline="30000" noProof="0" dirty="0" smtClean="0">
                <a:ln>
                  <a:noFill/>
                </a:ln>
                <a:solidFill>
                  <a:schemeClr val="tx1">
                    <a:tint val="75000"/>
                  </a:schemeClr>
                </a:solidFill>
                <a:effectLst/>
                <a:uLnTx/>
                <a:uFillTx/>
                <a:latin typeface="+mn-lt"/>
                <a:ea typeface="+mn-ea"/>
                <a:cs typeface="+mn-cs"/>
              </a:rPr>
              <a:t>th</a:t>
            </a:r>
            <a:r>
              <a:rPr kumimoji="0" lang="en-US" sz="2400" b="0" i="0" u="none" strike="noStrike" kern="1200" cap="none" spc="0" normalizeH="0" baseline="0" noProof="0" dirty="0" smtClean="0">
                <a:ln>
                  <a:noFill/>
                </a:ln>
                <a:solidFill>
                  <a:schemeClr val="tx1">
                    <a:tint val="75000"/>
                  </a:schemeClr>
                </a:solidFill>
                <a:effectLst/>
                <a:uLnTx/>
                <a:uFillTx/>
                <a:latin typeface="+mn-lt"/>
                <a:ea typeface="+mn-ea"/>
                <a:cs typeface="+mn-cs"/>
              </a:rPr>
              <a:t> </a:t>
            </a:r>
            <a:r>
              <a:rPr lang="cs-CZ" sz="2400" dirty="0" err="1" smtClean="0">
                <a:solidFill>
                  <a:schemeClr val="tx1">
                    <a:tint val="75000"/>
                  </a:schemeClr>
                </a:solidFill>
              </a:rPr>
              <a:t>March</a:t>
            </a:r>
            <a:r>
              <a:rPr lang="cs-CZ" sz="2400" dirty="0" smtClean="0">
                <a:solidFill>
                  <a:schemeClr val="tx1">
                    <a:tint val="75000"/>
                  </a:schemeClr>
                </a:solidFill>
              </a:rPr>
              <a:t> </a:t>
            </a:r>
            <a:r>
              <a:rPr kumimoji="0" lang="en-US" sz="2400" b="0" i="0" u="none" strike="noStrike" kern="1200" cap="none" spc="0" normalizeH="0" baseline="0" noProof="0" dirty="0" smtClean="0">
                <a:ln>
                  <a:noFill/>
                </a:ln>
                <a:solidFill>
                  <a:schemeClr val="tx1">
                    <a:tint val="75000"/>
                  </a:schemeClr>
                </a:solidFill>
                <a:effectLst/>
                <a:uLnTx/>
                <a:uFillTx/>
                <a:latin typeface="+mn-lt"/>
                <a:ea typeface="+mn-ea"/>
                <a:cs typeface="+mn-cs"/>
              </a:rPr>
              <a:t>201</a:t>
            </a:r>
            <a:r>
              <a:rPr lang="cs-CZ" sz="2400" noProof="0" dirty="0" smtClean="0">
                <a:solidFill>
                  <a:schemeClr val="tx1">
                    <a:tint val="75000"/>
                  </a:schemeClr>
                </a:solidFill>
              </a:rPr>
              <a:t>7</a:t>
            </a:r>
            <a:endParaRPr kumimoji="0" lang="en-US" sz="24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8" name="Obrázek 7" descr="logo.gif"/>
          <p:cNvPicPr>
            <a:picLocks noChangeAspect="1"/>
          </p:cNvPicPr>
          <p:nvPr/>
        </p:nvPicPr>
        <p:blipFill>
          <a:blip r:embed="rId4" cstate="print"/>
          <a:stretch>
            <a:fillRect/>
          </a:stretch>
        </p:blipFill>
        <p:spPr>
          <a:xfrm>
            <a:off x="2743200" y="5638800"/>
            <a:ext cx="1619250" cy="1019175"/>
          </a:xfrm>
          <a:prstGeom prst="rect">
            <a:avLst/>
          </a:prstGeom>
        </p:spPr>
      </p:pic>
    </p:spTree>
    <p:extLst>
      <p:ext uri="{BB962C8B-B14F-4D97-AF65-F5344CB8AC3E}">
        <p14:creationId xmlns="" xmlns:p14="http://schemas.microsoft.com/office/powerpoint/2010/main" val="600839586"/>
      </p:ext>
    </p:extLst>
  </p:cSld>
  <p:clrMapOvr>
    <a:masterClrMapping/>
  </p:clrMapOvr>
  <p:transition advClick="0" advTm="3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685800" y="4241800"/>
            <a:ext cx="8001000" cy="1600200"/>
          </a:xfrm>
        </p:spPr>
        <p:txBody>
          <a:bodyPr>
            <a:normAutofit/>
          </a:bodyPr>
          <a:lstStyle/>
          <a:p>
            <a:pPr algn="l"/>
            <a:r>
              <a:rPr lang="en-US" sz="2800" b="1" dirty="0" smtClean="0">
                <a:solidFill>
                  <a:schemeClr val="tx1"/>
                </a:solidFill>
              </a:rPr>
              <a:t>Mr. </a:t>
            </a:r>
            <a:r>
              <a:rPr lang="cs-CZ" sz="2800" b="1" dirty="0" smtClean="0">
                <a:solidFill>
                  <a:schemeClr val="tx1"/>
                </a:solidFill>
              </a:rPr>
              <a:t>Jan HORÁČEK</a:t>
            </a:r>
          </a:p>
          <a:p>
            <a:pPr algn="l"/>
            <a:r>
              <a:rPr lang="cs-CZ" sz="2800" dirty="0" err="1" smtClean="0"/>
              <a:t>Credit</a:t>
            </a:r>
            <a:r>
              <a:rPr lang="cs-CZ" sz="2800" dirty="0" smtClean="0"/>
              <a:t> </a:t>
            </a:r>
            <a:r>
              <a:rPr lang="cs-CZ" sz="2800" dirty="0" err="1" smtClean="0"/>
              <a:t>manager</a:t>
            </a:r>
            <a:r>
              <a:rPr lang="cs-CZ" sz="2800" dirty="0" smtClean="0"/>
              <a:t>, Czech Export Bank</a:t>
            </a:r>
          </a:p>
        </p:txBody>
      </p:sp>
      <p:sp>
        <p:nvSpPr>
          <p:cNvPr id="4" name="TextBox 3"/>
          <p:cNvSpPr txBox="1"/>
          <p:nvPr/>
        </p:nvSpPr>
        <p:spPr>
          <a:xfrm>
            <a:off x="7633523" y="5080000"/>
            <a:ext cx="184731" cy="369332"/>
          </a:xfrm>
          <a:prstGeom prst="rect">
            <a:avLst/>
          </a:prstGeom>
          <a:noFill/>
        </p:spPr>
        <p:txBody>
          <a:bodyPr wrap="none" rtlCol="0">
            <a:spAutoFit/>
          </a:bodyPr>
          <a:lstStyle/>
          <a:p>
            <a:endParaRPr lang="en-US" dirty="0"/>
          </a:p>
        </p:txBody>
      </p:sp>
      <p:sp>
        <p:nvSpPr>
          <p:cNvPr id="11" name="Title 1"/>
          <p:cNvSpPr>
            <a:spLocks noGrp="1"/>
          </p:cNvSpPr>
          <p:nvPr>
            <p:ph type="ctrTitle"/>
          </p:nvPr>
        </p:nvSpPr>
        <p:spPr>
          <a:xfrm>
            <a:off x="685800" y="1752601"/>
            <a:ext cx="7772400" cy="2438400"/>
          </a:xfrm>
          <a:solidFill>
            <a:schemeClr val="bg1"/>
          </a:solidFill>
        </p:spPr>
        <p:txBody>
          <a:bodyPr>
            <a:normAutofit/>
          </a:bodyPr>
          <a:lstStyle/>
          <a:p>
            <a:pPr algn="l"/>
            <a:r>
              <a:rPr lang="cs-CZ" sz="5400" dirty="0" smtClean="0">
                <a:solidFill>
                  <a:srgbClr val="0064A8"/>
                </a:solidFill>
              </a:rPr>
              <a:t>THAILAND</a:t>
            </a:r>
            <a:endParaRPr lang="en-US" sz="5400" dirty="0">
              <a:solidFill>
                <a:srgbClr val="0064A8"/>
              </a:solidFill>
            </a:endParaRPr>
          </a:p>
        </p:txBody>
      </p:sp>
      <p:pic>
        <p:nvPicPr>
          <p:cNvPr id="7" name="Obrázek 6" descr="ICC NC WBO Horz logo_CZ_Color (2).png"/>
          <p:cNvPicPr>
            <a:picLocks noChangeAspect="1"/>
          </p:cNvPicPr>
          <p:nvPr/>
        </p:nvPicPr>
        <p:blipFill>
          <a:blip r:embed="rId2" cstate="print"/>
          <a:stretch>
            <a:fillRect/>
          </a:stretch>
        </p:blipFill>
        <p:spPr>
          <a:xfrm>
            <a:off x="304800" y="5715290"/>
            <a:ext cx="3124200" cy="887119"/>
          </a:xfrm>
          <a:prstGeom prst="rect">
            <a:avLst/>
          </a:prstGeom>
        </p:spPr>
      </p:pic>
      <p:pic>
        <p:nvPicPr>
          <p:cNvPr id="9" name="Obrázek 8"/>
          <p:cNvPicPr>
            <a:picLocks noChangeAspect="1"/>
          </p:cNvPicPr>
          <p:nvPr/>
        </p:nvPicPr>
        <p:blipFill>
          <a:blip r:embed="rId3" cstate="print"/>
          <a:stretch>
            <a:fillRect/>
          </a:stretch>
        </p:blipFill>
        <p:spPr>
          <a:xfrm>
            <a:off x="6372374" y="1828790"/>
            <a:ext cx="2348725" cy="2140609"/>
          </a:xfrm>
          <a:prstGeom prst="rect">
            <a:avLst/>
          </a:prstGeom>
        </p:spPr>
      </p:pic>
      <p:sp>
        <p:nvSpPr>
          <p:cNvPr id="10" name="Text Placeholder 2"/>
          <p:cNvSpPr txBox="1">
            <a:spLocks/>
          </p:cNvSpPr>
          <p:nvPr/>
        </p:nvSpPr>
        <p:spPr>
          <a:xfrm>
            <a:off x="6248400" y="6096000"/>
            <a:ext cx="2667000" cy="5334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cs-CZ" sz="2400" noProof="0" dirty="0" smtClean="0">
                <a:solidFill>
                  <a:schemeClr val="tx1">
                    <a:tint val="75000"/>
                  </a:schemeClr>
                </a:solidFill>
              </a:rPr>
              <a:t>13</a:t>
            </a:r>
            <a:r>
              <a:rPr kumimoji="0" lang="cs-CZ" sz="2400" b="0" i="0" u="none" strike="noStrike" kern="1200" cap="none" spc="0" normalizeH="0" baseline="30000" noProof="0" dirty="0" smtClean="0">
                <a:ln>
                  <a:noFill/>
                </a:ln>
                <a:solidFill>
                  <a:schemeClr val="tx1">
                    <a:tint val="75000"/>
                  </a:schemeClr>
                </a:solidFill>
                <a:effectLst/>
                <a:uLnTx/>
                <a:uFillTx/>
                <a:latin typeface="+mn-lt"/>
                <a:ea typeface="+mn-ea"/>
                <a:cs typeface="+mn-cs"/>
              </a:rPr>
              <a:t>th</a:t>
            </a:r>
            <a:r>
              <a:rPr kumimoji="0" lang="en-US" sz="2400" b="0" i="0" u="none" strike="noStrike" kern="1200" cap="none" spc="0" normalizeH="0" baseline="0" noProof="0" dirty="0" smtClean="0">
                <a:ln>
                  <a:noFill/>
                </a:ln>
                <a:solidFill>
                  <a:schemeClr val="tx1">
                    <a:tint val="75000"/>
                  </a:schemeClr>
                </a:solidFill>
                <a:effectLst/>
                <a:uLnTx/>
                <a:uFillTx/>
                <a:latin typeface="+mn-lt"/>
                <a:ea typeface="+mn-ea"/>
                <a:cs typeface="+mn-cs"/>
              </a:rPr>
              <a:t> </a:t>
            </a:r>
            <a:r>
              <a:rPr lang="cs-CZ" sz="2400" dirty="0" err="1" smtClean="0">
                <a:solidFill>
                  <a:schemeClr val="tx1">
                    <a:tint val="75000"/>
                  </a:schemeClr>
                </a:solidFill>
              </a:rPr>
              <a:t>March</a:t>
            </a:r>
            <a:r>
              <a:rPr lang="cs-CZ" sz="2400" dirty="0" smtClean="0">
                <a:solidFill>
                  <a:schemeClr val="tx1">
                    <a:tint val="75000"/>
                  </a:schemeClr>
                </a:solidFill>
              </a:rPr>
              <a:t> </a:t>
            </a:r>
            <a:r>
              <a:rPr kumimoji="0" lang="en-US" sz="2400" b="0" i="0" u="none" strike="noStrike" kern="1200" cap="none" spc="0" normalizeH="0" baseline="0" noProof="0" dirty="0" smtClean="0">
                <a:ln>
                  <a:noFill/>
                </a:ln>
                <a:solidFill>
                  <a:schemeClr val="tx1">
                    <a:tint val="75000"/>
                  </a:schemeClr>
                </a:solidFill>
                <a:effectLst/>
                <a:uLnTx/>
                <a:uFillTx/>
                <a:latin typeface="+mn-lt"/>
                <a:ea typeface="+mn-ea"/>
                <a:cs typeface="+mn-cs"/>
              </a:rPr>
              <a:t>201</a:t>
            </a:r>
            <a:r>
              <a:rPr lang="cs-CZ" sz="2400" noProof="0" dirty="0" smtClean="0">
                <a:solidFill>
                  <a:schemeClr val="tx1">
                    <a:tint val="75000"/>
                  </a:schemeClr>
                </a:solidFill>
              </a:rPr>
              <a:t>7</a:t>
            </a:r>
            <a:endParaRPr kumimoji="0" lang="en-US" sz="24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 xmlns:p14="http://schemas.microsoft.com/office/powerpoint/2010/main" val="600839586"/>
      </p:ext>
    </p:extLst>
  </p:cSld>
  <p:clrMapOvr>
    <a:masterClrMapping/>
  </p:clrMapOvr>
  <p:transition advClick="0" advTm="3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4"/>
          <p:cNvGrpSpPr/>
          <p:nvPr/>
        </p:nvGrpSpPr>
        <p:grpSpPr>
          <a:xfrm>
            <a:off x="4605830" y="116632"/>
            <a:ext cx="4405546" cy="6670007"/>
            <a:chOff x="2371330" y="117318"/>
            <a:chExt cx="4405546" cy="6670007"/>
          </a:xfrm>
        </p:grpSpPr>
        <p:pic>
          <p:nvPicPr>
            <p:cNvPr id="5" name="Obrázek 4"/>
            <p:cNvPicPr>
              <a:picLocks noChangeAspect="1"/>
            </p:cNvPicPr>
            <p:nvPr/>
          </p:nvPicPr>
          <p:blipFill rotWithShape="1">
            <a:blip r:embed="rId3" cstate="print">
              <a:extLst>
                <a:ext uri="{28A0092B-C50C-407E-A947-70E740481C1C}">
                  <a14:useLocalDpi xmlns:a14="http://schemas.microsoft.com/office/drawing/2010/main" xmlns="" val="0"/>
                </a:ext>
              </a:extLst>
            </a:blip>
            <a:srcRect b="-460"/>
            <a:stretch/>
          </p:blipFill>
          <p:spPr>
            <a:xfrm>
              <a:off x="2371330" y="4411747"/>
              <a:ext cx="2148795" cy="2375578"/>
            </a:xfrm>
            <a:prstGeom prst="rect">
              <a:avLst/>
            </a:prstGeom>
            <a:ln>
              <a:noFill/>
            </a:ln>
            <a:effectLst/>
          </p:spPr>
        </p:pic>
        <p:pic>
          <p:nvPicPr>
            <p:cNvPr id="9" name="Obrázek 8"/>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a:xfrm>
              <a:off x="4628081" y="117318"/>
              <a:ext cx="2148795" cy="2375578"/>
            </a:xfrm>
            <a:prstGeom prst="rect">
              <a:avLst/>
            </a:prstGeom>
          </p:spPr>
        </p:pic>
        <p:pic>
          <p:nvPicPr>
            <p:cNvPr id="11" name="Obrázek 10"/>
            <p:cNvPicPr>
              <a:picLocks noChangeAspect="1"/>
            </p:cNvPicPr>
            <p:nvPr/>
          </p:nvPicPr>
          <p:blipFill rotWithShape="1">
            <a:blip r:embed="rId5" cstate="print">
              <a:extLst>
                <a:ext uri="{28A0092B-C50C-407E-A947-70E740481C1C}">
                  <a14:useLocalDpi xmlns:a14="http://schemas.microsoft.com/office/drawing/2010/main" xmlns="" val="0"/>
                </a:ext>
              </a:extLst>
            </a:blip>
            <a:srcRect/>
            <a:stretch/>
          </p:blipFill>
          <p:spPr>
            <a:xfrm>
              <a:off x="2371330" y="117318"/>
              <a:ext cx="2148795" cy="2375578"/>
            </a:xfrm>
            <a:prstGeom prst="rect">
              <a:avLst/>
            </a:prstGeom>
          </p:spPr>
        </p:pic>
      </p:grpSp>
      <p:pic>
        <p:nvPicPr>
          <p:cNvPr id="19" name="Obrázek 18"/>
          <p:cNvPicPr>
            <a:picLocks noChangeAspect="1"/>
          </p:cNvPicPr>
          <p:nvPr/>
        </p:nvPicPr>
        <p:blipFill rotWithShape="1">
          <a:blip r:embed="rId6" cstate="print">
            <a:extLst>
              <a:ext uri="{28A0092B-C50C-407E-A947-70E740481C1C}">
                <a14:useLocalDpi xmlns:a14="http://schemas.microsoft.com/office/drawing/2010/main" xmlns="" val="0"/>
              </a:ext>
            </a:extLst>
          </a:blip>
          <a:srcRect/>
          <a:stretch/>
        </p:blipFill>
        <p:spPr>
          <a:xfrm>
            <a:off x="6862581" y="4402448"/>
            <a:ext cx="2174406" cy="2350842"/>
          </a:xfrm>
          <a:prstGeom prst="rect">
            <a:avLst/>
          </a:prstGeom>
        </p:spPr>
      </p:pic>
      <p:pic>
        <p:nvPicPr>
          <p:cNvPr id="21" name="Obrázek 20"/>
          <p:cNvPicPr>
            <a:picLocks noChangeAspect="1"/>
          </p:cNvPicPr>
          <p:nvPr/>
        </p:nvPicPr>
        <p:blipFill rotWithShape="1">
          <a:blip r:embed="rId7" cstate="print">
            <a:extLst>
              <a:ext uri="{28A0092B-C50C-407E-A947-70E740481C1C}">
                <a14:useLocalDpi xmlns:a14="http://schemas.microsoft.com/office/drawing/2010/main" xmlns="" val="0"/>
              </a:ext>
            </a:extLst>
          </a:blip>
          <a:srcRect/>
          <a:stretch/>
        </p:blipFill>
        <p:spPr>
          <a:xfrm>
            <a:off x="92945" y="4402448"/>
            <a:ext cx="2152051" cy="2326673"/>
          </a:xfrm>
          <a:prstGeom prst="rect">
            <a:avLst/>
          </a:prstGeom>
        </p:spPr>
      </p:pic>
      <p:pic>
        <p:nvPicPr>
          <p:cNvPr id="22" name="Obrázek 21"/>
          <p:cNvPicPr>
            <a:picLocks noChangeAspect="1"/>
          </p:cNvPicPr>
          <p:nvPr/>
        </p:nvPicPr>
        <p:blipFill rotWithShape="1">
          <a:blip r:embed="rId8" cstate="print">
            <a:extLst>
              <a:ext uri="{28A0092B-C50C-407E-A947-70E740481C1C}">
                <a14:useLocalDpi xmlns:a14="http://schemas.microsoft.com/office/drawing/2010/main" xmlns="" val="0"/>
              </a:ext>
            </a:extLst>
          </a:blip>
          <a:srcRect/>
          <a:stretch/>
        </p:blipFill>
        <p:spPr>
          <a:xfrm>
            <a:off x="2347349" y="4418187"/>
            <a:ext cx="2152051" cy="2326673"/>
          </a:xfrm>
          <a:prstGeom prst="rect">
            <a:avLst/>
          </a:prstGeom>
        </p:spPr>
      </p:pic>
      <p:sp>
        <p:nvSpPr>
          <p:cNvPr id="24" name="Obdélník 23"/>
          <p:cNvSpPr/>
          <p:nvPr/>
        </p:nvSpPr>
        <p:spPr>
          <a:xfrm>
            <a:off x="92946" y="2595244"/>
            <a:ext cx="8930012" cy="1697852"/>
          </a:xfrm>
          <a:prstGeom prst="rect">
            <a:avLst/>
          </a:prstGeom>
          <a:solidFill>
            <a:srgbClr val="FF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2400" dirty="0" smtClean="0">
              <a:solidFill>
                <a:prstClr val="white"/>
              </a:solidFill>
            </a:endParaRPr>
          </a:p>
        </p:txBody>
      </p:sp>
      <p:sp>
        <p:nvSpPr>
          <p:cNvPr id="26" name="Obdélník 25"/>
          <p:cNvSpPr/>
          <p:nvPr/>
        </p:nvSpPr>
        <p:spPr>
          <a:xfrm>
            <a:off x="92945" y="117318"/>
            <a:ext cx="4406455" cy="2374892"/>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prstClr val="white"/>
              </a:solidFill>
            </a:endParaRPr>
          </a:p>
        </p:txBody>
      </p:sp>
      <p:pic>
        <p:nvPicPr>
          <p:cNvPr id="27" name="Obrázek 2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294016" y="764704"/>
            <a:ext cx="1901959" cy="862464"/>
          </a:xfrm>
          <a:prstGeom prst="rect">
            <a:avLst/>
          </a:prstGeom>
        </p:spPr>
      </p:pic>
      <p:sp>
        <p:nvSpPr>
          <p:cNvPr id="2" name="TextovéPole 1"/>
          <p:cNvSpPr txBox="1"/>
          <p:nvPr/>
        </p:nvSpPr>
        <p:spPr>
          <a:xfrm>
            <a:off x="395536" y="2924944"/>
            <a:ext cx="7272808" cy="1015663"/>
          </a:xfrm>
          <a:prstGeom prst="rect">
            <a:avLst/>
          </a:prstGeom>
          <a:noFill/>
        </p:spPr>
        <p:txBody>
          <a:bodyPr wrap="square" rtlCol="0">
            <a:spAutoFit/>
          </a:bodyPr>
          <a:lstStyle/>
          <a:p>
            <a:r>
              <a:rPr lang="cs-CZ" sz="3600" b="1" dirty="0" smtClean="0">
                <a:solidFill>
                  <a:prstClr val="white"/>
                </a:solidFill>
              </a:rPr>
              <a:t>Česká exportní banka</a:t>
            </a:r>
          </a:p>
          <a:p>
            <a:r>
              <a:rPr lang="cs-CZ" sz="2400" b="1" dirty="0" smtClean="0">
                <a:solidFill>
                  <a:prstClr val="white"/>
                </a:solidFill>
              </a:rPr>
              <a:t>13. </a:t>
            </a:r>
            <a:r>
              <a:rPr lang="cs-CZ" sz="2400" b="1" dirty="0" smtClean="0">
                <a:solidFill>
                  <a:prstClr val="white"/>
                </a:solidFill>
              </a:rPr>
              <a:t>března 2017</a:t>
            </a:r>
            <a:endParaRPr lang="cs-CZ" sz="2400" b="1" dirty="0">
              <a:solidFill>
                <a:prstClr val="white"/>
              </a:solidFill>
            </a:endParaRPr>
          </a:p>
        </p:txBody>
      </p:sp>
    </p:spTree>
    <p:extLst>
      <p:ext uri="{BB962C8B-B14F-4D97-AF65-F5344CB8AC3E}">
        <p14:creationId xmlns:p14="http://schemas.microsoft.com/office/powerpoint/2010/main" xmlns="" val="24711931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50"/>
          <p:cNvGrpSpPr/>
          <p:nvPr/>
        </p:nvGrpSpPr>
        <p:grpSpPr>
          <a:xfrm>
            <a:off x="3796383" y="4522208"/>
            <a:ext cx="5029277" cy="1512000"/>
            <a:chOff x="3796383" y="4522208"/>
            <a:chExt cx="5029277" cy="1512000"/>
          </a:xfrm>
        </p:grpSpPr>
        <p:sp>
          <p:nvSpPr>
            <p:cNvPr id="11" name="Zaoblený obdélník 10"/>
            <p:cNvSpPr/>
            <p:nvPr/>
          </p:nvSpPr>
          <p:spPr>
            <a:xfrm>
              <a:off x="3796383" y="4522208"/>
              <a:ext cx="1512000" cy="1512000"/>
            </a:xfrm>
            <a:prstGeom prst="roundRect">
              <a:avLst>
                <a:gd name="adj" fmla="val 0"/>
              </a:avLst>
            </a:prstGeom>
            <a:solidFill>
              <a:schemeClr val="accent4">
                <a:lumMod val="40000"/>
                <a:lumOff val="60000"/>
              </a:schemeClr>
            </a:solidFill>
            <a:ln w="0">
              <a:noFill/>
            </a:ln>
            <a:effectLst>
              <a:outerShdw blurRad="215900" dist="88900" dir="5400000" rotWithShape="0">
                <a:srgbClr val="000000">
                  <a:alpha val="35000"/>
                </a:srgbClr>
              </a:outerShdw>
            </a:effectLst>
            <a:scene3d>
              <a:camera prst="isometricOffAxis2Top">
                <a:rot lat="19658049" lon="3579355" rev="17428614"/>
              </a:camera>
              <a:lightRig rig="soft" dir="t"/>
            </a:scene3d>
            <a:sp3d z="25400" extrusionH="127000">
              <a:bevelT/>
              <a:extrusionClr>
                <a:schemeClr val="accent5">
                  <a:lumMod val="20000"/>
                  <a:lumOff val="80000"/>
                </a:schemeClr>
              </a:extrusionClr>
            </a:sp3d>
          </p:spPr>
          <p:style>
            <a:lnRef idx="1">
              <a:schemeClr val="accent1"/>
            </a:lnRef>
            <a:fillRef idx="3">
              <a:schemeClr val="accent1"/>
            </a:fillRef>
            <a:effectRef idx="2">
              <a:schemeClr val="accent1"/>
            </a:effectRef>
            <a:fontRef idx="minor">
              <a:schemeClr val="lt1"/>
            </a:fontRef>
          </p:style>
          <p:txBody>
            <a:bodyPr vert="vert270" tIns="108000" bIns="108000" rtlCol="0" anchor="b" anchorCtr="0"/>
            <a:lstStyle/>
            <a:p>
              <a:r>
                <a:rPr lang="cs-CZ" sz="3600" b="1" dirty="0" smtClean="0">
                  <a:solidFill>
                    <a:srgbClr val="FFFFFF"/>
                  </a:solidFill>
                </a:rPr>
                <a:t>80</a:t>
              </a:r>
              <a:endParaRPr lang="en-US" sz="3600" b="1" dirty="0">
                <a:solidFill>
                  <a:srgbClr val="FFFFFF"/>
                </a:solidFill>
              </a:endParaRPr>
            </a:p>
          </p:txBody>
        </p:sp>
        <p:sp>
          <p:nvSpPr>
            <p:cNvPr id="39" name="TextovéPole 38"/>
            <p:cNvSpPr txBox="1"/>
            <p:nvPr/>
          </p:nvSpPr>
          <p:spPr>
            <a:xfrm>
              <a:off x="5925032" y="5048598"/>
              <a:ext cx="2895440" cy="646331"/>
            </a:xfrm>
            <a:prstGeom prst="rect">
              <a:avLst/>
            </a:prstGeom>
            <a:noFill/>
          </p:spPr>
          <p:txBody>
            <a:bodyPr wrap="square" rtlCol="0">
              <a:spAutoFit/>
            </a:bodyPr>
            <a:lstStyle/>
            <a:p>
              <a:pPr algn="r"/>
              <a:r>
                <a:rPr lang="cs-CZ" dirty="0" smtClean="0">
                  <a:solidFill>
                    <a:srgbClr val="002060"/>
                  </a:solidFill>
                </a:rPr>
                <a:t>Počet zemí, kam jsme poskytli financování</a:t>
              </a:r>
              <a:endParaRPr lang="en-US" dirty="0">
                <a:solidFill>
                  <a:srgbClr val="002060"/>
                </a:solidFill>
              </a:endParaRPr>
            </a:p>
          </p:txBody>
        </p:sp>
        <p:cxnSp>
          <p:nvCxnSpPr>
            <p:cNvPr id="26" name="Přímá spojnice 25"/>
            <p:cNvCxnSpPr/>
            <p:nvPr/>
          </p:nvCxnSpPr>
          <p:spPr>
            <a:xfrm>
              <a:off x="5945660" y="5371764"/>
              <a:ext cx="2880000" cy="0"/>
            </a:xfrm>
            <a:prstGeom prst="line">
              <a:avLst/>
            </a:prstGeom>
            <a:ln>
              <a:solidFill>
                <a:schemeClr val="accent1">
                  <a:lumMod val="20000"/>
                  <a:lumOff val="80000"/>
                </a:schemeClr>
              </a:solidFill>
              <a:headEnd type="none"/>
              <a:tailEnd type="oval"/>
            </a:ln>
          </p:spPr>
          <p:style>
            <a:lnRef idx="2">
              <a:schemeClr val="accent1"/>
            </a:lnRef>
            <a:fillRef idx="0">
              <a:schemeClr val="accent1"/>
            </a:fillRef>
            <a:effectRef idx="1">
              <a:schemeClr val="accent1"/>
            </a:effectRef>
            <a:fontRef idx="minor">
              <a:schemeClr val="tx1"/>
            </a:fontRef>
          </p:style>
        </p:cxnSp>
      </p:grpSp>
      <p:grpSp>
        <p:nvGrpSpPr>
          <p:cNvPr id="3" name="Skupina 49"/>
          <p:cNvGrpSpPr/>
          <p:nvPr/>
        </p:nvGrpSpPr>
        <p:grpSpPr>
          <a:xfrm>
            <a:off x="343144" y="3999713"/>
            <a:ext cx="5017453" cy="1512000"/>
            <a:chOff x="279073" y="4446246"/>
            <a:chExt cx="5017453" cy="1512000"/>
          </a:xfrm>
        </p:grpSpPr>
        <p:sp>
          <p:nvSpPr>
            <p:cNvPr id="12" name="Zaoblený obdélník 11"/>
            <p:cNvSpPr/>
            <p:nvPr/>
          </p:nvSpPr>
          <p:spPr>
            <a:xfrm>
              <a:off x="3784526" y="4446246"/>
              <a:ext cx="1512000" cy="1512000"/>
            </a:xfrm>
            <a:prstGeom prst="roundRect">
              <a:avLst>
                <a:gd name="adj" fmla="val 0"/>
              </a:avLst>
            </a:prstGeom>
            <a:solidFill>
              <a:schemeClr val="accent1">
                <a:lumMod val="40000"/>
                <a:lumOff val="60000"/>
              </a:schemeClr>
            </a:solidFill>
            <a:ln w="0">
              <a:noFill/>
            </a:ln>
            <a:effectLst>
              <a:outerShdw blurRad="215900" dist="88900" dir="5400000" rotWithShape="0">
                <a:srgbClr val="000000">
                  <a:alpha val="35000"/>
                </a:srgbClr>
              </a:outerShdw>
            </a:effectLst>
            <a:scene3d>
              <a:camera prst="isometricOffAxis2Top">
                <a:rot lat="19658049" lon="3579355" rev="17428614"/>
              </a:camera>
              <a:lightRig rig="soft" dir="t"/>
            </a:scene3d>
            <a:sp3d z="25400" extrusionH="127000">
              <a:bevelT/>
              <a:extrusionClr>
                <a:schemeClr val="accent1">
                  <a:lumMod val="40000"/>
                  <a:lumOff val="60000"/>
                </a:schemeClr>
              </a:extrusionClr>
            </a:sp3d>
          </p:spPr>
          <p:style>
            <a:lnRef idx="1">
              <a:schemeClr val="accent1"/>
            </a:lnRef>
            <a:fillRef idx="3">
              <a:schemeClr val="accent1"/>
            </a:fillRef>
            <a:effectRef idx="2">
              <a:schemeClr val="accent1"/>
            </a:effectRef>
            <a:fontRef idx="minor">
              <a:schemeClr val="lt1"/>
            </a:fontRef>
          </p:style>
          <p:txBody>
            <a:bodyPr vert="vert270" tIns="108000" bIns="108000" rtlCol="0" anchor="b" anchorCtr="0"/>
            <a:lstStyle/>
            <a:p>
              <a:r>
                <a:rPr lang="cs-CZ" sz="3600" b="1" dirty="0" smtClean="0">
                  <a:solidFill>
                    <a:srgbClr val="FFFFFF"/>
                  </a:solidFill>
                </a:rPr>
                <a:t>1300</a:t>
              </a:r>
              <a:endParaRPr lang="en-US" sz="3600" b="1" dirty="0">
                <a:solidFill>
                  <a:srgbClr val="FFFFFF"/>
                </a:solidFill>
              </a:endParaRPr>
            </a:p>
          </p:txBody>
        </p:sp>
        <p:sp>
          <p:nvSpPr>
            <p:cNvPr id="38" name="TextovéPole 37"/>
            <p:cNvSpPr txBox="1"/>
            <p:nvPr/>
          </p:nvSpPr>
          <p:spPr>
            <a:xfrm>
              <a:off x="279073" y="4889632"/>
              <a:ext cx="2789244" cy="369332"/>
            </a:xfrm>
            <a:prstGeom prst="rect">
              <a:avLst/>
            </a:prstGeom>
            <a:noFill/>
          </p:spPr>
          <p:txBody>
            <a:bodyPr wrap="square" rtlCol="0">
              <a:spAutoFit/>
            </a:bodyPr>
            <a:lstStyle/>
            <a:p>
              <a:r>
                <a:rPr lang="cs-CZ" dirty="0" smtClean="0">
                  <a:solidFill>
                    <a:srgbClr val="002060"/>
                  </a:solidFill>
                </a:rPr>
                <a:t>Uzavřených obchodů</a:t>
              </a:r>
              <a:endParaRPr lang="en-US" dirty="0">
                <a:solidFill>
                  <a:srgbClr val="002060"/>
                </a:solidFill>
              </a:endParaRPr>
            </a:p>
          </p:txBody>
        </p:sp>
      </p:grpSp>
      <p:grpSp>
        <p:nvGrpSpPr>
          <p:cNvPr id="4" name="Skupina 48"/>
          <p:cNvGrpSpPr/>
          <p:nvPr/>
        </p:nvGrpSpPr>
        <p:grpSpPr>
          <a:xfrm>
            <a:off x="3834500" y="3439284"/>
            <a:ext cx="5011148" cy="1512000"/>
            <a:chOff x="3816000" y="3987104"/>
            <a:chExt cx="5011148" cy="1512000"/>
          </a:xfrm>
        </p:grpSpPr>
        <p:sp>
          <p:nvSpPr>
            <p:cNvPr id="13" name="Zaoblený obdélník 12"/>
            <p:cNvSpPr/>
            <p:nvPr/>
          </p:nvSpPr>
          <p:spPr>
            <a:xfrm>
              <a:off x="3816000" y="3987104"/>
              <a:ext cx="1512000" cy="1512000"/>
            </a:xfrm>
            <a:prstGeom prst="roundRect">
              <a:avLst>
                <a:gd name="adj" fmla="val 0"/>
              </a:avLst>
            </a:prstGeom>
            <a:solidFill>
              <a:schemeClr val="accent1">
                <a:lumMod val="60000"/>
                <a:lumOff val="40000"/>
              </a:schemeClr>
            </a:solidFill>
            <a:ln w="0">
              <a:noFill/>
            </a:ln>
            <a:effectLst>
              <a:outerShdw blurRad="215900" dist="88900" dir="5400000" rotWithShape="0">
                <a:srgbClr val="000000">
                  <a:alpha val="35000"/>
                </a:srgbClr>
              </a:outerShdw>
            </a:effectLst>
            <a:scene3d>
              <a:camera prst="isometricOffAxis2Top">
                <a:rot lat="19658049" lon="3579355" rev="17428614"/>
              </a:camera>
              <a:lightRig rig="soft" dir="t"/>
            </a:scene3d>
            <a:sp3d z="25400" extrusionH="127000">
              <a:bevelT/>
              <a:extrusionClr>
                <a:schemeClr val="accent1">
                  <a:lumMod val="60000"/>
                  <a:lumOff val="40000"/>
                </a:schemeClr>
              </a:extrusionClr>
            </a:sp3d>
          </p:spPr>
          <p:style>
            <a:lnRef idx="1">
              <a:schemeClr val="accent1"/>
            </a:lnRef>
            <a:fillRef idx="3">
              <a:schemeClr val="accent1"/>
            </a:fillRef>
            <a:effectRef idx="2">
              <a:schemeClr val="accent1"/>
            </a:effectRef>
            <a:fontRef idx="minor">
              <a:schemeClr val="lt1"/>
            </a:fontRef>
          </p:style>
          <p:txBody>
            <a:bodyPr vert="vert270" tIns="108000" bIns="108000" rtlCol="0" anchor="b" anchorCtr="0"/>
            <a:lstStyle/>
            <a:p>
              <a:r>
                <a:rPr lang="cs-CZ" sz="3600" b="1" dirty="0" smtClean="0">
                  <a:solidFill>
                    <a:srgbClr val="FFFFFF"/>
                  </a:solidFill>
                </a:rPr>
                <a:t>380</a:t>
              </a:r>
              <a:endParaRPr lang="en-US" sz="3600" b="1" dirty="0">
                <a:solidFill>
                  <a:srgbClr val="FFFFFF"/>
                </a:solidFill>
              </a:endParaRPr>
            </a:p>
          </p:txBody>
        </p:sp>
        <p:sp>
          <p:nvSpPr>
            <p:cNvPr id="37" name="TextovéPole 36"/>
            <p:cNvSpPr txBox="1"/>
            <p:nvPr/>
          </p:nvSpPr>
          <p:spPr>
            <a:xfrm>
              <a:off x="5700935" y="4547533"/>
              <a:ext cx="3126213" cy="646331"/>
            </a:xfrm>
            <a:prstGeom prst="rect">
              <a:avLst/>
            </a:prstGeom>
            <a:noFill/>
          </p:spPr>
          <p:txBody>
            <a:bodyPr wrap="square" rtlCol="0">
              <a:spAutoFit/>
            </a:bodyPr>
            <a:lstStyle/>
            <a:p>
              <a:pPr algn="r"/>
              <a:r>
                <a:rPr lang="cs-CZ" dirty="0" smtClean="0">
                  <a:solidFill>
                    <a:srgbClr val="002060"/>
                  </a:solidFill>
                </a:rPr>
                <a:t>Poskytnuté financování</a:t>
              </a:r>
            </a:p>
            <a:p>
              <a:pPr algn="r"/>
              <a:r>
                <a:rPr lang="en-US" dirty="0" smtClean="0">
                  <a:solidFill>
                    <a:srgbClr val="002060"/>
                  </a:solidFill>
                </a:rPr>
                <a:t> (</a:t>
              </a:r>
              <a:r>
                <a:rPr lang="cs-CZ" dirty="0" err="1" smtClean="0">
                  <a:solidFill>
                    <a:srgbClr val="002060"/>
                  </a:solidFill>
                </a:rPr>
                <a:t>mld</a:t>
              </a:r>
              <a:r>
                <a:rPr lang="en-US" dirty="0" smtClean="0">
                  <a:solidFill>
                    <a:srgbClr val="002060"/>
                  </a:solidFill>
                </a:rPr>
                <a:t> CZK)</a:t>
              </a:r>
              <a:endParaRPr lang="en-US" sz="1000" dirty="0">
                <a:solidFill>
                  <a:srgbClr val="002060"/>
                </a:solidFill>
              </a:endParaRPr>
            </a:p>
          </p:txBody>
        </p:sp>
        <p:cxnSp>
          <p:nvCxnSpPr>
            <p:cNvPr id="25" name="Přímá spojnice 24"/>
            <p:cNvCxnSpPr/>
            <p:nvPr/>
          </p:nvCxnSpPr>
          <p:spPr>
            <a:xfrm>
              <a:off x="5927160" y="4870700"/>
              <a:ext cx="2887792" cy="0"/>
            </a:xfrm>
            <a:prstGeom prst="line">
              <a:avLst/>
            </a:prstGeom>
            <a:ln>
              <a:solidFill>
                <a:schemeClr val="accent1">
                  <a:lumMod val="60000"/>
                  <a:lumOff val="40000"/>
                </a:schemeClr>
              </a:solidFill>
              <a:headEnd type="none"/>
              <a:tailEnd type="oval"/>
            </a:ln>
          </p:spPr>
          <p:style>
            <a:lnRef idx="2">
              <a:schemeClr val="accent1"/>
            </a:lnRef>
            <a:fillRef idx="0">
              <a:schemeClr val="accent1"/>
            </a:fillRef>
            <a:effectRef idx="1">
              <a:schemeClr val="accent1"/>
            </a:effectRef>
            <a:fontRef idx="minor">
              <a:schemeClr val="tx1"/>
            </a:fontRef>
          </p:style>
        </p:cxnSp>
      </p:grpSp>
      <p:grpSp>
        <p:nvGrpSpPr>
          <p:cNvPr id="5" name="Skupina 46"/>
          <p:cNvGrpSpPr/>
          <p:nvPr/>
        </p:nvGrpSpPr>
        <p:grpSpPr>
          <a:xfrm>
            <a:off x="323528" y="2889024"/>
            <a:ext cx="5004472" cy="1512000"/>
            <a:chOff x="323528" y="2889024"/>
            <a:chExt cx="5004472" cy="1512000"/>
          </a:xfrm>
        </p:grpSpPr>
        <p:sp>
          <p:nvSpPr>
            <p:cNvPr id="15" name="Zaoblený obdélník 14"/>
            <p:cNvSpPr/>
            <p:nvPr/>
          </p:nvSpPr>
          <p:spPr>
            <a:xfrm>
              <a:off x="3816000" y="2889024"/>
              <a:ext cx="1512000" cy="1512000"/>
            </a:xfrm>
            <a:prstGeom prst="roundRect">
              <a:avLst>
                <a:gd name="adj" fmla="val 0"/>
              </a:avLst>
            </a:prstGeom>
            <a:solidFill>
              <a:schemeClr val="accent1">
                <a:lumMod val="50000"/>
              </a:schemeClr>
            </a:solidFill>
            <a:ln w="0">
              <a:noFill/>
            </a:ln>
            <a:effectLst>
              <a:outerShdw blurRad="215900" dist="88900" dir="5400000" rotWithShape="0">
                <a:srgbClr val="000000">
                  <a:alpha val="35000"/>
                </a:srgbClr>
              </a:outerShdw>
            </a:effectLst>
            <a:scene3d>
              <a:camera prst="isometricOffAxis2Top">
                <a:rot lat="19658049" lon="3579355" rev="17428614"/>
              </a:camera>
              <a:lightRig rig="soft" dir="t"/>
            </a:scene3d>
            <a:sp3d z="25400" extrusionH="127000">
              <a:bevelT/>
              <a:extrusionClr>
                <a:schemeClr val="accent1">
                  <a:lumMod val="50000"/>
                </a:schemeClr>
              </a:extrusionClr>
            </a:sp3d>
          </p:spPr>
          <p:style>
            <a:lnRef idx="1">
              <a:schemeClr val="accent1"/>
            </a:lnRef>
            <a:fillRef idx="3">
              <a:schemeClr val="accent1"/>
            </a:fillRef>
            <a:effectRef idx="2">
              <a:schemeClr val="accent1"/>
            </a:effectRef>
            <a:fontRef idx="minor">
              <a:schemeClr val="lt1"/>
            </a:fontRef>
          </p:style>
          <p:txBody>
            <a:bodyPr vert="vert270" tIns="108000" bIns="108000" rtlCol="0" anchor="b" anchorCtr="0"/>
            <a:lstStyle/>
            <a:p>
              <a:r>
                <a:rPr lang="cs-CZ" sz="3600" b="1" dirty="0" smtClean="0">
                  <a:solidFill>
                    <a:srgbClr val="FFFFFF"/>
                  </a:solidFill>
                </a:rPr>
                <a:t>3,28</a:t>
              </a:r>
              <a:endParaRPr lang="en-US" sz="3600" b="1" dirty="0">
                <a:solidFill>
                  <a:srgbClr val="FFFFFF"/>
                </a:solidFill>
              </a:endParaRPr>
            </a:p>
          </p:txBody>
        </p:sp>
        <p:cxnSp>
          <p:nvCxnSpPr>
            <p:cNvPr id="24" name="Přímá spojnice 23"/>
            <p:cNvCxnSpPr/>
            <p:nvPr/>
          </p:nvCxnSpPr>
          <p:spPr>
            <a:xfrm flipH="1">
              <a:off x="323528" y="3721224"/>
              <a:ext cx="2880320" cy="0"/>
            </a:xfrm>
            <a:prstGeom prst="line">
              <a:avLst/>
            </a:prstGeom>
            <a:ln>
              <a:solidFill>
                <a:schemeClr val="accent1">
                  <a:lumMod val="50000"/>
                </a:schemeClr>
              </a:solidFill>
              <a:headEnd type="none"/>
              <a:tailEnd type="oval"/>
            </a:ln>
          </p:spPr>
          <p:style>
            <a:lnRef idx="2">
              <a:schemeClr val="accent1"/>
            </a:lnRef>
            <a:fillRef idx="0">
              <a:schemeClr val="accent1"/>
            </a:fillRef>
            <a:effectRef idx="1">
              <a:schemeClr val="accent1"/>
            </a:effectRef>
            <a:fontRef idx="minor">
              <a:schemeClr val="tx1"/>
            </a:fontRef>
          </p:style>
        </p:cxnSp>
        <p:sp>
          <p:nvSpPr>
            <p:cNvPr id="35" name="TextovéPole 34"/>
            <p:cNvSpPr txBox="1"/>
            <p:nvPr/>
          </p:nvSpPr>
          <p:spPr>
            <a:xfrm>
              <a:off x="323684" y="3387264"/>
              <a:ext cx="2525884" cy="369332"/>
            </a:xfrm>
            <a:prstGeom prst="rect">
              <a:avLst/>
            </a:prstGeom>
            <a:noFill/>
          </p:spPr>
          <p:txBody>
            <a:bodyPr wrap="none" rtlCol="0">
              <a:spAutoFit/>
            </a:bodyPr>
            <a:lstStyle/>
            <a:p>
              <a:r>
                <a:rPr lang="cs-CZ" dirty="0" smtClean="0">
                  <a:solidFill>
                    <a:srgbClr val="002060"/>
                  </a:solidFill>
                </a:rPr>
                <a:t>Aktiva celkem </a:t>
              </a:r>
              <a:r>
                <a:rPr lang="en-US" dirty="0" smtClean="0">
                  <a:solidFill>
                    <a:srgbClr val="002060"/>
                  </a:solidFill>
                </a:rPr>
                <a:t>(</a:t>
              </a:r>
              <a:r>
                <a:rPr lang="cs-CZ" dirty="0" smtClean="0">
                  <a:solidFill>
                    <a:srgbClr val="002060"/>
                  </a:solidFill>
                </a:rPr>
                <a:t>mld.</a:t>
              </a:r>
              <a:r>
                <a:rPr lang="en-US" dirty="0" smtClean="0">
                  <a:solidFill>
                    <a:srgbClr val="002060"/>
                  </a:solidFill>
                </a:rPr>
                <a:t> EUR)</a:t>
              </a:r>
              <a:endParaRPr lang="en-US" sz="1000" dirty="0">
                <a:solidFill>
                  <a:srgbClr val="002060"/>
                </a:solidFill>
              </a:endParaRPr>
            </a:p>
          </p:txBody>
        </p:sp>
      </p:grpSp>
      <p:grpSp>
        <p:nvGrpSpPr>
          <p:cNvPr id="6" name="Skupina 45"/>
          <p:cNvGrpSpPr/>
          <p:nvPr/>
        </p:nvGrpSpPr>
        <p:grpSpPr>
          <a:xfrm>
            <a:off x="3816000" y="2339984"/>
            <a:ext cx="5019796" cy="1512000"/>
            <a:chOff x="3816000" y="2339984"/>
            <a:chExt cx="5019796" cy="1512000"/>
          </a:xfrm>
        </p:grpSpPr>
        <p:sp>
          <p:nvSpPr>
            <p:cNvPr id="16" name="Zaoblený obdélník 15"/>
            <p:cNvSpPr/>
            <p:nvPr/>
          </p:nvSpPr>
          <p:spPr>
            <a:xfrm>
              <a:off x="3816000" y="2339984"/>
              <a:ext cx="1512000" cy="1512000"/>
            </a:xfrm>
            <a:prstGeom prst="roundRect">
              <a:avLst>
                <a:gd name="adj" fmla="val 0"/>
              </a:avLst>
            </a:prstGeom>
            <a:solidFill>
              <a:schemeClr val="accent1">
                <a:lumMod val="75000"/>
              </a:schemeClr>
            </a:solidFill>
            <a:ln w="0">
              <a:noFill/>
            </a:ln>
            <a:effectLst>
              <a:outerShdw blurRad="215900" dist="88900" dir="5400000" rotWithShape="0">
                <a:srgbClr val="000000">
                  <a:alpha val="35000"/>
                </a:srgbClr>
              </a:outerShdw>
            </a:effectLst>
            <a:scene3d>
              <a:camera prst="isometricOffAxis2Top">
                <a:rot lat="19658049" lon="3579355" rev="17428614"/>
              </a:camera>
              <a:lightRig rig="soft" dir="t"/>
            </a:scene3d>
            <a:sp3d z="25400" extrusionH="127000">
              <a:bevelT/>
              <a:extrusionClr>
                <a:schemeClr val="accent1">
                  <a:lumMod val="75000"/>
                </a:schemeClr>
              </a:extrusionClr>
            </a:sp3d>
          </p:spPr>
          <p:style>
            <a:lnRef idx="1">
              <a:schemeClr val="accent1"/>
            </a:lnRef>
            <a:fillRef idx="3">
              <a:schemeClr val="accent1"/>
            </a:fillRef>
            <a:effectRef idx="2">
              <a:schemeClr val="accent1"/>
            </a:effectRef>
            <a:fontRef idx="minor">
              <a:schemeClr val="lt1"/>
            </a:fontRef>
          </p:style>
          <p:txBody>
            <a:bodyPr vert="vert270" tIns="108000" bIns="108000" rtlCol="0" anchor="b" anchorCtr="0"/>
            <a:lstStyle/>
            <a:p>
              <a:r>
                <a:rPr lang="cs-CZ" sz="3600" b="1" dirty="0" smtClean="0">
                  <a:solidFill>
                    <a:srgbClr val="FFFFFF"/>
                  </a:solidFill>
                </a:rPr>
                <a:t>AA-</a:t>
              </a:r>
              <a:endParaRPr lang="en-US" sz="3600" b="1" dirty="0">
                <a:solidFill>
                  <a:srgbClr val="FFFFFF"/>
                </a:solidFill>
              </a:endParaRPr>
            </a:p>
          </p:txBody>
        </p:sp>
        <p:cxnSp>
          <p:nvCxnSpPr>
            <p:cNvPr id="28" name="Přímá spojnice 27"/>
            <p:cNvCxnSpPr/>
            <p:nvPr/>
          </p:nvCxnSpPr>
          <p:spPr>
            <a:xfrm flipH="1">
              <a:off x="5940152" y="3203724"/>
              <a:ext cx="2880320" cy="0"/>
            </a:xfrm>
            <a:prstGeom prst="line">
              <a:avLst/>
            </a:prstGeom>
            <a:ln>
              <a:solidFill>
                <a:schemeClr val="accent1">
                  <a:lumMod val="75000"/>
                </a:schemeClr>
              </a:solidFill>
              <a:headEnd type="oval"/>
              <a:tailEnd type="none"/>
            </a:ln>
          </p:spPr>
          <p:style>
            <a:lnRef idx="2">
              <a:schemeClr val="accent1"/>
            </a:lnRef>
            <a:fillRef idx="0">
              <a:schemeClr val="accent1"/>
            </a:fillRef>
            <a:effectRef idx="1">
              <a:schemeClr val="accent1"/>
            </a:effectRef>
            <a:fontRef idx="minor">
              <a:schemeClr val="tx1"/>
            </a:fontRef>
          </p:style>
        </p:cxnSp>
        <p:sp>
          <p:nvSpPr>
            <p:cNvPr id="34" name="TextovéPole 33"/>
            <p:cNvSpPr txBox="1"/>
            <p:nvPr/>
          </p:nvSpPr>
          <p:spPr>
            <a:xfrm>
              <a:off x="6046552" y="2834144"/>
              <a:ext cx="2789244" cy="677108"/>
            </a:xfrm>
            <a:prstGeom prst="rect">
              <a:avLst/>
            </a:prstGeom>
            <a:noFill/>
          </p:spPr>
          <p:txBody>
            <a:bodyPr wrap="square" rtlCol="0">
              <a:spAutoFit/>
            </a:bodyPr>
            <a:lstStyle/>
            <a:p>
              <a:pPr algn="r"/>
              <a:r>
                <a:rPr lang="cs-CZ" dirty="0" smtClean="0">
                  <a:solidFill>
                    <a:srgbClr val="002060"/>
                  </a:solidFill>
                </a:rPr>
                <a:t>S </a:t>
              </a:r>
              <a:r>
                <a:rPr lang="en-US" dirty="0" smtClean="0">
                  <a:solidFill>
                    <a:srgbClr val="002060"/>
                  </a:solidFill>
                </a:rPr>
                <a:t>&amp; P rating</a:t>
              </a:r>
            </a:p>
            <a:p>
              <a:pPr algn="r"/>
              <a:endParaRPr lang="cs-CZ" sz="1000" dirty="0" smtClean="0">
                <a:solidFill>
                  <a:srgbClr val="002060"/>
                </a:solidFill>
              </a:endParaRPr>
            </a:p>
            <a:p>
              <a:pPr algn="r"/>
              <a:r>
                <a:rPr lang="cs-CZ" sz="1000" dirty="0" smtClean="0">
                  <a:solidFill>
                    <a:srgbClr val="002060"/>
                  </a:solidFill>
                </a:rPr>
                <a:t>Stabilní výhled</a:t>
              </a:r>
              <a:endParaRPr lang="en-US" sz="1000" dirty="0">
                <a:solidFill>
                  <a:srgbClr val="002060"/>
                </a:solidFill>
              </a:endParaRPr>
            </a:p>
          </p:txBody>
        </p:sp>
      </p:grpSp>
      <p:grpSp>
        <p:nvGrpSpPr>
          <p:cNvPr id="7" name="Skupina 44"/>
          <p:cNvGrpSpPr/>
          <p:nvPr/>
        </p:nvGrpSpPr>
        <p:grpSpPr>
          <a:xfrm>
            <a:off x="323528" y="1790944"/>
            <a:ext cx="5004472" cy="1512000"/>
            <a:chOff x="323528" y="1790944"/>
            <a:chExt cx="5004472" cy="1512000"/>
          </a:xfrm>
        </p:grpSpPr>
        <p:sp>
          <p:nvSpPr>
            <p:cNvPr id="17" name="Zaoblený obdélník 16"/>
            <p:cNvSpPr/>
            <p:nvPr/>
          </p:nvSpPr>
          <p:spPr>
            <a:xfrm>
              <a:off x="3816000" y="1790944"/>
              <a:ext cx="1512000" cy="1512000"/>
            </a:xfrm>
            <a:prstGeom prst="roundRect">
              <a:avLst>
                <a:gd name="adj" fmla="val 0"/>
              </a:avLst>
            </a:prstGeom>
            <a:solidFill>
              <a:schemeClr val="accent1">
                <a:lumMod val="60000"/>
                <a:lumOff val="40000"/>
              </a:schemeClr>
            </a:solidFill>
            <a:ln w="0">
              <a:noFill/>
            </a:ln>
            <a:effectLst>
              <a:outerShdw blurRad="215900" dist="88900" dir="5400000" rotWithShape="0">
                <a:srgbClr val="000000">
                  <a:alpha val="35000"/>
                </a:srgbClr>
              </a:outerShdw>
            </a:effectLst>
            <a:scene3d>
              <a:camera prst="isometricOffAxis2Top">
                <a:rot lat="19658049" lon="3579355" rev="17428614"/>
              </a:camera>
              <a:lightRig rig="soft" dir="t"/>
            </a:scene3d>
            <a:sp3d z="25400" extrusionH="127000">
              <a:bevelT/>
              <a:extrusionClr>
                <a:schemeClr val="accent1">
                  <a:lumMod val="60000"/>
                  <a:lumOff val="40000"/>
                </a:schemeClr>
              </a:extrusionClr>
            </a:sp3d>
          </p:spPr>
          <p:style>
            <a:lnRef idx="1">
              <a:schemeClr val="accent1"/>
            </a:lnRef>
            <a:fillRef idx="3">
              <a:schemeClr val="accent1"/>
            </a:fillRef>
            <a:effectRef idx="2">
              <a:schemeClr val="accent1"/>
            </a:effectRef>
            <a:fontRef idx="minor">
              <a:schemeClr val="lt1"/>
            </a:fontRef>
          </p:style>
          <p:txBody>
            <a:bodyPr vert="vert270" tIns="108000" bIns="108000" rtlCol="0" anchor="b" anchorCtr="0"/>
            <a:lstStyle/>
            <a:p>
              <a:r>
                <a:rPr lang="cs-CZ" sz="3600" b="1" dirty="0" smtClean="0">
                  <a:solidFill>
                    <a:srgbClr val="FFFFFF"/>
                  </a:solidFill>
                </a:rPr>
                <a:t>A1</a:t>
              </a:r>
              <a:endParaRPr lang="en-US" sz="3600" b="1" dirty="0">
                <a:solidFill>
                  <a:srgbClr val="FFFFFF"/>
                </a:solidFill>
              </a:endParaRPr>
            </a:p>
          </p:txBody>
        </p:sp>
        <p:cxnSp>
          <p:nvCxnSpPr>
            <p:cNvPr id="23" name="Přímá spojnice 22"/>
            <p:cNvCxnSpPr/>
            <p:nvPr/>
          </p:nvCxnSpPr>
          <p:spPr>
            <a:xfrm flipH="1">
              <a:off x="323528" y="2627288"/>
              <a:ext cx="2880320" cy="0"/>
            </a:xfrm>
            <a:prstGeom prst="line">
              <a:avLst/>
            </a:prstGeom>
            <a:ln>
              <a:solidFill>
                <a:schemeClr val="accent1">
                  <a:lumMod val="60000"/>
                  <a:lumOff val="40000"/>
                </a:schemeClr>
              </a:solidFill>
              <a:headEnd type="none"/>
              <a:tailEnd type="oval"/>
            </a:ln>
          </p:spPr>
          <p:style>
            <a:lnRef idx="2">
              <a:schemeClr val="accent1"/>
            </a:lnRef>
            <a:fillRef idx="0">
              <a:schemeClr val="accent1"/>
            </a:fillRef>
            <a:effectRef idx="1">
              <a:schemeClr val="accent1"/>
            </a:effectRef>
            <a:fontRef idx="minor">
              <a:schemeClr val="tx1"/>
            </a:fontRef>
          </p:style>
        </p:cxnSp>
        <p:sp>
          <p:nvSpPr>
            <p:cNvPr id="33" name="TextovéPole 32"/>
            <p:cNvSpPr txBox="1"/>
            <p:nvPr/>
          </p:nvSpPr>
          <p:spPr>
            <a:xfrm>
              <a:off x="323528" y="2257956"/>
              <a:ext cx="1590051" cy="677108"/>
            </a:xfrm>
            <a:prstGeom prst="rect">
              <a:avLst/>
            </a:prstGeom>
            <a:noFill/>
          </p:spPr>
          <p:txBody>
            <a:bodyPr wrap="none" rtlCol="0">
              <a:spAutoFit/>
            </a:bodyPr>
            <a:lstStyle/>
            <a:p>
              <a:r>
                <a:rPr lang="en-US" dirty="0" smtClean="0">
                  <a:solidFill>
                    <a:srgbClr val="002060"/>
                  </a:solidFill>
                </a:rPr>
                <a:t>Moody’</a:t>
              </a:r>
              <a:r>
                <a:rPr lang="cs-CZ" dirty="0" smtClean="0">
                  <a:solidFill>
                    <a:srgbClr val="002060"/>
                  </a:solidFill>
                </a:rPr>
                <a:t>s rating</a:t>
              </a:r>
            </a:p>
            <a:p>
              <a:endParaRPr lang="cs-CZ" sz="1000" dirty="0" smtClean="0">
                <a:solidFill>
                  <a:srgbClr val="515151"/>
                </a:solidFill>
              </a:endParaRPr>
            </a:p>
            <a:p>
              <a:r>
                <a:rPr lang="cs-CZ" sz="1000" dirty="0" smtClean="0">
                  <a:solidFill>
                    <a:srgbClr val="002060"/>
                  </a:solidFill>
                </a:rPr>
                <a:t>Stabilní výhled</a:t>
              </a:r>
              <a:endParaRPr lang="en-US" sz="1000" dirty="0">
                <a:solidFill>
                  <a:srgbClr val="002060"/>
                </a:solidFill>
              </a:endParaRPr>
            </a:p>
          </p:txBody>
        </p:sp>
      </p:grpSp>
      <p:grpSp>
        <p:nvGrpSpPr>
          <p:cNvPr id="8" name="Skupina 43"/>
          <p:cNvGrpSpPr/>
          <p:nvPr/>
        </p:nvGrpSpPr>
        <p:grpSpPr>
          <a:xfrm>
            <a:off x="3816000" y="1241904"/>
            <a:ext cx="5017564" cy="1512000"/>
            <a:chOff x="3816000" y="1241904"/>
            <a:chExt cx="5017564" cy="1512000"/>
          </a:xfrm>
        </p:grpSpPr>
        <p:sp>
          <p:nvSpPr>
            <p:cNvPr id="18" name="Zaoblený obdélník 17"/>
            <p:cNvSpPr/>
            <p:nvPr/>
          </p:nvSpPr>
          <p:spPr>
            <a:xfrm>
              <a:off x="3816000" y="1241904"/>
              <a:ext cx="1512000" cy="1512000"/>
            </a:xfrm>
            <a:prstGeom prst="roundRect">
              <a:avLst>
                <a:gd name="adj" fmla="val 0"/>
              </a:avLst>
            </a:prstGeom>
            <a:solidFill>
              <a:schemeClr val="accent1">
                <a:lumMod val="40000"/>
                <a:lumOff val="60000"/>
              </a:schemeClr>
            </a:solidFill>
            <a:ln w="0">
              <a:noFill/>
            </a:ln>
            <a:effectLst>
              <a:outerShdw blurRad="215900" dist="88900" dir="5400000" rotWithShape="0">
                <a:srgbClr val="000000">
                  <a:alpha val="35000"/>
                </a:srgbClr>
              </a:outerShdw>
            </a:effectLst>
            <a:scene3d>
              <a:camera prst="isometricOffAxis2Top">
                <a:rot lat="19658049" lon="3579355" rev="17428614"/>
              </a:camera>
              <a:lightRig rig="soft" dir="t"/>
            </a:scene3d>
            <a:sp3d z="25400" extrusionH="127000">
              <a:bevelT/>
              <a:extrusionClr>
                <a:schemeClr val="accent1">
                  <a:lumMod val="40000"/>
                  <a:lumOff val="60000"/>
                </a:schemeClr>
              </a:extrusionClr>
            </a:sp3d>
          </p:spPr>
          <p:style>
            <a:lnRef idx="1">
              <a:schemeClr val="accent1"/>
            </a:lnRef>
            <a:fillRef idx="3">
              <a:schemeClr val="accent1"/>
            </a:fillRef>
            <a:effectRef idx="2">
              <a:schemeClr val="accent1"/>
            </a:effectRef>
            <a:fontRef idx="minor">
              <a:schemeClr val="lt1"/>
            </a:fontRef>
          </p:style>
          <p:txBody>
            <a:bodyPr vert="vert270" tIns="108000" bIns="108000" rtlCol="0" anchor="b" anchorCtr="0"/>
            <a:lstStyle/>
            <a:p>
              <a:r>
                <a:rPr lang="cs-CZ" sz="3600" b="1" dirty="0" smtClean="0">
                  <a:solidFill>
                    <a:srgbClr val="FFFFFF"/>
                  </a:solidFill>
                </a:rPr>
                <a:t>100%</a:t>
              </a:r>
              <a:endParaRPr lang="en-US" sz="3600" b="1" dirty="0">
                <a:solidFill>
                  <a:srgbClr val="FFFFFF"/>
                </a:solidFill>
              </a:endParaRPr>
            </a:p>
          </p:txBody>
        </p:sp>
        <p:cxnSp>
          <p:nvCxnSpPr>
            <p:cNvPr id="27" name="Přímá spojnice 26"/>
            <p:cNvCxnSpPr/>
            <p:nvPr/>
          </p:nvCxnSpPr>
          <p:spPr>
            <a:xfrm flipH="1">
              <a:off x="5940152" y="2113744"/>
              <a:ext cx="2880320" cy="0"/>
            </a:xfrm>
            <a:prstGeom prst="line">
              <a:avLst/>
            </a:prstGeom>
            <a:ln>
              <a:solidFill>
                <a:schemeClr val="accent1">
                  <a:lumMod val="40000"/>
                  <a:lumOff val="60000"/>
                </a:schemeClr>
              </a:solidFill>
              <a:headEnd type="oval"/>
              <a:tailEnd type="none"/>
            </a:ln>
          </p:spPr>
          <p:style>
            <a:lnRef idx="2">
              <a:schemeClr val="accent1"/>
            </a:lnRef>
            <a:fillRef idx="0">
              <a:schemeClr val="accent1"/>
            </a:fillRef>
            <a:effectRef idx="1">
              <a:schemeClr val="accent1"/>
            </a:effectRef>
            <a:fontRef idx="minor">
              <a:schemeClr val="tx1"/>
            </a:fontRef>
          </p:style>
        </p:cxnSp>
        <p:sp>
          <p:nvSpPr>
            <p:cNvPr id="32" name="TextovéPole 31"/>
            <p:cNvSpPr txBox="1"/>
            <p:nvPr/>
          </p:nvSpPr>
          <p:spPr>
            <a:xfrm>
              <a:off x="6044320" y="1759822"/>
              <a:ext cx="2789244" cy="369332"/>
            </a:xfrm>
            <a:prstGeom prst="rect">
              <a:avLst/>
            </a:prstGeom>
            <a:noFill/>
          </p:spPr>
          <p:txBody>
            <a:bodyPr wrap="square" rtlCol="0">
              <a:spAutoFit/>
            </a:bodyPr>
            <a:lstStyle/>
            <a:p>
              <a:pPr algn="r">
                <a:tabLst>
                  <a:tab pos="2603500" algn="l"/>
                </a:tabLst>
              </a:pPr>
              <a:r>
                <a:rPr lang="cs-CZ" dirty="0" smtClean="0">
                  <a:solidFill>
                    <a:srgbClr val="002060"/>
                  </a:solidFill>
                </a:rPr>
                <a:t>Vlastněno státem</a:t>
              </a:r>
              <a:endParaRPr lang="en-US" dirty="0">
                <a:solidFill>
                  <a:srgbClr val="002060"/>
                </a:solidFill>
              </a:endParaRPr>
            </a:p>
          </p:txBody>
        </p:sp>
      </p:grpSp>
      <p:grpSp>
        <p:nvGrpSpPr>
          <p:cNvPr id="9" name="Skupina 42"/>
          <p:cNvGrpSpPr/>
          <p:nvPr/>
        </p:nvGrpSpPr>
        <p:grpSpPr>
          <a:xfrm>
            <a:off x="323528" y="692864"/>
            <a:ext cx="5004472" cy="1512000"/>
            <a:chOff x="323528" y="692864"/>
            <a:chExt cx="5004472" cy="1512000"/>
          </a:xfrm>
        </p:grpSpPr>
        <p:sp>
          <p:nvSpPr>
            <p:cNvPr id="19" name="Zaoblený obdélník 18"/>
            <p:cNvSpPr/>
            <p:nvPr/>
          </p:nvSpPr>
          <p:spPr>
            <a:xfrm>
              <a:off x="3816000" y="692864"/>
              <a:ext cx="1512000" cy="1512000"/>
            </a:xfrm>
            <a:prstGeom prst="roundRect">
              <a:avLst>
                <a:gd name="adj" fmla="val 0"/>
              </a:avLst>
            </a:prstGeom>
            <a:solidFill>
              <a:schemeClr val="accent1">
                <a:lumMod val="20000"/>
                <a:lumOff val="80000"/>
              </a:schemeClr>
            </a:solidFill>
            <a:ln w="0">
              <a:noFill/>
            </a:ln>
            <a:effectLst>
              <a:outerShdw blurRad="215900" dist="88900" dir="5400000" rotWithShape="0">
                <a:srgbClr val="000000">
                  <a:alpha val="35000"/>
                </a:srgbClr>
              </a:outerShdw>
            </a:effectLst>
            <a:scene3d>
              <a:camera prst="isometricOffAxis2Top">
                <a:rot lat="19658049" lon="3579355" rev="17428614"/>
              </a:camera>
              <a:lightRig rig="soft" dir="t"/>
            </a:scene3d>
            <a:sp3d z="25400" extrusionH="127000">
              <a:bevelT/>
              <a:extrusionClr>
                <a:schemeClr val="accent1">
                  <a:lumMod val="20000"/>
                  <a:lumOff val="80000"/>
                </a:schemeClr>
              </a:extrusionClr>
            </a:sp3d>
          </p:spPr>
          <p:style>
            <a:lnRef idx="1">
              <a:schemeClr val="accent1"/>
            </a:lnRef>
            <a:fillRef idx="3">
              <a:schemeClr val="accent1"/>
            </a:fillRef>
            <a:effectRef idx="2">
              <a:schemeClr val="accent1"/>
            </a:effectRef>
            <a:fontRef idx="minor">
              <a:schemeClr val="lt1"/>
            </a:fontRef>
          </p:style>
          <p:txBody>
            <a:bodyPr vert="vert270" tIns="108000" bIns="108000" rtlCol="0" anchor="b" anchorCtr="0"/>
            <a:lstStyle/>
            <a:p>
              <a:r>
                <a:rPr lang="cs-CZ" sz="3600" b="1" dirty="0" smtClean="0">
                  <a:solidFill>
                    <a:srgbClr val="FFFFFF"/>
                  </a:solidFill>
                </a:rPr>
                <a:t>1995</a:t>
              </a:r>
              <a:endParaRPr lang="en-US" sz="3600" b="1" dirty="0">
                <a:solidFill>
                  <a:srgbClr val="FFFFFF"/>
                </a:solidFill>
              </a:endParaRPr>
            </a:p>
          </p:txBody>
        </p:sp>
        <p:cxnSp>
          <p:nvCxnSpPr>
            <p:cNvPr id="21" name="Přímá spojnice 20"/>
            <p:cNvCxnSpPr/>
            <p:nvPr/>
          </p:nvCxnSpPr>
          <p:spPr>
            <a:xfrm flipH="1">
              <a:off x="323528" y="1535584"/>
              <a:ext cx="2880320" cy="0"/>
            </a:xfrm>
            <a:prstGeom prst="line">
              <a:avLst/>
            </a:prstGeom>
            <a:ln>
              <a:solidFill>
                <a:schemeClr val="accent1">
                  <a:lumMod val="20000"/>
                  <a:lumOff val="80000"/>
                </a:schemeClr>
              </a:solidFill>
              <a:headEnd type="none"/>
              <a:tailEnd type="oval"/>
            </a:ln>
          </p:spPr>
          <p:style>
            <a:lnRef idx="2">
              <a:schemeClr val="accent1"/>
            </a:lnRef>
            <a:fillRef idx="0">
              <a:schemeClr val="accent1"/>
            </a:fillRef>
            <a:effectRef idx="1">
              <a:schemeClr val="accent1"/>
            </a:effectRef>
            <a:fontRef idx="minor">
              <a:schemeClr val="tx1"/>
            </a:fontRef>
          </p:style>
        </p:cxnSp>
        <p:sp>
          <p:nvSpPr>
            <p:cNvPr id="31" name="TextovéPole 30"/>
            <p:cNvSpPr txBox="1"/>
            <p:nvPr/>
          </p:nvSpPr>
          <p:spPr>
            <a:xfrm>
              <a:off x="323528" y="1196752"/>
              <a:ext cx="1565108" cy="369332"/>
            </a:xfrm>
            <a:prstGeom prst="rect">
              <a:avLst/>
            </a:prstGeom>
            <a:noFill/>
          </p:spPr>
          <p:txBody>
            <a:bodyPr wrap="none" rtlCol="0">
              <a:spAutoFit/>
            </a:bodyPr>
            <a:lstStyle/>
            <a:p>
              <a:r>
                <a:rPr lang="cs-CZ" dirty="0" smtClean="0">
                  <a:solidFill>
                    <a:srgbClr val="002060"/>
                  </a:solidFill>
                </a:rPr>
                <a:t>Založení banky</a:t>
              </a:r>
              <a:endParaRPr lang="en-US" dirty="0">
                <a:solidFill>
                  <a:srgbClr val="002060"/>
                </a:solidFill>
              </a:endParaRPr>
            </a:p>
          </p:txBody>
        </p:sp>
      </p:grpSp>
      <p:sp>
        <p:nvSpPr>
          <p:cNvPr id="42" name="Zástupný symbol pro text 41"/>
          <p:cNvSpPr>
            <a:spLocks noGrp="1"/>
          </p:cNvSpPr>
          <p:nvPr>
            <p:ph type="body" sz="quarter" idx="14"/>
          </p:nvPr>
        </p:nvSpPr>
        <p:spPr/>
        <p:txBody>
          <a:bodyPr/>
          <a:lstStyle/>
          <a:p>
            <a:r>
              <a:rPr lang="cs-CZ" b="1" cap="all" dirty="0" smtClean="0"/>
              <a:t>Czech export bank - </a:t>
            </a:r>
            <a:r>
              <a:rPr lang="en-US" b="1" cap="all" dirty="0" smtClean="0"/>
              <a:t>summary</a:t>
            </a:r>
            <a:endParaRPr lang="en-US" b="1" cap="all" dirty="0"/>
          </a:p>
        </p:txBody>
      </p:sp>
      <p:cxnSp>
        <p:nvCxnSpPr>
          <p:cNvPr id="52" name="Přímá spojnice 51"/>
          <p:cNvCxnSpPr/>
          <p:nvPr/>
        </p:nvCxnSpPr>
        <p:spPr>
          <a:xfrm>
            <a:off x="291590" y="4784136"/>
            <a:ext cx="2880000" cy="0"/>
          </a:xfrm>
          <a:prstGeom prst="line">
            <a:avLst/>
          </a:prstGeom>
          <a:ln>
            <a:solidFill>
              <a:schemeClr val="accent1">
                <a:lumMod val="40000"/>
                <a:lumOff val="60000"/>
              </a:schemeClr>
            </a:solidFill>
            <a:headEnd type="oval"/>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7403354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quarter" idx="14"/>
          </p:nvPr>
        </p:nvSpPr>
        <p:spPr/>
        <p:txBody>
          <a:bodyPr/>
          <a:lstStyle/>
          <a:p>
            <a:r>
              <a:rPr lang="cs-CZ" dirty="0" smtClean="0"/>
              <a:t>Česká exportní banka v kostce</a:t>
            </a:r>
            <a:endParaRPr lang="en-US" dirty="0"/>
          </a:p>
        </p:txBody>
      </p:sp>
      <p:sp>
        <p:nvSpPr>
          <p:cNvPr id="6" name="Freeform 225"/>
          <p:cNvSpPr>
            <a:spLocks/>
          </p:cNvSpPr>
          <p:nvPr/>
        </p:nvSpPr>
        <p:spPr bwMode="auto">
          <a:xfrm>
            <a:off x="2470570" y="2181058"/>
            <a:ext cx="32470" cy="21285"/>
          </a:xfrm>
          <a:custGeom>
            <a:avLst/>
            <a:gdLst>
              <a:gd name="T0" fmla="*/ 7 w 21"/>
              <a:gd name="T1" fmla="*/ 0 h 14"/>
              <a:gd name="T2" fmla="*/ 0 w 21"/>
              <a:gd name="T3" fmla="*/ 0 h 14"/>
              <a:gd name="T4" fmla="*/ 0 w 21"/>
              <a:gd name="T5" fmla="*/ 7 h 14"/>
              <a:gd name="T6" fmla="*/ 0 w 21"/>
              <a:gd name="T7" fmla="*/ 7 h 14"/>
              <a:gd name="T8" fmla="*/ 7 w 21"/>
              <a:gd name="T9" fmla="*/ 14 h 14"/>
              <a:gd name="T10" fmla="*/ 14 w 21"/>
              <a:gd name="T11" fmla="*/ 7 h 14"/>
              <a:gd name="T12" fmla="*/ 21 w 21"/>
              <a:gd name="T13" fmla="*/ 7 h 14"/>
              <a:gd name="T14" fmla="*/ 14 w 21"/>
              <a:gd name="T15" fmla="*/ 0 h 14"/>
              <a:gd name="T16" fmla="*/ 7 w 21"/>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
                <a:moveTo>
                  <a:pt x="7" y="0"/>
                </a:moveTo>
                <a:lnTo>
                  <a:pt x="0" y="0"/>
                </a:lnTo>
                <a:lnTo>
                  <a:pt x="0" y="7"/>
                </a:lnTo>
                <a:lnTo>
                  <a:pt x="0" y="7"/>
                </a:lnTo>
                <a:lnTo>
                  <a:pt x="7" y="14"/>
                </a:lnTo>
                <a:lnTo>
                  <a:pt x="14" y="7"/>
                </a:lnTo>
                <a:lnTo>
                  <a:pt x="21" y="7"/>
                </a:lnTo>
                <a:lnTo>
                  <a:pt x="14" y="0"/>
                </a:lnTo>
                <a:lnTo>
                  <a:pt x="7" y="0"/>
                </a:lnTo>
                <a:close/>
              </a:path>
            </a:pathLst>
          </a:custGeom>
          <a:solidFill>
            <a:schemeClr val="tx1">
              <a:alpha val="1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7" name="Freeform 226"/>
          <p:cNvSpPr>
            <a:spLocks/>
          </p:cNvSpPr>
          <p:nvPr/>
        </p:nvSpPr>
        <p:spPr bwMode="auto">
          <a:xfrm>
            <a:off x="2470570" y="2181058"/>
            <a:ext cx="32470" cy="21285"/>
          </a:xfrm>
          <a:custGeom>
            <a:avLst/>
            <a:gdLst>
              <a:gd name="T0" fmla="*/ 7 w 21"/>
              <a:gd name="T1" fmla="*/ 0 h 14"/>
              <a:gd name="T2" fmla="*/ 0 w 21"/>
              <a:gd name="T3" fmla="*/ 0 h 14"/>
              <a:gd name="T4" fmla="*/ 0 w 21"/>
              <a:gd name="T5" fmla="*/ 7 h 14"/>
              <a:gd name="T6" fmla="*/ 0 w 21"/>
              <a:gd name="T7" fmla="*/ 7 h 14"/>
              <a:gd name="T8" fmla="*/ 7 w 21"/>
              <a:gd name="T9" fmla="*/ 14 h 14"/>
              <a:gd name="T10" fmla="*/ 14 w 21"/>
              <a:gd name="T11" fmla="*/ 7 h 14"/>
              <a:gd name="T12" fmla="*/ 21 w 21"/>
              <a:gd name="T13" fmla="*/ 7 h 14"/>
              <a:gd name="T14" fmla="*/ 14 w 21"/>
              <a:gd name="T15" fmla="*/ 0 h 14"/>
              <a:gd name="T16" fmla="*/ 7 w 21"/>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
                <a:moveTo>
                  <a:pt x="7" y="0"/>
                </a:moveTo>
                <a:lnTo>
                  <a:pt x="0" y="0"/>
                </a:lnTo>
                <a:lnTo>
                  <a:pt x="0" y="7"/>
                </a:lnTo>
                <a:lnTo>
                  <a:pt x="0" y="7"/>
                </a:lnTo>
                <a:lnTo>
                  <a:pt x="7" y="14"/>
                </a:lnTo>
                <a:lnTo>
                  <a:pt x="14" y="7"/>
                </a:lnTo>
                <a:lnTo>
                  <a:pt x="21" y="7"/>
                </a:lnTo>
                <a:lnTo>
                  <a:pt x="14" y="0"/>
                </a:lnTo>
                <a:lnTo>
                  <a:pt x="7" y="0"/>
                </a:lnTo>
              </a:path>
            </a:pathLst>
          </a:custGeom>
          <a:solidFill>
            <a:schemeClr val="tx1">
              <a:alpha val="10000"/>
            </a:schemeClr>
          </a:solidFill>
          <a:ln w="3175">
            <a:solidFill>
              <a:schemeClr val="tx1">
                <a:alpha val="15000"/>
              </a:schemeClr>
            </a:solidFill>
            <a:round/>
            <a:headEnd/>
            <a:tailEnd/>
          </a:ln>
          <a:extLst/>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8" name="Freeform 511"/>
          <p:cNvSpPr>
            <a:spLocks/>
          </p:cNvSpPr>
          <p:nvPr/>
        </p:nvSpPr>
        <p:spPr bwMode="auto">
          <a:xfrm>
            <a:off x="2397902" y="2441034"/>
            <a:ext cx="94315" cy="30406"/>
          </a:xfrm>
          <a:custGeom>
            <a:avLst/>
            <a:gdLst>
              <a:gd name="T0" fmla="*/ 9 w 9"/>
              <a:gd name="T1" fmla="*/ 0 h 3"/>
              <a:gd name="T2" fmla="*/ 9 w 9"/>
              <a:gd name="T3" fmla="*/ 1 h 3"/>
              <a:gd name="T4" fmla="*/ 8 w 9"/>
              <a:gd name="T5" fmla="*/ 2 h 3"/>
              <a:gd name="T6" fmla="*/ 7 w 9"/>
              <a:gd name="T7" fmla="*/ 3 h 3"/>
              <a:gd name="T8" fmla="*/ 6 w 9"/>
              <a:gd name="T9" fmla="*/ 3 h 3"/>
              <a:gd name="T10" fmla="*/ 5 w 9"/>
              <a:gd name="T11" fmla="*/ 3 h 3"/>
              <a:gd name="T12" fmla="*/ 5 w 9"/>
              <a:gd name="T13" fmla="*/ 3 h 3"/>
              <a:gd name="T14" fmla="*/ 3 w 9"/>
              <a:gd name="T15" fmla="*/ 2 h 3"/>
              <a:gd name="T16" fmla="*/ 2 w 9"/>
              <a:gd name="T17" fmla="*/ 3 h 3"/>
              <a:gd name="T18" fmla="*/ 1 w 9"/>
              <a:gd name="T19" fmla="*/ 3 h 3"/>
              <a:gd name="T20" fmla="*/ 0 w 9"/>
              <a:gd name="T21" fmla="*/ 3 h 3"/>
              <a:gd name="T22" fmla="*/ 0 w 9"/>
              <a:gd name="T23" fmla="*/ 3 h 3"/>
              <a:gd name="T24" fmla="*/ 0 w 9"/>
              <a:gd name="T25" fmla="*/ 2 h 3"/>
              <a:gd name="T26" fmla="*/ 1 w 9"/>
              <a:gd name="T27" fmla="*/ 2 h 3"/>
              <a:gd name="T28" fmla="*/ 2 w 9"/>
              <a:gd name="T29" fmla="*/ 2 h 3"/>
              <a:gd name="T30" fmla="*/ 3 w 9"/>
              <a:gd name="T31" fmla="*/ 1 h 3"/>
              <a:gd name="T32" fmla="*/ 5 w 9"/>
              <a:gd name="T33" fmla="*/ 1 h 3"/>
              <a:gd name="T34" fmla="*/ 5 w 9"/>
              <a:gd name="T35" fmla="*/ 1 h 3"/>
              <a:gd name="T36" fmla="*/ 6 w 9"/>
              <a:gd name="T37" fmla="*/ 1 h 3"/>
              <a:gd name="T38" fmla="*/ 7 w 9"/>
              <a:gd name="T39" fmla="*/ 1 h 3"/>
              <a:gd name="T40" fmla="*/ 7 w 9"/>
              <a:gd name="T41" fmla="*/ 1 h 3"/>
              <a:gd name="T42" fmla="*/ 8 w 9"/>
              <a:gd name="T43" fmla="*/ 0 h 3"/>
              <a:gd name="T44" fmla="*/ 9 w 9"/>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9" y="0"/>
                </a:moveTo>
                <a:cubicBezTo>
                  <a:pt x="9" y="1"/>
                  <a:pt x="9" y="1"/>
                  <a:pt x="9" y="1"/>
                </a:cubicBezTo>
                <a:cubicBezTo>
                  <a:pt x="9" y="2"/>
                  <a:pt x="8" y="2"/>
                  <a:pt x="8" y="2"/>
                </a:cubicBezTo>
                <a:cubicBezTo>
                  <a:pt x="8" y="2"/>
                  <a:pt x="8" y="2"/>
                  <a:pt x="7" y="3"/>
                </a:cubicBezTo>
                <a:cubicBezTo>
                  <a:pt x="7" y="3"/>
                  <a:pt x="6" y="3"/>
                  <a:pt x="6" y="3"/>
                </a:cubicBezTo>
                <a:cubicBezTo>
                  <a:pt x="6" y="3"/>
                  <a:pt x="5" y="3"/>
                  <a:pt x="5" y="3"/>
                </a:cubicBezTo>
                <a:cubicBezTo>
                  <a:pt x="5" y="3"/>
                  <a:pt x="5" y="3"/>
                  <a:pt x="5" y="3"/>
                </a:cubicBezTo>
                <a:cubicBezTo>
                  <a:pt x="4" y="2"/>
                  <a:pt x="4" y="2"/>
                  <a:pt x="3" y="2"/>
                </a:cubicBezTo>
                <a:cubicBezTo>
                  <a:pt x="3" y="2"/>
                  <a:pt x="2" y="2"/>
                  <a:pt x="2" y="3"/>
                </a:cubicBezTo>
                <a:cubicBezTo>
                  <a:pt x="2" y="3"/>
                  <a:pt x="2" y="3"/>
                  <a:pt x="1" y="3"/>
                </a:cubicBezTo>
                <a:cubicBezTo>
                  <a:pt x="1" y="3"/>
                  <a:pt x="1" y="3"/>
                  <a:pt x="0" y="3"/>
                </a:cubicBezTo>
                <a:cubicBezTo>
                  <a:pt x="0" y="3"/>
                  <a:pt x="0" y="3"/>
                  <a:pt x="0" y="3"/>
                </a:cubicBezTo>
                <a:cubicBezTo>
                  <a:pt x="0" y="3"/>
                  <a:pt x="0" y="3"/>
                  <a:pt x="0" y="2"/>
                </a:cubicBezTo>
                <a:cubicBezTo>
                  <a:pt x="0" y="2"/>
                  <a:pt x="1" y="2"/>
                  <a:pt x="1" y="2"/>
                </a:cubicBezTo>
                <a:cubicBezTo>
                  <a:pt x="1" y="2"/>
                  <a:pt x="2" y="2"/>
                  <a:pt x="2" y="2"/>
                </a:cubicBezTo>
                <a:cubicBezTo>
                  <a:pt x="3" y="2"/>
                  <a:pt x="3" y="1"/>
                  <a:pt x="3" y="1"/>
                </a:cubicBezTo>
                <a:cubicBezTo>
                  <a:pt x="4" y="1"/>
                  <a:pt x="4" y="1"/>
                  <a:pt x="5" y="1"/>
                </a:cubicBezTo>
                <a:cubicBezTo>
                  <a:pt x="5" y="1"/>
                  <a:pt x="5" y="1"/>
                  <a:pt x="5" y="1"/>
                </a:cubicBezTo>
                <a:cubicBezTo>
                  <a:pt x="6" y="1"/>
                  <a:pt x="6" y="1"/>
                  <a:pt x="6" y="1"/>
                </a:cubicBezTo>
                <a:cubicBezTo>
                  <a:pt x="6" y="1"/>
                  <a:pt x="6" y="1"/>
                  <a:pt x="7" y="1"/>
                </a:cubicBezTo>
                <a:cubicBezTo>
                  <a:pt x="7" y="1"/>
                  <a:pt x="7" y="1"/>
                  <a:pt x="7" y="1"/>
                </a:cubicBezTo>
                <a:cubicBezTo>
                  <a:pt x="8" y="1"/>
                  <a:pt x="8" y="1"/>
                  <a:pt x="8" y="0"/>
                </a:cubicBezTo>
                <a:cubicBezTo>
                  <a:pt x="8" y="0"/>
                  <a:pt x="9" y="0"/>
                  <a:pt x="9" y="0"/>
                </a:cubicBezTo>
              </a:path>
            </a:pathLst>
          </a:custGeom>
          <a:solidFill>
            <a:schemeClr val="tx1">
              <a:alpha val="1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9" name="Freeform 512"/>
          <p:cNvSpPr>
            <a:spLocks/>
          </p:cNvSpPr>
          <p:nvPr/>
        </p:nvSpPr>
        <p:spPr bwMode="auto">
          <a:xfrm>
            <a:off x="2292764" y="2482082"/>
            <a:ext cx="115961" cy="41049"/>
          </a:xfrm>
          <a:custGeom>
            <a:avLst/>
            <a:gdLst>
              <a:gd name="T0" fmla="*/ 10 w 11"/>
              <a:gd name="T1" fmla="*/ 0 h 4"/>
              <a:gd name="T2" fmla="*/ 10 w 11"/>
              <a:gd name="T3" fmla="*/ 0 h 4"/>
              <a:gd name="T4" fmla="*/ 9 w 11"/>
              <a:gd name="T5" fmla="*/ 0 h 4"/>
              <a:gd name="T6" fmla="*/ 8 w 11"/>
              <a:gd name="T7" fmla="*/ 1 h 4"/>
              <a:gd name="T8" fmla="*/ 7 w 11"/>
              <a:gd name="T9" fmla="*/ 1 h 4"/>
              <a:gd name="T10" fmla="*/ 6 w 11"/>
              <a:gd name="T11" fmla="*/ 1 h 4"/>
              <a:gd name="T12" fmla="*/ 5 w 11"/>
              <a:gd name="T13" fmla="*/ 1 h 4"/>
              <a:gd name="T14" fmla="*/ 5 w 11"/>
              <a:gd name="T15" fmla="*/ 1 h 4"/>
              <a:gd name="T16" fmla="*/ 4 w 11"/>
              <a:gd name="T17" fmla="*/ 2 h 4"/>
              <a:gd name="T18" fmla="*/ 3 w 11"/>
              <a:gd name="T19" fmla="*/ 2 h 4"/>
              <a:gd name="T20" fmla="*/ 3 w 11"/>
              <a:gd name="T21" fmla="*/ 2 h 4"/>
              <a:gd name="T22" fmla="*/ 2 w 11"/>
              <a:gd name="T23" fmla="*/ 3 h 4"/>
              <a:gd name="T24" fmla="*/ 1 w 11"/>
              <a:gd name="T25" fmla="*/ 3 h 4"/>
              <a:gd name="T26" fmla="*/ 1 w 11"/>
              <a:gd name="T27" fmla="*/ 3 h 4"/>
              <a:gd name="T28" fmla="*/ 0 w 11"/>
              <a:gd name="T29" fmla="*/ 4 h 4"/>
              <a:gd name="T30" fmla="*/ 2 w 11"/>
              <a:gd name="T31" fmla="*/ 4 h 4"/>
              <a:gd name="T32" fmla="*/ 4 w 11"/>
              <a:gd name="T33" fmla="*/ 4 h 4"/>
              <a:gd name="T34" fmla="*/ 4 w 11"/>
              <a:gd name="T35" fmla="*/ 3 h 4"/>
              <a:gd name="T36" fmla="*/ 5 w 11"/>
              <a:gd name="T37" fmla="*/ 3 h 4"/>
              <a:gd name="T38" fmla="*/ 7 w 11"/>
              <a:gd name="T39" fmla="*/ 2 h 4"/>
              <a:gd name="T40" fmla="*/ 8 w 11"/>
              <a:gd name="T41" fmla="*/ 2 h 4"/>
              <a:gd name="T42" fmla="*/ 8 w 11"/>
              <a:gd name="T43" fmla="*/ 2 h 4"/>
              <a:gd name="T44" fmla="*/ 9 w 11"/>
              <a:gd name="T45" fmla="*/ 1 h 4"/>
              <a:gd name="T46" fmla="*/ 10 w 11"/>
              <a:gd name="T47" fmla="*/ 1 h 4"/>
              <a:gd name="T48" fmla="*/ 10 w 11"/>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10" y="0"/>
                </a:moveTo>
                <a:cubicBezTo>
                  <a:pt x="10" y="0"/>
                  <a:pt x="10" y="0"/>
                  <a:pt x="10" y="0"/>
                </a:cubicBezTo>
                <a:cubicBezTo>
                  <a:pt x="9" y="0"/>
                  <a:pt x="9" y="0"/>
                  <a:pt x="9" y="0"/>
                </a:cubicBezTo>
                <a:cubicBezTo>
                  <a:pt x="9" y="1"/>
                  <a:pt x="8" y="1"/>
                  <a:pt x="8" y="1"/>
                </a:cubicBezTo>
                <a:cubicBezTo>
                  <a:pt x="8" y="1"/>
                  <a:pt x="8" y="1"/>
                  <a:pt x="7" y="1"/>
                </a:cubicBezTo>
                <a:cubicBezTo>
                  <a:pt x="7" y="1"/>
                  <a:pt x="7" y="1"/>
                  <a:pt x="6" y="1"/>
                </a:cubicBezTo>
                <a:cubicBezTo>
                  <a:pt x="6" y="1"/>
                  <a:pt x="6" y="1"/>
                  <a:pt x="5" y="1"/>
                </a:cubicBezTo>
                <a:cubicBezTo>
                  <a:pt x="5" y="1"/>
                  <a:pt x="5" y="1"/>
                  <a:pt x="5" y="1"/>
                </a:cubicBezTo>
                <a:cubicBezTo>
                  <a:pt x="4" y="1"/>
                  <a:pt x="4" y="2"/>
                  <a:pt x="4" y="2"/>
                </a:cubicBezTo>
                <a:cubicBezTo>
                  <a:pt x="4" y="2"/>
                  <a:pt x="4" y="2"/>
                  <a:pt x="3" y="2"/>
                </a:cubicBezTo>
                <a:cubicBezTo>
                  <a:pt x="3" y="2"/>
                  <a:pt x="3" y="2"/>
                  <a:pt x="3" y="2"/>
                </a:cubicBezTo>
                <a:cubicBezTo>
                  <a:pt x="2" y="2"/>
                  <a:pt x="2" y="3"/>
                  <a:pt x="2" y="3"/>
                </a:cubicBezTo>
                <a:cubicBezTo>
                  <a:pt x="2" y="3"/>
                  <a:pt x="2" y="3"/>
                  <a:pt x="1" y="3"/>
                </a:cubicBezTo>
                <a:cubicBezTo>
                  <a:pt x="1" y="3"/>
                  <a:pt x="1" y="3"/>
                  <a:pt x="1" y="3"/>
                </a:cubicBezTo>
                <a:cubicBezTo>
                  <a:pt x="0" y="4"/>
                  <a:pt x="0" y="4"/>
                  <a:pt x="0" y="4"/>
                </a:cubicBezTo>
                <a:cubicBezTo>
                  <a:pt x="1" y="4"/>
                  <a:pt x="1" y="4"/>
                  <a:pt x="2" y="4"/>
                </a:cubicBezTo>
                <a:cubicBezTo>
                  <a:pt x="3" y="4"/>
                  <a:pt x="3" y="4"/>
                  <a:pt x="4" y="4"/>
                </a:cubicBezTo>
                <a:cubicBezTo>
                  <a:pt x="4" y="4"/>
                  <a:pt x="4" y="3"/>
                  <a:pt x="4" y="3"/>
                </a:cubicBezTo>
                <a:cubicBezTo>
                  <a:pt x="4" y="3"/>
                  <a:pt x="5" y="3"/>
                  <a:pt x="5" y="3"/>
                </a:cubicBezTo>
                <a:cubicBezTo>
                  <a:pt x="6" y="3"/>
                  <a:pt x="6" y="3"/>
                  <a:pt x="7" y="2"/>
                </a:cubicBezTo>
                <a:cubicBezTo>
                  <a:pt x="7" y="2"/>
                  <a:pt x="7" y="2"/>
                  <a:pt x="8" y="2"/>
                </a:cubicBezTo>
                <a:cubicBezTo>
                  <a:pt x="8" y="2"/>
                  <a:pt x="8" y="2"/>
                  <a:pt x="8" y="2"/>
                </a:cubicBezTo>
                <a:cubicBezTo>
                  <a:pt x="9" y="2"/>
                  <a:pt x="9" y="2"/>
                  <a:pt x="9" y="1"/>
                </a:cubicBezTo>
                <a:cubicBezTo>
                  <a:pt x="10" y="1"/>
                  <a:pt x="10" y="2"/>
                  <a:pt x="10" y="1"/>
                </a:cubicBezTo>
                <a:cubicBezTo>
                  <a:pt x="11" y="1"/>
                  <a:pt x="11" y="1"/>
                  <a:pt x="10" y="0"/>
                </a:cubicBezTo>
              </a:path>
            </a:pathLst>
          </a:custGeom>
          <a:solidFill>
            <a:schemeClr val="tx1">
              <a:alpha val="1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0" name="Freeform 513"/>
          <p:cNvSpPr>
            <a:spLocks/>
          </p:cNvSpPr>
          <p:nvPr/>
        </p:nvSpPr>
        <p:spPr bwMode="auto">
          <a:xfrm>
            <a:off x="2303587" y="2378700"/>
            <a:ext cx="105138" cy="92740"/>
          </a:xfrm>
          <a:custGeom>
            <a:avLst/>
            <a:gdLst>
              <a:gd name="T0" fmla="*/ 4 w 10"/>
              <a:gd name="T1" fmla="*/ 9 h 9"/>
              <a:gd name="T2" fmla="*/ 4 w 10"/>
              <a:gd name="T3" fmla="*/ 8 h 9"/>
              <a:gd name="T4" fmla="*/ 5 w 10"/>
              <a:gd name="T5" fmla="*/ 7 h 9"/>
              <a:gd name="T6" fmla="*/ 5 w 10"/>
              <a:gd name="T7" fmla="*/ 7 h 9"/>
              <a:gd name="T8" fmla="*/ 6 w 10"/>
              <a:gd name="T9" fmla="*/ 6 h 9"/>
              <a:gd name="T10" fmla="*/ 6 w 10"/>
              <a:gd name="T11" fmla="*/ 5 h 9"/>
              <a:gd name="T12" fmla="*/ 6 w 10"/>
              <a:gd name="T13" fmla="*/ 5 h 9"/>
              <a:gd name="T14" fmla="*/ 6 w 10"/>
              <a:gd name="T15" fmla="*/ 4 h 9"/>
              <a:gd name="T16" fmla="*/ 7 w 10"/>
              <a:gd name="T17" fmla="*/ 4 h 9"/>
              <a:gd name="T18" fmla="*/ 8 w 10"/>
              <a:gd name="T19" fmla="*/ 5 h 9"/>
              <a:gd name="T20" fmla="*/ 9 w 10"/>
              <a:gd name="T21" fmla="*/ 5 h 9"/>
              <a:gd name="T22" fmla="*/ 10 w 10"/>
              <a:gd name="T23" fmla="*/ 5 h 9"/>
              <a:gd name="T24" fmla="*/ 10 w 10"/>
              <a:gd name="T25" fmla="*/ 4 h 9"/>
              <a:gd name="T26" fmla="*/ 10 w 10"/>
              <a:gd name="T27" fmla="*/ 3 h 9"/>
              <a:gd name="T28" fmla="*/ 9 w 10"/>
              <a:gd name="T29" fmla="*/ 2 h 9"/>
              <a:gd name="T30" fmla="*/ 8 w 10"/>
              <a:gd name="T31" fmla="*/ 1 h 9"/>
              <a:gd name="T32" fmla="*/ 7 w 10"/>
              <a:gd name="T33" fmla="*/ 1 h 9"/>
              <a:gd name="T34" fmla="*/ 5 w 10"/>
              <a:gd name="T35" fmla="*/ 1 h 9"/>
              <a:gd name="T36" fmla="*/ 4 w 10"/>
              <a:gd name="T37" fmla="*/ 1 h 9"/>
              <a:gd name="T38" fmla="*/ 3 w 10"/>
              <a:gd name="T39" fmla="*/ 0 h 9"/>
              <a:gd name="T40" fmla="*/ 2 w 10"/>
              <a:gd name="T41" fmla="*/ 1 h 9"/>
              <a:gd name="T42" fmla="*/ 2 w 10"/>
              <a:gd name="T43" fmla="*/ 2 h 9"/>
              <a:gd name="T44" fmla="*/ 1 w 10"/>
              <a:gd name="T45" fmla="*/ 1 h 9"/>
              <a:gd name="T46" fmla="*/ 0 w 10"/>
              <a:gd name="T47" fmla="*/ 2 h 9"/>
              <a:gd name="T48" fmla="*/ 1 w 10"/>
              <a:gd name="T49" fmla="*/ 3 h 9"/>
              <a:gd name="T50" fmla="*/ 2 w 10"/>
              <a:gd name="T51" fmla="*/ 4 h 9"/>
              <a:gd name="T52" fmla="*/ 3 w 10"/>
              <a:gd name="T53" fmla="*/ 4 h 9"/>
              <a:gd name="T54" fmla="*/ 2 w 10"/>
              <a:gd name="T55" fmla="*/ 5 h 9"/>
              <a:gd name="T56" fmla="*/ 2 w 10"/>
              <a:gd name="T57" fmla="*/ 6 h 9"/>
              <a:gd name="T58" fmla="*/ 1 w 10"/>
              <a:gd name="T59" fmla="*/ 7 h 9"/>
              <a:gd name="T60" fmla="*/ 0 w 10"/>
              <a:gd name="T61" fmla="*/ 7 h 9"/>
              <a:gd name="T62" fmla="*/ 0 w 10"/>
              <a:gd name="T63" fmla="*/ 8 h 9"/>
              <a:gd name="T64" fmla="*/ 1 w 10"/>
              <a:gd name="T65" fmla="*/ 8 h 9"/>
              <a:gd name="T66" fmla="*/ 2 w 10"/>
              <a:gd name="T67" fmla="*/ 7 h 9"/>
              <a:gd name="T68" fmla="*/ 2 w 10"/>
              <a:gd name="T69" fmla="*/ 7 h 9"/>
              <a:gd name="T70" fmla="*/ 3 w 10"/>
              <a:gd name="T71" fmla="*/ 7 h 9"/>
              <a:gd name="T72" fmla="*/ 2 w 10"/>
              <a:gd name="T73" fmla="*/ 8 h 9"/>
              <a:gd name="T74" fmla="*/ 2 w 10"/>
              <a:gd name="T75" fmla="*/ 9 h 9"/>
              <a:gd name="T76" fmla="*/ 3 w 10"/>
              <a:gd name="T77" fmla="*/ 9 h 9"/>
              <a:gd name="T78" fmla="*/ 4 w 10"/>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 h="9">
                <a:moveTo>
                  <a:pt x="4" y="9"/>
                </a:moveTo>
                <a:cubicBezTo>
                  <a:pt x="4" y="9"/>
                  <a:pt x="4" y="8"/>
                  <a:pt x="4" y="8"/>
                </a:cubicBezTo>
                <a:cubicBezTo>
                  <a:pt x="5" y="8"/>
                  <a:pt x="5" y="8"/>
                  <a:pt x="5" y="7"/>
                </a:cubicBezTo>
                <a:cubicBezTo>
                  <a:pt x="5" y="7"/>
                  <a:pt x="5" y="7"/>
                  <a:pt x="5" y="7"/>
                </a:cubicBezTo>
                <a:cubicBezTo>
                  <a:pt x="5" y="6"/>
                  <a:pt x="5" y="6"/>
                  <a:pt x="6" y="6"/>
                </a:cubicBezTo>
                <a:cubicBezTo>
                  <a:pt x="6" y="6"/>
                  <a:pt x="6" y="6"/>
                  <a:pt x="6" y="5"/>
                </a:cubicBezTo>
                <a:cubicBezTo>
                  <a:pt x="7" y="5"/>
                  <a:pt x="6" y="5"/>
                  <a:pt x="6" y="5"/>
                </a:cubicBezTo>
                <a:cubicBezTo>
                  <a:pt x="6" y="4"/>
                  <a:pt x="6" y="4"/>
                  <a:pt x="6" y="4"/>
                </a:cubicBezTo>
                <a:cubicBezTo>
                  <a:pt x="7" y="3"/>
                  <a:pt x="7" y="3"/>
                  <a:pt x="7" y="4"/>
                </a:cubicBezTo>
                <a:cubicBezTo>
                  <a:pt x="8" y="4"/>
                  <a:pt x="8" y="4"/>
                  <a:pt x="8" y="5"/>
                </a:cubicBezTo>
                <a:cubicBezTo>
                  <a:pt x="8" y="5"/>
                  <a:pt x="8" y="5"/>
                  <a:pt x="9" y="5"/>
                </a:cubicBezTo>
                <a:cubicBezTo>
                  <a:pt x="9" y="5"/>
                  <a:pt x="9" y="5"/>
                  <a:pt x="10" y="5"/>
                </a:cubicBezTo>
                <a:cubicBezTo>
                  <a:pt x="10" y="5"/>
                  <a:pt x="10" y="5"/>
                  <a:pt x="10" y="4"/>
                </a:cubicBezTo>
                <a:cubicBezTo>
                  <a:pt x="10" y="4"/>
                  <a:pt x="10" y="3"/>
                  <a:pt x="10" y="3"/>
                </a:cubicBezTo>
                <a:cubicBezTo>
                  <a:pt x="10" y="2"/>
                  <a:pt x="9" y="2"/>
                  <a:pt x="9" y="2"/>
                </a:cubicBezTo>
                <a:cubicBezTo>
                  <a:pt x="9" y="2"/>
                  <a:pt x="8" y="1"/>
                  <a:pt x="8" y="1"/>
                </a:cubicBezTo>
                <a:cubicBezTo>
                  <a:pt x="7" y="1"/>
                  <a:pt x="7" y="1"/>
                  <a:pt x="7" y="1"/>
                </a:cubicBezTo>
                <a:cubicBezTo>
                  <a:pt x="6" y="1"/>
                  <a:pt x="6" y="1"/>
                  <a:pt x="5" y="1"/>
                </a:cubicBezTo>
                <a:cubicBezTo>
                  <a:pt x="5" y="1"/>
                  <a:pt x="4" y="1"/>
                  <a:pt x="4" y="1"/>
                </a:cubicBezTo>
                <a:cubicBezTo>
                  <a:pt x="3" y="1"/>
                  <a:pt x="3" y="0"/>
                  <a:pt x="3" y="0"/>
                </a:cubicBezTo>
                <a:cubicBezTo>
                  <a:pt x="2" y="1"/>
                  <a:pt x="3" y="1"/>
                  <a:pt x="2" y="1"/>
                </a:cubicBezTo>
                <a:cubicBezTo>
                  <a:pt x="2" y="1"/>
                  <a:pt x="2" y="1"/>
                  <a:pt x="2" y="2"/>
                </a:cubicBezTo>
                <a:cubicBezTo>
                  <a:pt x="1" y="2"/>
                  <a:pt x="1" y="1"/>
                  <a:pt x="1" y="1"/>
                </a:cubicBezTo>
                <a:cubicBezTo>
                  <a:pt x="0" y="2"/>
                  <a:pt x="0" y="2"/>
                  <a:pt x="0" y="2"/>
                </a:cubicBezTo>
                <a:cubicBezTo>
                  <a:pt x="1" y="3"/>
                  <a:pt x="1" y="3"/>
                  <a:pt x="1" y="3"/>
                </a:cubicBezTo>
                <a:cubicBezTo>
                  <a:pt x="2" y="3"/>
                  <a:pt x="2" y="3"/>
                  <a:pt x="2" y="4"/>
                </a:cubicBezTo>
                <a:cubicBezTo>
                  <a:pt x="2" y="4"/>
                  <a:pt x="2" y="4"/>
                  <a:pt x="3" y="4"/>
                </a:cubicBezTo>
                <a:cubicBezTo>
                  <a:pt x="3" y="4"/>
                  <a:pt x="2" y="5"/>
                  <a:pt x="2" y="5"/>
                </a:cubicBezTo>
                <a:cubicBezTo>
                  <a:pt x="2" y="5"/>
                  <a:pt x="2" y="6"/>
                  <a:pt x="2" y="6"/>
                </a:cubicBezTo>
                <a:cubicBezTo>
                  <a:pt x="1" y="6"/>
                  <a:pt x="1" y="6"/>
                  <a:pt x="1" y="7"/>
                </a:cubicBezTo>
                <a:cubicBezTo>
                  <a:pt x="1" y="7"/>
                  <a:pt x="0" y="7"/>
                  <a:pt x="0" y="7"/>
                </a:cubicBezTo>
                <a:cubicBezTo>
                  <a:pt x="0" y="8"/>
                  <a:pt x="0" y="8"/>
                  <a:pt x="0" y="8"/>
                </a:cubicBezTo>
                <a:cubicBezTo>
                  <a:pt x="0" y="8"/>
                  <a:pt x="1" y="8"/>
                  <a:pt x="1" y="8"/>
                </a:cubicBezTo>
                <a:cubicBezTo>
                  <a:pt x="1" y="7"/>
                  <a:pt x="1" y="7"/>
                  <a:pt x="2" y="7"/>
                </a:cubicBezTo>
                <a:cubicBezTo>
                  <a:pt x="2" y="7"/>
                  <a:pt x="2" y="7"/>
                  <a:pt x="2" y="7"/>
                </a:cubicBezTo>
                <a:cubicBezTo>
                  <a:pt x="3" y="7"/>
                  <a:pt x="3" y="7"/>
                  <a:pt x="3" y="7"/>
                </a:cubicBezTo>
                <a:cubicBezTo>
                  <a:pt x="3" y="8"/>
                  <a:pt x="3" y="8"/>
                  <a:pt x="2" y="8"/>
                </a:cubicBezTo>
                <a:cubicBezTo>
                  <a:pt x="2" y="9"/>
                  <a:pt x="2" y="9"/>
                  <a:pt x="2" y="9"/>
                </a:cubicBezTo>
                <a:cubicBezTo>
                  <a:pt x="3" y="9"/>
                  <a:pt x="3" y="9"/>
                  <a:pt x="3" y="9"/>
                </a:cubicBezTo>
                <a:cubicBezTo>
                  <a:pt x="3" y="9"/>
                  <a:pt x="3" y="9"/>
                  <a:pt x="4" y="9"/>
                </a:cubicBezTo>
              </a:path>
            </a:pathLst>
          </a:custGeom>
          <a:solidFill>
            <a:schemeClr val="tx1">
              <a:alpha val="1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1" name="Freeform 514"/>
          <p:cNvSpPr>
            <a:spLocks/>
          </p:cNvSpPr>
          <p:nvPr/>
        </p:nvSpPr>
        <p:spPr bwMode="auto">
          <a:xfrm>
            <a:off x="2187626" y="2389343"/>
            <a:ext cx="115961" cy="133789"/>
          </a:xfrm>
          <a:custGeom>
            <a:avLst/>
            <a:gdLst>
              <a:gd name="T0" fmla="*/ 10 w 11"/>
              <a:gd name="T1" fmla="*/ 1 h 13"/>
              <a:gd name="T2" fmla="*/ 10 w 11"/>
              <a:gd name="T3" fmla="*/ 2 h 13"/>
              <a:gd name="T4" fmla="*/ 9 w 11"/>
              <a:gd name="T5" fmla="*/ 2 h 13"/>
              <a:gd name="T6" fmla="*/ 9 w 11"/>
              <a:gd name="T7" fmla="*/ 3 h 13"/>
              <a:gd name="T8" fmla="*/ 7 w 11"/>
              <a:gd name="T9" fmla="*/ 3 h 13"/>
              <a:gd name="T10" fmla="*/ 7 w 11"/>
              <a:gd name="T11" fmla="*/ 4 h 13"/>
              <a:gd name="T12" fmla="*/ 6 w 11"/>
              <a:gd name="T13" fmla="*/ 5 h 13"/>
              <a:gd name="T14" fmla="*/ 5 w 11"/>
              <a:gd name="T15" fmla="*/ 6 h 13"/>
              <a:gd name="T16" fmla="*/ 4 w 11"/>
              <a:gd name="T17" fmla="*/ 7 h 13"/>
              <a:gd name="T18" fmla="*/ 4 w 11"/>
              <a:gd name="T19" fmla="*/ 8 h 13"/>
              <a:gd name="T20" fmla="*/ 4 w 11"/>
              <a:gd name="T21" fmla="*/ 10 h 13"/>
              <a:gd name="T22" fmla="*/ 3 w 11"/>
              <a:gd name="T23" fmla="*/ 11 h 13"/>
              <a:gd name="T24" fmla="*/ 2 w 11"/>
              <a:gd name="T25" fmla="*/ 12 h 13"/>
              <a:gd name="T26" fmla="*/ 0 w 11"/>
              <a:gd name="T27" fmla="*/ 12 h 13"/>
              <a:gd name="T28" fmla="*/ 0 w 11"/>
              <a:gd name="T29" fmla="*/ 11 h 13"/>
              <a:gd name="T30" fmla="*/ 1 w 11"/>
              <a:gd name="T31" fmla="*/ 9 h 13"/>
              <a:gd name="T32" fmla="*/ 1 w 11"/>
              <a:gd name="T33" fmla="*/ 8 h 13"/>
              <a:gd name="T34" fmla="*/ 2 w 11"/>
              <a:gd name="T35" fmla="*/ 7 h 13"/>
              <a:gd name="T36" fmla="*/ 3 w 11"/>
              <a:gd name="T37" fmla="*/ 6 h 13"/>
              <a:gd name="T38" fmla="*/ 4 w 11"/>
              <a:gd name="T39" fmla="*/ 5 h 13"/>
              <a:gd name="T40" fmla="*/ 4 w 11"/>
              <a:gd name="T41" fmla="*/ 4 h 13"/>
              <a:gd name="T42" fmla="*/ 3 w 11"/>
              <a:gd name="T43" fmla="*/ 4 h 13"/>
              <a:gd name="T44" fmla="*/ 4 w 11"/>
              <a:gd name="T45" fmla="*/ 3 h 13"/>
              <a:gd name="T46" fmla="*/ 5 w 11"/>
              <a:gd name="T47" fmla="*/ 2 h 13"/>
              <a:gd name="T48" fmla="*/ 6 w 11"/>
              <a:gd name="T49" fmla="*/ 1 h 13"/>
              <a:gd name="T50" fmla="*/ 7 w 11"/>
              <a:gd name="T51" fmla="*/ 1 h 13"/>
              <a:gd name="T52" fmla="*/ 7 w 11"/>
              <a:gd name="T53" fmla="*/ 1 h 13"/>
              <a:gd name="T54" fmla="*/ 9 w 11"/>
              <a:gd name="T55" fmla="*/ 1 h 13"/>
              <a:gd name="T56" fmla="*/ 10 w 11"/>
              <a:gd name="T57" fmla="*/ 0 h 13"/>
              <a:gd name="T58" fmla="*/ 11 w 11"/>
              <a:gd name="T59" fmla="*/ 1 h 13"/>
              <a:gd name="T60" fmla="*/ 10 w 11"/>
              <a:gd name="T6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 h="13">
                <a:moveTo>
                  <a:pt x="10" y="1"/>
                </a:moveTo>
                <a:cubicBezTo>
                  <a:pt x="10" y="1"/>
                  <a:pt x="10" y="1"/>
                  <a:pt x="10" y="2"/>
                </a:cubicBezTo>
                <a:cubicBezTo>
                  <a:pt x="9" y="2"/>
                  <a:pt x="9" y="2"/>
                  <a:pt x="9" y="2"/>
                </a:cubicBezTo>
                <a:cubicBezTo>
                  <a:pt x="9" y="2"/>
                  <a:pt x="9" y="3"/>
                  <a:pt x="9" y="3"/>
                </a:cubicBezTo>
                <a:cubicBezTo>
                  <a:pt x="8" y="3"/>
                  <a:pt x="8" y="3"/>
                  <a:pt x="7" y="3"/>
                </a:cubicBezTo>
                <a:cubicBezTo>
                  <a:pt x="7" y="3"/>
                  <a:pt x="7" y="3"/>
                  <a:pt x="7" y="4"/>
                </a:cubicBezTo>
                <a:cubicBezTo>
                  <a:pt x="6" y="4"/>
                  <a:pt x="6" y="4"/>
                  <a:pt x="6" y="5"/>
                </a:cubicBezTo>
                <a:cubicBezTo>
                  <a:pt x="5" y="5"/>
                  <a:pt x="5" y="5"/>
                  <a:pt x="5" y="6"/>
                </a:cubicBezTo>
                <a:cubicBezTo>
                  <a:pt x="5" y="6"/>
                  <a:pt x="4" y="6"/>
                  <a:pt x="4" y="7"/>
                </a:cubicBezTo>
                <a:cubicBezTo>
                  <a:pt x="4" y="7"/>
                  <a:pt x="4" y="8"/>
                  <a:pt x="4" y="8"/>
                </a:cubicBezTo>
                <a:cubicBezTo>
                  <a:pt x="4" y="9"/>
                  <a:pt x="4" y="9"/>
                  <a:pt x="4" y="10"/>
                </a:cubicBezTo>
                <a:cubicBezTo>
                  <a:pt x="4" y="10"/>
                  <a:pt x="3" y="11"/>
                  <a:pt x="3" y="11"/>
                </a:cubicBezTo>
                <a:cubicBezTo>
                  <a:pt x="2" y="12"/>
                  <a:pt x="2" y="12"/>
                  <a:pt x="2" y="12"/>
                </a:cubicBezTo>
                <a:cubicBezTo>
                  <a:pt x="1" y="12"/>
                  <a:pt x="1" y="13"/>
                  <a:pt x="0" y="12"/>
                </a:cubicBezTo>
                <a:cubicBezTo>
                  <a:pt x="0" y="12"/>
                  <a:pt x="0" y="12"/>
                  <a:pt x="0" y="11"/>
                </a:cubicBezTo>
                <a:cubicBezTo>
                  <a:pt x="0" y="11"/>
                  <a:pt x="0" y="10"/>
                  <a:pt x="1" y="9"/>
                </a:cubicBezTo>
                <a:cubicBezTo>
                  <a:pt x="1" y="9"/>
                  <a:pt x="1" y="9"/>
                  <a:pt x="1" y="8"/>
                </a:cubicBezTo>
                <a:cubicBezTo>
                  <a:pt x="2" y="8"/>
                  <a:pt x="2" y="7"/>
                  <a:pt x="2" y="7"/>
                </a:cubicBezTo>
                <a:cubicBezTo>
                  <a:pt x="2" y="6"/>
                  <a:pt x="3" y="6"/>
                  <a:pt x="3" y="6"/>
                </a:cubicBezTo>
                <a:cubicBezTo>
                  <a:pt x="3" y="5"/>
                  <a:pt x="3" y="5"/>
                  <a:pt x="4" y="5"/>
                </a:cubicBezTo>
                <a:cubicBezTo>
                  <a:pt x="4" y="5"/>
                  <a:pt x="4" y="4"/>
                  <a:pt x="4" y="4"/>
                </a:cubicBezTo>
                <a:cubicBezTo>
                  <a:pt x="4" y="4"/>
                  <a:pt x="3" y="4"/>
                  <a:pt x="3" y="4"/>
                </a:cubicBezTo>
                <a:cubicBezTo>
                  <a:pt x="3" y="4"/>
                  <a:pt x="4" y="4"/>
                  <a:pt x="4" y="3"/>
                </a:cubicBezTo>
                <a:cubicBezTo>
                  <a:pt x="4" y="3"/>
                  <a:pt x="5" y="3"/>
                  <a:pt x="5" y="2"/>
                </a:cubicBezTo>
                <a:cubicBezTo>
                  <a:pt x="6" y="2"/>
                  <a:pt x="6" y="0"/>
                  <a:pt x="6" y="1"/>
                </a:cubicBezTo>
                <a:cubicBezTo>
                  <a:pt x="6" y="1"/>
                  <a:pt x="6" y="1"/>
                  <a:pt x="7" y="1"/>
                </a:cubicBezTo>
                <a:cubicBezTo>
                  <a:pt x="7" y="1"/>
                  <a:pt x="7" y="1"/>
                  <a:pt x="7" y="1"/>
                </a:cubicBezTo>
                <a:cubicBezTo>
                  <a:pt x="8" y="1"/>
                  <a:pt x="8" y="1"/>
                  <a:pt x="9" y="1"/>
                </a:cubicBezTo>
                <a:cubicBezTo>
                  <a:pt x="9" y="0"/>
                  <a:pt x="9" y="0"/>
                  <a:pt x="10" y="0"/>
                </a:cubicBezTo>
                <a:cubicBezTo>
                  <a:pt x="10" y="0"/>
                  <a:pt x="11" y="0"/>
                  <a:pt x="11" y="1"/>
                </a:cubicBezTo>
                <a:cubicBezTo>
                  <a:pt x="11" y="1"/>
                  <a:pt x="10" y="1"/>
                  <a:pt x="10" y="1"/>
                </a:cubicBezTo>
              </a:path>
            </a:pathLst>
          </a:custGeom>
          <a:solidFill>
            <a:schemeClr val="tx1">
              <a:alpha val="1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2" name="Freeform 515"/>
          <p:cNvSpPr>
            <a:spLocks/>
          </p:cNvSpPr>
          <p:nvPr/>
        </p:nvSpPr>
        <p:spPr bwMode="auto">
          <a:xfrm>
            <a:off x="2145880" y="2305724"/>
            <a:ext cx="177807" cy="72976"/>
          </a:xfrm>
          <a:custGeom>
            <a:avLst/>
            <a:gdLst>
              <a:gd name="T0" fmla="*/ 17 w 17"/>
              <a:gd name="T1" fmla="*/ 7 h 7"/>
              <a:gd name="T2" fmla="*/ 17 w 17"/>
              <a:gd name="T3" fmla="*/ 6 h 7"/>
              <a:gd name="T4" fmla="*/ 17 w 17"/>
              <a:gd name="T5" fmla="*/ 5 h 7"/>
              <a:gd name="T6" fmla="*/ 17 w 17"/>
              <a:gd name="T7" fmla="*/ 5 h 7"/>
              <a:gd name="T8" fmla="*/ 17 w 17"/>
              <a:gd name="T9" fmla="*/ 4 h 7"/>
              <a:gd name="T10" fmla="*/ 17 w 17"/>
              <a:gd name="T11" fmla="*/ 3 h 7"/>
              <a:gd name="T12" fmla="*/ 16 w 17"/>
              <a:gd name="T13" fmla="*/ 3 h 7"/>
              <a:gd name="T14" fmla="*/ 16 w 17"/>
              <a:gd name="T15" fmla="*/ 3 h 7"/>
              <a:gd name="T16" fmla="*/ 15 w 17"/>
              <a:gd name="T17" fmla="*/ 2 h 7"/>
              <a:gd name="T18" fmla="*/ 15 w 17"/>
              <a:gd name="T19" fmla="*/ 1 h 7"/>
              <a:gd name="T20" fmla="*/ 14 w 17"/>
              <a:gd name="T21" fmla="*/ 1 h 7"/>
              <a:gd name="T22" fmla="*/ 13 w 17"/>
              <a:gd name="T23" fmla="*/ 1 h 7"/>
              <a:gd name="T24" fmla="*/ 13 w 17"/>
              <a:gd name="T25" fmla="*/ 1 h 7"/>
              <a:gd name="T26" fmla="*/ 12 w 17"/>
              <a:gd name="T27" fmla="*/ 0 h 7"/>
              <a:gd name="T28" fmla="*/ 11 w 17"/>
              <a:gd name="T29" fmla="*/ 1 h 7"/>
              <a:gd name="T30" fmla="*/ 11 w 17"/>
              <a:gd name="T31" fmla="*/ 1 h 7"/>
              <a:gd name="T32" fmla="*/ 10 w 17"/>
              <a:gd name="T33" fmla="*/ 1 h 7"/>
              <a:gd name="T34" fmla="*/ 10 w 17"/>
              <a:gd name="T35" fmla="*/ 2 h 7"/>
              <a:gd name="T36" fmla="*/ 9 w 17"/>
              <a:gd name="T37" fmla="*/ 1 h 7"/>
              <a:gd name="T38" fmla="*/ 8 w 17"/>
              <a:gd name="T39" fmla="*/ 2 h 7"/>
              <a:gd name="T40" fmla="*/ 8 w 17"/>
              <a:gd name="T41" fmla="*/ 2 h 7"/>
              <a:gd name="T42" fmla="*/ 7 w 17"/>
              <a:gd name="T43" fmla="*/ 3 h 7"/>
              <a:gd name="T44" fmla="*/ 6 w 17"/>
              <a:gd name="T45" fmla="*/ 3 h 7"/>
              <a:gd name="T46" fmla="*/ 5 w 17"/>
              <a:gd name="T47" fmla="*/ 3 h 7"/>
              <a:gd name="T48" fmla="*/ 4 w 17"/>
              <a:gd name="T49" fmla="*/ 4 h 7"/>
              <a:gd name="T50" fmla="*/ 3 w 17"/>
              <a:gd name="T51" fmla="*/ 4 h 7"/>
              <a:gd name="T52" fmla="*/ 3 w 17"/>
              <a:gd name="T53" fmla="*/ 4 h 7"/>
              <a:gd name="T54" fmla="*/ 2 w 17"/>
              <a:gd name="T55" fmla="*/ 5 h 7"/>
              <a:gd name="T56" fmla="*/ 1 w 17"/>
              <a:gd name="T57" fmla="*/ 6 h 7"/>
              <a:gd name="T58" fmla="*/ 0 w 17"/>
              <a:gd name="T59" fmla="*/ 6 h 7"/>
              <a:gd name="T60" fmla="*/ 1 w 17"/>
              <a:gd name="T61" fmla="*/ 6 h 7"/>
              <a:gd name="T62" fmla="*/ 2 w 17"/>
              <a:gd name="T63" fmla="*/ 6 h 7"/>
              <a:gd name="T64" fmla="*/ 3 w 17"/>
              <a:gd name="T65" fmla="*/ 6 h 7"/>
              <a:gd name="T66" fmla="*/ 3 w 17"/>
              <a:gd name="T67" fmla="*/ 7 h 7"/>
              <a:gd name="T68" fmla="*/ 4 w 17"/>
              <a:gd name="T69" fmla="*/ 6 h 7"/>
              <a:gd name="T70" fmla="*/ 5 w 17"/>
              <a:gd name="T71" fmla="*/ 6 h 7"/>
              <a:gd name="T72" fmla="*/ 5 w 17"/>
              <a:gd name="T73" fmla="*/ 6 h 7"/>
              <a:gd name="T74" fmla="*/ 6 w 17"/>
              <a:gd name="T75" fmla="*/ 6 h 7"/>
              <a:gd name="T76" fmla="*/ 7 w 17"/>
              <a:gd name="T77" fmla="*/ 5 h 7"/>
              <a:gd name="T78" fmla="*/ 8 w 17"/>
              <a:gd name="T79" fmla="*/ 4 h 7"/>
              <a:gd name="T80" fmla="*/ 9 w 17"/>
              <a:gd name="T81" fmla="*/ 4 h 7"/>
              <a:gd name="T82" fmla="*/ 10 w 17"/>
              <a:gd name="T83" fmla="*/ 4 h 7"/>
              <a:gd name="T84" fmla="*/ 10 w 17"/>
              <a:gd name="T85" fmla="*/ 5 h 7"/>
              <a:gd name="T86" fmla="*/ 9 w 17"/>
              <a:gd name="T87" fmla="*/ 5 h 7"/>
              <a:gd name="T88" fmla="*/ 9 w 17"/>
              <a:gd name="T89" fmla="*/ 6 h 7"/>
              <a:gd name="T90" fmla="*/ 10 w 17"/>
              <a:gd name="T91" fmla="*/ 6 h 7"/>
              <a:gd name="T92" fmla="*/ 10 w 17"/>
              <a:gd name="T93" fmla="*/ 7 h 7"/>
              <a:gd name="T94" fmla="*/ 11 w 17"/>
              <a:gd name="T95" fmla="*/ 7 h 7"/>
              <a:gd name="T96" fmla="*/ 12 w 17"/>
              <a:gd name="T97" fmla="*/ 7 h 7"/>
              <a:gd name="T98" fmla="*/ 13 w 17"/>
              <a:gd name="T99" fmla="*/ 6 h 7"/>
              <a:gd name="T100" fmla="*/ 14 w 17"/>
              <a:gd name="T101" fmla="*/ 6 h 7"/>
              <a:gd name="T102" fmla="*/ 15 w 17"/>
              <a:gd name="T103" fmla="*/ 6 h 7"/>
              <a:gd name="T104" fmla="*/ 16 w 17"/>
              <a:gd name="T105" fmla="*/ 7 h 7"/>
              <a:gd name="T106" fmla="*/ 16 w 17"/>
              <a:gd name="T107" fmla="*/ 7 h 7"/>
              <a:gd name="T108" fmla="*/ 17 w 17"/>
              <a:gd name="T10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 h="7">
                <a:moveTo>
                  <a:pt x="17" y="7"/>
                </a:moveTo>
                <a:cubicBezTo>
                  <a:pt x="17" y="6"/>
                  <a:pt x="17" y="6"/>
                  <a:pt x="17" y="6"/>
                </a:cubicBezTo>
                <a:cubicBezTo>
                  <a:pt x="17" y="5"/>
                  <a:pt x="16" y="5"/>
                  <a:pt x="17" y="5"/>
                </a:cubicBezTo>
                <a:cubicBezTo>
                  <a:pt x="17" y="5"/>
                  <a:pt x="17" y="5"/>
                  <a:pt x="17" y="5"/>
                </a:cubicBezTo>
                <a:cubicBezTo>
                  <a:pt x="17" y="4"/>
                  <a:pt x="17" y="4"/>
                  <a:pt x="17" y="4"/>
                </a:cubicBezTo>
                <a:cubicBezTo>
                  <a:pt x="17" y="4"/>
                  <a:pt x="17" y="3"/>
                  <a:pt x="17" y="3"/>
                </a:cubicBezTo>
                <a:cubicBezTo>
                  <a:pt x="17" y="3"/>
                  <a:pt x="16" y="3"/>
                  <a:pt x="16" y="3"/>
                </a:cubicBezTo>
                <a:cubicBezTo>
                  <a:pt x="16" y="3"/>
                  <a:pt x="16" y="3"/>
                  <a:pt x="16" y="3"/>
                </a:cubicBezTo>
                <a:cubicBezTo>
                  <a:pt x="15" y="2"/>
                  <a:pt x="15" y="3"/>
                  <a:pt x="15" y="2"/>
                </a:cubicBezTo>
                <a:cubicBezTo>
                  <a:pt x="14" y="2"/>
                  <a:pt x="15" y="2"/>
                  <a:pt x="15" y="1"/>
                </a:cubicBezTo>
                <a:cubicBezTo>
                  <a:pt x="15" y="1"/>
                  <a:pt x="15" y="1"/>
                  <a:pt x="14" y="1"/>
                </a:cubicBezTo>
                <a:cubicBezTo>
                  <a:pt x="14" y="0"/>
                  <a:pt x="14" y="1"/>
                  <a:pt x="13" y="1"/>
                </a:cubicBezTo>
                <a:cubicBezTo>
                  <a:pt x="13" y="1"/>
                  <a:pt x="13" y="1"/>
                  <a:pt x="13" y="1"/>
                </a:cubicBezTo>
                <a:cubicBezTo>
                  <a:pt x="12" y="0"/>
                  <a:pt x="12" y="0"/>
                  <a:pt x="12" y="0"/>
                </a:cubicBezTo>
                <a:cubicBezTo>
                  <a:pt x="12" y="0"/>
                  <a:pt x="11" y="0"/>
                  <a:pt x="11" y="1"/>
                </a:cubicBezTo>
                <a:cubicBezTo>
                  <a:pt x="11" y="1"/>
                  <a:pt x="11" y="1"/>
                  <a:pt x="11" y="1"/>
                </a:cubicBezTo>
                <a:cubicBezTo>
                  <a:pt x="11" y="1"/>
                  <a:pt x="11" y="1"/>
                  <a:pt x="10" y="1"/>
                </a:cubicBezTo>
                <a:cubicBezTo>
                  <a:pt x="10" y="1"/>
                  <a:pt x="10" y="2"/>
                  <a:pt x="10" y="2"/>
                </a:cubicBezTo>
                <a:cubicBezTo>
                  <a:pt x="9" y="2"/>
                  <a:pt x="9" y="1"/>
                  <a:pt x="9" y="1"/>
                </a:cubicBezTo>
                <a:cubicBezTo>
                  <a:pt x="9" y="2"/>
                  <a:pt x="9" y="2"/>
                  <a:pt x="8" y="2"/>
                </a:cubicBezTo>
                <a:cubicBezTo>
                  <a:pt x="8" y="2"/>
                  <a:pt x="8" y="2"/>
                  <a:pt x="8" y="2"/>
                </a:cubicBezTo>
                <a:cubicBezTo>
                  <a:pt x="7" y="3"/>
                  <a:pt x="7" y="3"/>
                  <a:pt x="7" y="3"/>
                </a:cubicBezTo>
                <a:cubicBezTo>
                  <a:pt x="6" y="3"/>
                  <a:pt x="6" y="3"/>
                  <a:pt x="6" y="3"/>
                </a:cubicBezTo>
                <a:cubicBezTo>
                  <a:pt x="6" y="3"/>
                  <a:pt x="6" y="3"/>
                  <a:pt x="5" y="3"/>
                </a:cubicBezTo>
                <a:cubicBezTo>
                  <a:pt x="5" y="4"/>
                  <a:pt x="5" y="4"/>
                  <a:pt x="4" y="4"/>
                </a:cubicBezTo>
                <a:cubicBezTo>
                  <a:pt x="4" y="4"/>
                  <a:pt x="4" y="4"/>
                  <a:pt x="3" y="4"/>
                </a:cubicBezTo>
                <a:cubicBezTo>
                  <a:pt x="3" y="4"/>
                  <a:pt x="3" y="4"/>
                  <a:pt x="3" y="4"/>
                </a:cubicBezTo>
                <a:cubicBezTo>
                  <a:pt x="2" y="5"/>
                  <a:pt x="2" y="5"/>
                  <a:pt x="2" y="5"/>
                </a:cubicBezTo>
                <a:cubicBezTo>
                  <a:pt x="2" y="5"/>
                  <a:pt x="1" y="5"/>
                  <a:pt x="1" y="6"/>
                </a:cubicBezTo>
                <a:cubicBezTo>
                  <a:pt x="1" y="6"/>
                  <a:pt x="0" y="6"/>
                  <a:pt x="0" y="6"/>
                </a:cubicBezTo>
                <a:cubicBezTo>
                  <a:pt x="0" y="7"/>
                  <a:pt x="1" y="6"/>
                  <a:pt x="1" y="6"/>
                </a:cubicBezTo>
                <a:cubicBezTo>
                  <a:pt x="2" y="6"/>
                  <a:pt x="2" y="6"/>
                  <a:pt x="2" y="6"/>
                </a:cubicBezTo>
                <a:cubicBezTo>
                  <a:pt x="2" y="6"/>
                  <a:pt x="2" y="6"/>
                  <a:pt x="3" y="6"/>
                </a:cubicBezTo>
                <a:cubicBezTo>
                  <a:pt x="3" y="6"/>
                  <a:pt x="3" y="6"/>
                  <a:pt x="3" y="7"/>
                </a:cubicBezTo>
                <a:cubicBezTo>
                  <a:pt x="4" y="7"/>
                  <a:pt x="4" y="7"/>
                  <a:pt x="4" y="6"/>
                </a:cubicBezTo>
                <a:cubicBezTo>
                  <a:pt x="5" y="6"/>
                  <a:pt x="4" y="6"/>
                  <a:pt x="5" y="6"/>
                </a:cubicBezTo>
                <a:cubicBezTo>
                  <a:pt x="5" y="6"/>
                  <a:pt x="5" y="6"/>
                  <a:pt x="5" y="6"/>
                </a:cubicBezTo>
                <a:cubicBezTo>
                  <a:pt x="6" y="6"/>
                  <a:pt x="6" y="6"/>
                  <a:pt x="6" y="6"/>
                </a:cubicBezTo>
                <a:cubicBezTo>
                  <a:pt x="7" y="5"/>
                  <a:pt x="7" y="6"/>
                  <a:pt x="7" y="5"/>
                </a:cubicBezTo>
                <a:cubicBezTo>
                  <a:pt x="7" y="5"/>
                  <a:pt x="7" y="5"/>
                  <a:pt x="8" y="4"/>
                </a:cubicBezTo>
                <a:cubicBezTo>
                  <a:pt x="8" y="4"/>
                  <a:pt x="8" y="4"/>
                  <a:pt x="9" y="4"/>
                </a:cubicBezTo>
                <a:cubicBezTo>
                  <a:pt x="9" y="4"/>
                  <a:pt x="10" y="4"/>
                  <a:pt x="10" y="4"/>
                </a:cubicBezTo>
                <a:cubicBezTo>
                  <a:pt x="10" y="4"/>
                  <a:pt x="10" y="5"/>
                  <a:pt x="10" y="5"/>
                </a:cubicBezTo>
                <a:cubicBezTo>
                  <a:pt x="10" y="5"/>
                  <a:pt x="9" y="5"/>
                  <a:pt x="9" y="5"/>
                </a:cubicBezTo>
                <a:cubicBezTo>
                  <a:pt x="9" y="5"/>
                  <a:pt x="9" y="6"/>
                  <a:pt x="9" y="6"/>
                </a:cubicBezTo>
                <a:cubicBezTo>
                  <a:pt x="9" y="6"/>
                  <a:pt x="10" y="6"/>
                  <a:pt x="10" y="6"/>
                </a:cubicBezTo>
                <a:cubicBezTo>
                  <a:pt x="10" y="6"/>
                  <a:pt x="10" y="7"/>
                  <a:pt x="10" y="7"/>
                </a:cubicBezTo>
                <a:cubicBezTo>
                  <a:pt x="11" y="7"/>
                  <a:pt x="11" y="7"/>
                  <a:pt x="11" y="7"/>
                </a:cubicBezTo>
                <a:cubicBezTo>
                  <a:pt x="12" y="7"/>
                  <a:pt x="12" y="7"/>
                  <a:pt x="12" y="7"/>
                </a:cubicBezTo>
                <a:cubicBezTo>
                  <a:pt x="13" y="6"/>
                  <a:pt x="13" y="6"/>
                  <a:pt x="13" y="6"/>
                </a:cubicBezTo>
                <a:cubicBezTo>
                  <a:pt x="14" y="6"/>
                  <a:pt x="14" y="6"/>
                  <a:pt x="14" y="6"/>
                </a:cubicBezTo>
                <a:cubicBezTo>
                  <a:pt x="14" y="6"/>
                  <a:pt x="15" y="6"/>
                  <a:pt x="15" y="6"/>
                </a:cubicBezTo>
                <a:cubicBezTo>
                  <a:pt x="15" y="6"/>
                  <a:pt x="15" y="7"/>
                  <a:pt x="16" y="7"/>
                </a:cubicBezTo>
                <a:cubicBezTo>
                  <a:pt x="16" y="7"/>
                  <a:pt x="16" y="7"/>
                  <a:pt x="16" y="7"/>
                </a:cubicBezTo>
                <a:cubicBezTo>
                  <a:pt x="17" y="7"/>
                  <a:pt x="17" y="7"/>
                  <a:pt x="17" y="7"/>
                </a:cubicBezTo>
              </a:path>
            </a:pathLst>
          </a:custGeom>
          <a:solidFill>
            <a:schemeClr val="tx1">
              <a:alpha val="1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grpSp>
        <p:nvGrpSpPr>
          <p:cNvPr id="2" name="Group 9"/>
          <p:cNvGrpSpPr/>
          <p:nvPr/>
        </p:nvGrpSpPr>
        <p:grpSpPr>
          <a:xfrm>
            <a:off x="126615" y="1436099"/>
            <a:ext cx="8905794" cy="3986290"/>
            <a:chOff x="-92074" y="654051"/>
            <a:chExt cx="9144001" cy="4162425"/>
          </a:xfrm>
          <a:solidFill>
            <a:schemeClr val="tx1">
              <a:alpha val="10000"/>
            </a:schemeClr>
          </a:solidFill>
        </p:grpSpPr>
        <p:sp>
          <p:nvSpPr>
            <p:cNvPr id="14" name="Freeform 5"/>
            <p:cNvSpPr>
              <a:spLocks/>
            </p:cNvSpPr>
            <p:nvPr/>
          </p:nvSpPr>
          <p:spPr bwMode="auto">
            <a:xfrm>
              <a:off x="5716589" y="16922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5" name="Freeform 6"/>
            <p:cNvSpPr>
              <a:spLocks/>
            </p:cNvSpPr>
            <p:nvPr/>
          </p:nvSpPr>
          <p:spPr bwMode="auto">
            <a:xfrm>
              <a:off x="5597527" y="1681164"/>
              <a:ext cx="442913" cy="249238"/>
            </a:xfrm>
            <a:custGeom>
              <a:avLst/>
              <a:gdLst>
                <a:gd name="T0" fmla="*/ 39 w 41"/>
                <a:gd name="T1" fmla="*/ 12 h 23"/>
                <a:gd name="T2" fmla="*/ 39 w 41"/>
                <a:gd name="T3" fmla="*/ 10 h 23"/>
                <a:gd name="T4" fmla="*/ 36 w 41"/>
                <a:gd name="T5" fmla="*/ 10 h 23"/>
                <a:gd name="T6" fmla="*/ 36 w 41"/>
                <a:gd name="T7" fmla="*/ 9 h 23"/>
                <a:gd name="T8" fmla="*/ 34 w 41"/>
                <a:gd name="T9" fmla="*/ 9 h 23"/>
                <a:gd name="T10" fmla="*/ 31 w 41"/>
                <a:gd name="T11" fmla="*/ 10 h 23"/>
                <a:gd name="T12" fmla="*/ 29 w 41"/>
                <a:gd name="T13" fmla="*/ 10 h 23"/>
                <a:gd name="T14" fmla="*/ 28 w 41"/>
                <a:gd name="T15" fmla="*/ 8 h 23"/>
                <a:gd name="T16" fmla="*/ 25 w 41"/>
                <a:gd name="T17" fmla="*/ 6 h 23"/>
                <a:gd name="T18" fmla="*/ 23 w 41"/>
                <a:gd name="T19" fmla="*/ 5 h 23"/>
                <a:gd name="T20" fmla="*/ 21 w 41"/>
                <a:gd name="T21" fmla="*/ 5 h 23"/>
                <a:gd name="T22" fmla="*/ 17 w 41"/>
                <a:gd name="T23" fmla="*/ 4 h 23"/>
                <a:gd name="T24" fmla="*/ 15 w 41"/>
                <a:gd name="T25" fmla="*/ 5 h 23"/>
                <a:gd name="T26" fmla="*/ 13 w 41"/>
                <a:gd name="T27" fmla="*/ 3 h 23"/>
                <a:gd name="T28" fmla="*/ 11 w 41"/>
                <a:gd name="T29" fmla="*/ 2 h 23"/>
                <a:gd name="T30" fmla="*/ 10 w 41"/>
                <a:gd name="T31" fmla="*/ 1 h 23"/>
                <a:gd name="T32" fmla="*/ 10 w 41"/>
                <a:gd name="T33" fmla="*/ 4 h 23"/>
                <a:gd name="T34" fmla="*/ 8 w 41"/>
                <a:gd name="T35" fmla="*/ 5 h 23"/>
                <a:gd name="T36" fmla="*/ 7 w 41"/>
                <a:gd name="T37" fmla="*/ 4 h 23"/>
                <a:gd name="T38" fmla="*/ 5 w 41"/>
                <a:gd name="T39" fmla="*/ 4 h 23"/>
                <a:gd name="T40" fmla="*/ 4 w 41"/>
                <a:gd name="T41" fmla="*/ 2 h 23"/>
                <a:gd name="T42" fmla="*/ 4 w 41"/>
                <a:gd name="T43" fmla="*/ 0 h 23"/>
                <a:gd name="T44" fmla="*/ 2 w 41"/>
                <a:gd name="T45" fmla="*/ 0 h 23"/>
                <a:gd name="T46" fmla="*/ 1 w 41"/>
                <a:gd name="T47" fmla="*/ 0 h 23"/>
                <a:gd name="T48" fmla="*/ 1 w 41"/>
                <a:gd name="T49" fmla="*/ 4 h 23"/>
                <a:gd name="T50" fmla="*/ 2 w 41"/>
                <a:gd name="T51" fmla="*/ 7 h 23"/>
                <a:gd name="T52" fmla="*/ 2 w 41"/>
                <a:gd name="T53" fmla="*/ 10 h 23"/>
                <a:gd name="T54" fmla="*/ 2 w 41"/>
                <a:gd name="T55" fmla="*/ 10 h 23"/>
                <a:gd name="T56" fmla="*/ 4 w 41"/>
                <a:gd name="T57" fmla="*/ 10 h 23"/>
                <a:gd name="T58" fmla="*/ 8 w 41"/>
                <a:gd name="T59" fmla="*/ 7 h 23"/>
                <a:gd name="T60" fmla="*/ 11 w 41"/>
                <a:gd name="T61" fmla="*/ 9 h 23"/>
                <a:gd name="T62" fmla="*/ 13 w 41"/>
                <a:gd name="T63" fmla="*/ 10 h 23"/>
                <a:gd name="T64" fmla="*/ 13 w 41"/>
                <a:gd name="T65" fmla="*/ 12 h 23"/>
                <a:gd name="T66" fmla="*/ 17 w 41"/>
                <a:gd name="T67" fmla="*/ 13 h 23"/>
                <a:gd name="T68" fmla="*/ 20 w 41"/>
                <a:gd name="T69" fmla="*/ 16 h 23"/>
                <a:gd name="T70" fmla="*/ 22 w 41"/>
                <a:gd name="T71" fmla="*/ 18 h 23"/>
                <a:gd name="T72" fmla="*/ 24 w 41"/>
                <a:gd name="T73" fmla="*/ 20 h 23"/>
                <a:gd name="T74" fmla="*/ 26 w 41"/>
                <a:gd name="T75" fmla="*/ 20 h 23"/>
                <a:gd name="T76" fmla="*/ 29 w 41"/>
                <a:gd name="T77" fmla="*/ 20 h 23"/>
                <a:gd name="T78" fmla="*/ 29 w 41"/>
                <a:gd name="T79" fmla="*/ 22 h 23"/>
                <a:gd name="T80" fmla="*/ 30 w 41"/>
                <a:gd name="T81" fmla="*/ 22 h 23"/>
                <a:gd name="T82" fmla="*/ 31 w 41"/>
                <a:gd name="T83" fmla="*/ 23 h 23"/>
                <a:gd name="T84" fmla="*/ 32 w 41"/>
                <a:gd name="T85" fmla="*/ 22 h 23"/>
                <a:gd name="T86" fmla="*/ 32 w 41"/>
                <a:gd name="T87" fmla="*/ 20 h 23"/>
                <a:gd name="T88" fmla="*/ 31 w 41"/>
                <a:gd name="T89" fmla="*/ 19 h 23"/>
                <a:gd name="T90" fmla="*/ 30 w 41"/>
                <a:gd name="T91" fmla="*/ 17 h 23"/>
                <a:gd name="T92" fmla="*/ 32 w 41"/>
                <a:gd name="T93" fmla="*/ 16 h 23"/>
                <a:gd name="T94" fmla="*/ 33 w 41"/>
                <a:gd name="T95" fmla="*/ 14 h 23"/>
                <a:gd name="T96" fmla="*/ 34 w 41"/>
                <a:gd name="T97" fmla="*/ 13 h 23"/>
                <a:gd name="T98" fmla="*/ 36 w 41"/>
                <a:gd name="T99" fmla="*/ 13 h 23"/>
                <a:gd name="T100" fmla="*/ 36 w 41"/>
                <a:gd name="T101" fmla="*/ 14 h 23"/>
                <a:gd name="T102" fmla="*/ 39 w 41"/>
                <a:gd name="T103" fmla="*/ 13 h 23"/>
                <a:gd name="T104" fmla="*/ 41 w 41"/>
                <a:gd name="T105"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 h="23">
                  <a:moveTo>
                    <a:pt x="40" y="12"/>
                  </a:moveTo>
                  <a:cubicBezTo>
                    <a:pt x="39" y="12"/>
                    <a:pt x="39" y="12"/>
                    <a:pt x="39" y="12"/>
                  </a:cubicBezTo>
                  <a:cubicBezTo>
                    <a:pt x="39" y="11"/>
                    <a:pt x="39" y="11"/>
                    <a:pt x="39" y="11"/>
                  </a:cubicBezTo>
                  <a:cubicBezTo>
                    <a:pt x="39" y="11"/>
                    <a:pt x="39" y="11"/>
                    <a:pt x="39" y="10"/>
                  </a:cubicBezTo>
                  <a:cubicBezTo>
                    <a:pt x="39" y="10"/>
                    <a:pt x="38" y="10"/>
                    <a:pt x="38" y="10"/>
                  </a:cubicBezTo>
                  <a:cubicBezTo>
                    <a:pt x="37" y="10"/>
                    <a:pt x="37" y="10"/>
                    <a:pt x="36" y="10"/>
                  </a:cubicBezTo>
                  <a:cubicBezTo>
                    <a:pt x="36" y="10"/>
                    <a:pt x="36" y="10"/>
                    <a:pt x="36" y="10"/>
                  </a:cubicBezTo>
                  <a:cubicBezTo>
                    <a:pt x="35" y="10"/>
                    <a:pt x="36" y="9"/>
                    <a:pt x="36" y="9"/>
                  </a:cubicBezTo>
                  <a:cubicBezTo>
                    <a:pt x="36" y="9"/>
                    <a:pt x="36" y="9"/>
                    <a:pt x="36" y="9"/>
                  </a:cubicBezTo>
                  <a:cubicBezTo>
                    <a:pt x="35" y="9"/>
                    <a:pt x="34" y="9"/>
                    <a:pt x="34" y="9"/>
                  </a:cubicBezTo>
                  <a:cubicBezTo>
                    <a:pt x="33" y="9"/>
                    <a:pt x="33" y="9"/>
                    <a:pt x="32" y="9"/>
                  </a:cubicBezTo>
                  <a:cubicBezTo>
                    <a:pt x="32" y="9"/>
                    <a:pt x="32" y="10"/>
                    <a:pt x="31" y="10"/>
                  </a:cubicBezTo>
                  <a:cubicBezTo>
                    <a:pt x="31" y="10"/>
                    <a:pt x="31" y="10"/>
                    <a:pt x="30" y="10"/>
                  </a:cubicBezTo>
                  <a:cubicBezTo>
                    <a:pt x="30" y="10"/>
                    <a:pt x="30" y="10"/>
                    <a:pt x="29" y="10"/>
                  </a:cubicBezTo>
                  <a:cubicBezTo>
                    <a:pt x="29" y="10"/>
                    <a:pt x="28" y="10"/>
                    <a:pt x="28" y="10"/>
                  </a:cubicBezTo>
                  <a:cubicBezTo>
                    <a:pt x="27" y="9"/>
                    <a:pt x="28" y="9"/>
                    <a:pt x="28" y="8"/>
                  </a:cubicBezTo>
                  <a:cubicBezTo>
                    <a:pt x="28" y="7"/>
                    <a:pt x="27" y="7"/>
                    <a:pt x="27" y="7"/>
                  </a:cubicBezTo>
                  <a:cubicBezTo>
                    <a:pt x="26" y="6"/>
                    <a:pt x="26" y="6"/>
                    <a:pt x="25" y="6"/>
                  </a:cubicBezTo>
                  <a:cubicBezTo>
                    <a:pt x="25" y="5"/>
                    <a:pt x="25" y="4"/>
                    <a:pt x="24" y="4"/>
                  </a:cubicBezTo>
                  <a:cubicBezTo>
                    <a:pt x="24" y="4"/>
                    <a:pt x="24" y="5"/>
                    <a:pt x="23" y="5"/>
                  </a:cubicBezTo>
                  <a:cubicBezTo>
                    <a:pt x="23" y="5"/>
                    <a:pt x="23" y="5"/>
                    <a:pt x="22" y="5"/>
                  </a:cubicBezTo>
                  <a:cubicBezTo>
                    <a:pt x="22" y="5"/>
                    <a:pt x="22" y="5"/>
                    <a:pt x="21" y="5"/>
                  </a:cubicBezTo>
                  <a:cubicBezTo>
                    <a:pt x="20" y="4"/>
                    <a:pt x="20" y="4"/>
                    <a:pt x="19" y="4"/>
                  </a:cubicBezTo>
                  <a:cubicBezTo>
                    <a:pt x="18" y="4"/>
                    <a:pt x="18" y="4"/>
                    <a:pt x="17" y="4"/>
                  </a:cubicBezTo>
                  <a:cubicBezTo>
                    <a:pt x="17" y="4"/>
                    <a:pt x="16" y="4"/>
                    <a:pt x="16" y="4"/>
                  </a:cubicBezTo>
                  <a:cubicBezTo>
                    <a:pt x="15" y="5"/>
                    <a:pt x="15" y="5"/>
                    <a:pt x="15" y="5"/>
                  </a:cubicBezTo>
                  <a:cubicBezTo>
                    <a:pt x="14" y="5"/>
                    <a:pt x="13" y="5"/>
                    <a:pt x="13" y="4"/>
                  </a:cubicBezTo>
                  <a:cubicBezTo>
                    <a:pt x="13" y="4"/>
                    <a:pt x="13" y="4"/>
                    <a:pt x="13" y="3"/>
                  </a:cubicBezTo>
                  <a:cubicBezTo>
                    <a:pt x="13" y="3"/>
                    <a:pt x="13" y="3"/>
                    <a:pt x="13" y="2"/>
                  </a:cubicBezTo>
                  <a:cubicBezTo>
                    <a:pt x="12" y="2"/>
                    <a:pt x="12" y="2"/>
                    <a:pt x="11" y="2"/>
                  </a:cubicBezTo>
                  <a:cubicBezTo>
                    <a:pt x="11" y="2"/>
                    <a:pt x="11" y="1"/>
                    <a:pt x="11" y="1"/>
                  </a:cubicBezTo>
                  <a:cubicBezTo>
                    <a:pt x="11" y="1"/>
                    <a:pt x="10" y="1"/>
                    <a:pt x="10" y="1"/>
                  </a:cubicBezTo>
                  <a:cubicBezTo>
                    <a:pt x="10" y="2"/>
                    <a:pt x="10" y="2"/>
                    <a:pt x="10" y="3"/>
                  </a:cubicBezTo>
                  <a:cubicBezTo>
                    <a:pt x="10" y="3"/>
                    <a:pt x="11" y="4"/>
                    <a:pt x="10" y="4"/>
                  </a:cubicBezTo>
                  <a:cubicBezTo>
                    <a:pt x="10" y="4"/>
                    <a:pt x="10" y="4"/>
                    <a:pt x="9" y="4"/>
                  </a:cubicBezTo>
                  <a:cubicBezTo>
                    <a:pt x="9" y="4"/>
                    <a:pt x="9" y="5"/>
                    <a:pt x="8" y="5"/>
                  </a:cubicBezTo>
                  <a:cubicBezTo>
                    <a:pt x="8" y="4"/>
                    <a:pt x="8" y="4"/>
                    <a:pt x="8" y="4"/>
                  </a:cubicBezTo>
                  <a:cubicBezTo>
                    <a:pt x="7" y="4"/>
                    <a:pt x="7" y="4"/>
                    <a:pt x="7" y="4"/>
                  </a:cubicBezTo>
                  <a:cubicBezTo>
                    <a:pt x="7" y="4"/>
                    <a:pt x="6" y="4"/>
                    <a:pt x="6" y="4"/>
                  </a:cubicBezTo>
                  <a:cubicBezTo>
                    <a:pt x="6" y="4"/>
                    <a:pt x="5" y="4"/>
                    <a:pt x="5" y="4"/>
                  </a:cubicBezTo>
                  <a:cubicBezTo>
                    <a:pt x="5" y="3"/>
                    <a:pt x="5" y="3"/>
                    <a:pt x="5" y="3"/>
                  </a:cubicBezTo>
                  <a:cubicBezTo>
                    <a:pt x="5" y="2"/>
                    <a:pt x="4" y="3"/>
                    <a:pt x="4" y="2"/>
                  </a:cubicBezTo>
                  <a:cubicBezTo>
                    <a:pt x="4" y="2"/>
                    <a:pt x="4" y="2"/>
                    <a:pt x="4" y="1"/>
                  </a:cubicBezTo>
                  <a:cubicBezTo>
                    <a:pt x="4" y="1"/>
                    <a:pt x="4" y="0"/>
                    <a:pt x="4" y="0"/>
                  </a:cubicBezTo>
                  <a:cubicBezTo>
                    <a:pt x="4" y="0"/>
                    <a:pt x="4" y="0"/>
                    <a:pt x="4" y="0"/>
                  </a:cubicBezTo>
                  <a:cubicBezTo>
                    <a:pt x="3" y="0"/>
                    <a:pt x="3" y="0"/>
                    <a:pt x="2" y="0"/>
                  </a:cubicBezTo>
                  <a:cubicBezTo>
                    <a:pt x="2" y="0"/>
                    <a:pt x="2" y="0"/>
                    <a:pt x="2" y="0"/>
                  </a:cubicBezTo>
                  <a:cubicBezTo>
                    <a:pt x="1" y="1"/>
                    <a:pt x="1" y="1"/>
                    <a:pt x="1" y="0"/>
                  </a:cubicBezTo>
                  <a:cubicBezTo>
                    <a:pt x="1" y="0"/>
                    <a:pt x="0" y="1"/>
                    <a:pt x="0" y="2"/>
                  </a:cubicBezTo>
                  <a:cubicBezTo>
                    <a:pt x="0" y="3"/>
                    <a:pt x="1" y="3"/>
                    <a:pt x="1" y="4"/>
                  </a:cubicBezTo>
                  <a:cubicBezTo>
                    <a:pt x="1" y="5"/>
                    <a:pt x="1" y="5"/>
                    <a:pt x="2" y="6"/>
                  </a:cubicBezTo>
                  <a:cubicBezTo>
                    <a:pt x="2" y="6"/>
                    <a:pt x="2" y="7"/>
                    <a:pt x="2" y="7"/>
                  </a:cubicBezTo>
                  <a:cubicBezTo>
                    <a:pt x="2" y="8"/>
                    <a:pt x="1" y="8"/>
                    <a:pt x="1" y="8"/>
                  </a:cubicBezTo>
                  <a:cubicBezTo>
                    <a:pt x="1" y="9"/>
                    <a:pt x="2" y="9"/>
                    <a:pt x="2" y="10"/>
                  </a:cubicBezTo>
                  <a:cubicBezTo>
                    <a:pt x="2" y="10"/>
                    <a:pt x="2" y="10"/>
                    <a:pt x="2" y="10"/>
                  </a:cubicBezTo>
                  <a:cubicBezTo>
                    <a:pt x="2" y="10"/>
                    <a:pt x="2" y="10"/>
                    <a:pt x="2" y="10"/>
                  </a:cubicBezTo>
                  <a:cubicBezTo>
                    <a:pt x="3" y="10"/>
                    <a:pt x="3" y="11"/>
                    <a:pt x="3" y="11"/>
                  </a:cubicBezTo>
                  <a:cubicBezTo>
                    <a:pt x="4" y="11"/>
                    <a:pt x="4" y="10"/>
                    <a:pt x="4" y="10"/>
                  </a:cubicBezTo>
                  <a:cubicBezTo>
                    <a:pt x="5" y="9"/>
                    <a:pt x="5" y="9"/>
                    <a:pt x="6" y="8"/>
                  </a:cubicBezTo>
                  <a:cubicBezTo>
                    <a:pt x="7" y="8"/>
                    <a:pt x="7" y="7"/>
                    <a:pt x="8" y="7"/>
                  </a:cubicBezTo>
                  <a:cubicBezTo>
                    <a:pt x="9" y="7"/>
                    <a:pt x="9" y="7"/>
                    <a:pt x="10" y="8"/>
                  </a:cubicBezTo>
                  <a:cubicBezTo>
                    <a:pt x="10" y="8"/>
                    <a:pt x="10" y="8"/>
                    <a:pt x="11" y="9"/>
                  </a:cubicBezTo>
                  <a:cubicBezTo>
                    <a:pt x="11" y="9"/>
                    <a:pt x="12" y="9"/>
                    <a:pt x="12" y="10"/>
                  </a:cubicBezTo>
                  <a:cubicBezTo>
                    <a:pt x="12" y="10"/>
                    <a:pt x="12" y="10"/>
                    <a:pt x="13" y="10"/>
                  </a:cubicBezTo>
                  <a:cubicBezTo>
                    <a:pt x="13" y="11"/>
                    <a:pt x="13" y="11"/>
                    <a:pt x="13" y="11"/>
                  </a:cubicBezTo>
                  <a:cubicBezTo>
                    <a:pt x="13" y="12"/>
                    <a:pt x="13" y="12"/>
                    <a:pt x="13" y="12"/>
                  </a:cubicBezTo>
                  <a:cubicBezTo>
                    <a:pt x="14" y="12"/>
                    <a:pt x="14" y="12"/>
                    <a:pt x="15" y="12"/>
                  </a:cubicBezTo>
                  <a:cubicBezTo>
                    <a:pt x="16" y="12"/>
                    <a:pt x="16" y="12"/>
                    <a:pt x="17" y="13"/>
                  </a:cubicBezTo>
                  <a:cubicBezTo>
                    <a:pt x="17" y="14"/>
                    <a:pt x="18" y="14"/>
                    <a:pt x="18" y="15"/>
                  </a:cubicBezTo>
                  <a:cubicBezTo>
                    <a:pt x="19" y="15"/>
                    <a:pt x="19" y="15"/>
                    <a:pt x="20" y="16"/>
                  </a:cubicBezTo>
                  <a:cubicBezTo>
                    <a:pt x="20" y="16"/>
                    <a:pt x="20" y="17"/>
                    <a:pt x="21" y="17"/>
                  </a:cubicBezTo>
                  <a:cubicBezTo>
                    <a:pt x="21" y="18"/>
                    <a:pt x="21" y="18"/>
                    <a:pt x="22" y="18"/>
                  </a:cubicBezTo>
                  <a:cubicBezTo>
                    <a:pt x="22" y="19"/>
                    <a:pt x="22" y="19"/>
                    <a:pt x="23" y="19"/>
                  </a:cubicBezTo>
                  <a:cubicBezTo>
                    <a:pt x="23" y="19"/>
                    <a:pt x="23" y="20"/>
                    <a:pt x="24" y="20"/>
                  </a:cubicBezTo>
                  <a:cubicBezTo>
                    <a:pt x="24" y="20"/>
                    <a:pt x="25" y="20"/>
                    <a:pt x="25" y="20"/>
                  </a:cubicBezTo>
                  <a:cubicBezTo>
                    <a:pt x="26" y="20"/>
                    <a:pt x="26" y="20"/>
                    <a:pt x="26" y="20"/>
                  </a:cubicBezTo>
                  <a:cubicBezTo>
                    <a:pt x="27" y="20"/>
                    <a:pt x="27" y="20"/>
                    <a:pt x="28" y="20"/>
                  </a:cubicBezTo>
                  <a:cubicBezTo>
                    <a:pt x="28" y="20"/>
                    <a:pt x="28" y="20"/>
                    <a:pt x="29" y="20"/>
                  </a:cubicBezTo>
                  <a:cubicBezTo>
                    <a:pt x="29" y="21"/>
                    <a:pt x="29" y="21"/>
                    <a:pt x="29" y="21"/>
                  </a:cubicBezTo>
                  <a:cubicBezTo>
                    <a:pt x="29" y="22"/>
                    <a:pt x="29" y="22"/>
                    <a:pt x="29" y="22"/>
                  </a:cubicBezTo>
                  <a:cubicBezTo>
                    <a:pt x="29" y="22"/>
                    <a:pt x="29" y="22"/>
                    <a:pt x="29" y="22"/>
                  </a:cubicBezTo>
                  <a:cubicBezTo>
                    <a:pt x="29" y="22"/>
                    <a:pt x="29" y="22"/>
                    <a:pt x="30" y="22"/>
                  </a:cubicBezTo>
                  <a:cubicBezTo>
                    <a:pt x="30" y="22"/>
                    <a:pt x="30" y="23"/>
                    <a:pt x="30" y="23"/>
                  </a:cubicBezTo>
                  <a:cubicBezTo>
                    <a:pt x="31" y="23"/>
                    <a:pt x="31" y="23"/>
                    <a:pt x="31" y="23"/>
                  </a:cubicBezTo>
                  <a:cubicBezTo>
                    <a:pt x="31" y="23"/>
                    <a:pt x="31" y="23"/>
                    <a:pt x="32" y="23"/>
                  </a:cubicBezTo>
                  <a:cubicBezTo>
                    <a:pt x="32" y="22"/>
                    <a:pt x="32" y="22"/>
                    <a:pt x="32" y="22"/>
                  </a:cubicBezTo>
                  <a:cubicBezTo>
                    <a:pt x="32" y="21"/>
                    <a:pt x="32" y="21"/>
                    <a:pt x="32" y="21"/>
                  </a:cubicBezTo>
                  <a:cubicBezTo>
                    <a:pt x="33" y="21"/>
                    <a:pt x="33" y="20"/>
                    <a:pt x="32" y="20"/>
                  </a:cubicBezTo>
                  <a:cubicBezTo>
                    <a:pt x="32" y="20"/>
                    <a:pt x="32" y="19"/>
                    <a:pt x="32" y="19"/>
                  </a:cubicBezTo>
                  <a:cubicBezTo>
                    <a:pt x="32" y="19"/>
                    <a:pt x="32" y="19"/>
                    <a:pt x="31" y="19"/>
                  </a:cubicBezTo>
                  <a:cubicBezTo>
                    <a:pt x="31" y="19"/>
                    <a:pt x="31" y="19"/>
                    <a:pt x="30" y="19"/>
                  </a:cubicBezTo>
                  <a:cubicBezTo>
                    <a:pt x="30" y="18"/>
                    <a:pt x="30" y="18"/>
                    <a:pt x="30" y="17"/>
                  </a:cubicBezTo>
                  <a:cubicBezTo>
                    <a:pt x="30" y="17"/>
                    <a:pt x="31" y="17"/>
                    <a:pt x="31" y="17"/>
                  </a:cubicBezTo>
                  <a:cubicBezTo>
                    <a:pt x="31" y="16"/>
                    <a:pt x="31" y="16"/>
                    <a:pt x="32" y="16"/>
                  </a:cubicBezTo>
                  <a:cubicBezTo>
                    <a:pt x="32" y="15"/>
                    <a:pt x="33" y="15"/>
                    <a:pt x="33" y="15"/>
                  </a:cubicBezTo>
                  <a:cubicBezTo>
                    <a:pt x="33" y="15"/>
                    <a:pt x="33" y="15"/>
                    <a:pt x="33" y="14"/>
                  </a:cubicBezTo>
                  <a:cubicBezTo>
                    <a:pt x="33" y="14"/>
                    <a:pt x="33" y="14"/>
                    <a:pt x="33" y="14"/>
                  </a:cubicBezTo>
                  <a:cubicBezTo>
                    <a:pt x="33" y="13"/>
                    <a:pt x="33" y="13"/>
                    <a:pt x="34" y="13"/>
                  </a:cubicBezTo>
                  <a:cubicBezTo>
                    <a:pt x="34" y="13"/>
                    <a:pt x="34" y="12"/>
                    <a:pt x="35" y="13"/>
                  </a:cubicBezTo>
                  <a:cubicBezTo>
                    <a:pt x="35" y="13"/>
                    <a:pt x="35" y="13"/>
                    <a:pt x="36" y="13"/>
                  </a:cubicBezTo>
                  <a:cubicBezTo>
                    <a:pt x="36" y="13"/>
                    <a:pt x="36" y="13"/>
                    <a:pt x="36" y="13"/>
                  </a:cubicBezTo>
                  <a:cubicBezTo>
                    <a:pt x="36" y="14"/>
                    <a:pt x="36" y="14"/>
                    <a:pt x="36" y="14"/>
                  </a:cubicBezTo>
                  <a:cubicBezTo>
                    <a:pt x="37" y="14"/>
                    <a:pt x="37" y="14"/>
                    <a:pt x="38" y="13"/>
                  </a:cubicBezTo>
                  <a:cubicBezTo>
                    <a:pt x="38" y="13"/>
                    <a:pt x="38" y="13"/>
                    <a:pt x="39" y="13"/>
                  </a:cubicBezTo>
                  <a:cubicBezTo>
                    <a:pt x="39" y="13"/>
                    <a:pt x="40" y="13"/>
                    <a:pt x="40" y="13"/>
                  </a:cubicBezTo>
                  <a:cubicBezTo>
                    <a:pt x="41" y="12"/>
                    <a:pt x="41" y="12"/>
                    <a:pt x="41" y="11"/>
                  </a:cubicBezTo>
                  <a:cubicBezTo>
                    <a:pt x="40" y="11"/>
                    <a:pt x="40" y="12"/>
                    <a:pt x="40" y="12"/>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6" name="Freeform 7"/>
            <p:cNvSpPr>
              <a:spLocks/>
            </p:cNvSpPr>
            <p:nvPr/>
          </p:nvSpPr>
          <p:spPr bwMode="auto">
            <a:xfrm>
              <a:off x="7421564" y="2308226"/>
              <a:ext cx="33338" cy="96838"/>
            </a:xfrm>
            <a:custGeom>
              <a:avLst/>
              <a:gdLst>
                <a:gd name="T0" fmla="*/ 3 w 3"/>
                <a:gd name="T1" fmla="*/ 0 h 9"/>
                <a:gd name="T2" fmla="*/ 2 w 3"/>
                <a:gd name="T3" fmla="*/ 0 h 9"/>
                <a:gd name="T4" fmla="*/ 1 w 3"/>
                <a:gd name="T5" fmla="*/ 0 h 9"/>
                <a:gd name="T6" fmla="*/ 1 w 3"/>
                <a:gd name="T7" fmla="*/ 0 h 9"/>
                <a:gd name="T8" fmla="*/ 0 w 3"/>
                <a:gd name="T9" fmla="*/ 2 h 9"/>
                <a:gd name="T10" fmla="*/ 0 w 3"/>
                <a:gd name="T11" fmla="*/ 3 h 9"/>
                <a:gd name="T12" fmla="*/ 0 w 3"/>
                <a:gd name="T13" fmla="*/ 4 h 9"/>
                <a:gd name="T14" fmla="*/ 0 w 3"/>
                <a:gd name="T15" fmla="*/ 6 h 9"/>
                <a:gd name="T16" fmla="*/ 0 w 3"/>
                <a:gd name="T17" fmla="*/ 7 h 9"/>
                <a:gd name="T18" fmla="*/ 1 w 3"/>
                <a:gd name="T19" fmla="*/ 8 h 9"/>
                <a:gd name="T20" fmla="*/ 2 w 3"/>
                <a:gd name="T21" fmla="*/ 8 h 9"/>
                <a:gd name="T22" fmla="*/ 2 w 3"/>
                <a:gd name="T23" fmla="*/ 8 h 9"/>
                <a:gd name="T24" fmla="*/ 2 w 3"/>
                <a:gd name="T25" fmla="*/ 7 h 9"/>
                <a:gd name="T26" fmla="*/ 3 w 3"/>
                <a:gd name="T27" fmla="*/ 6 h 9"/>
                <a:gd name="T28" fmla="*/ 3 w 3"/>
                <a:gd name="T29" fmla="*/ 6 h 9"/>
                <a:gd name="T30" fmla="*/ 3 w 3"/>
                <a:gd name="T31" fmla="*/ 5 h 9"/>
                <a:gd name="T32" fmla="*/ 3 w 3"/>
                <a:gd name="T33" fmla="*/ 4 h 9"/>
                <a:gd name="T34" fmla="*/ 2 w 3"/>
                <a:gd name="T35" fmla="*/ 3 h 9"/>
                <a:gd name="T36" fmla="*/ 3 w 3"/>
                <a:gd name="T37" fmla="*/ 3 h 9"/>
                <a:gd name="T38" fmla="*/ 3 w 3"/>
                <a:gd name="T39" fmla="*/ 2 h 9"/>
                <a:gd name="T40" fmla="*/ 3 w 3"/>
                <a:gd name="T41" fmla="*/ 1 h 9"/>
                <a:gd name="T42" fmla="*/ 3 w 3"/>
                <a:gd name="T4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9">
                  <a:moveTo>
                    <a:pt x="3" y="0"/>
                  </a:moveTo>
                  <a:cubicBezTo>
                    <a:pt x="3" y="0"/>
                    <a:pt x="3" y="0"/>
                    <a:pt x="2" y="0"/>
                  </a:cubicBezTo>
                  <a:cubicBezTo>
                    <a:pt x="2" y="0"/>
                    <a:pt x="2" y="0"/>
                    <a:pt x="1" y="0"/>
                  </a:cubicBezTo>
                  <a:cubicBezTo>
                    <a:pt x="1" y="0"/>
                    <a:pt x="1" y="0"/>
                    <a:pt x="1" y="0"/>
                  </a:cubicBezTo>
                  <a:cubicBezTo>
                    <a:pt x="0" y="1"/>
                    <a:pt x="1" y="1"/>
                    <a:pt x="0" y="2"/>
                  </a:cubicBezTo>
                  <a:cubicBezTo>
                    <a:pt x="0" y="2"/>
                    <a:pt x="0" y="2"/>
                    <a:pt x="0" y="3"/>
                  </a:cubicBezTo>
                  <a:cubicBezTo>
                    <a:pt x="0" y="4"/>
                    <a:pt x="0" y="4"/>
                    <a:pt x="0" y="4"/>
                  </a:cubicBezTo>
                  <a:cubicBezTo>
                    <a:pt x="0" y="5"/>
                    <a:pt x="0" y="5"/>
                    <a:pt x="0" y="6"/>
                  </a:cubicBezTo>
                  <a:cubicBezTo>
                    <a:pt x="0" y="6"/>
                    <a:pt x="0" y="6"/>
                    <a:pt x="0" y="7"/>
                  </a:cubicBezTo>
                  <a:cubicBezTo>
                    <a:pt x="0" y="7"/>
                    <a:pt x="0" y="7"/>
                    <a:pt x="1" y="8"/>
                  </a:cubicBezTo>
                  <a:cubicBezTo>
                    <a:pt x="1" y="8"/>
                    <a:pt x="1" y="9"/>
                    <a:pt x="2" y="8"/>
                  </a:cubicBezTo>
                  <a:cubicBezTo>
                    <a:pt x="2" y="8"/>
                    <a:pt x="2" y="8"/>
                    <a:pt x="2" y="8"/>
                  </a:cubicBezTo>
                  <a:cubicBezTo>
                    <a:pt x="2" y="8"/>
                    <a:pt x="2" y="8"/>
                    <a:pt x="2" y="7"/>
                  </a:cubicBezTo>
                  <a:cubicBezTo>
                    <a:pt x="2" y="7"/>
                    <a:pt x="2" y="7"/>
                    <a:pt x="3" y="6"/>
                  </a:cubicBezTo>
                  <a:cubicBezTo>
                    <a:pt x="3" y="6"/>
                    <a:pt x="3" y="6"/>
                    <a:pt x="3" y="6"/>
                  </a:cubicBezTo>
                  <a:cubicBezTo>
                    <a:pt x="3" y="5"/>
                    <a:pt x="3" y="5"/>
                    <a:pt x="3" y="5"/>
                  </a:cubicBezTo>
                  <a:cubicBezTo>
                    <a:pt x="3" y="5"/>
                    <a:pt x="3" y="5"/>
                    <a:pt x="3" y="4"/>
                  </a:cubicBezTo>
                  <a:cubicBezTo>
                    <a:pt x="3" y="4"/>
                    <a:pt x="2" y="4"/>
                    <a:pt x="2" y="3"/>
                  </a:cubicBezTo>
                  <a:cubicBezTo>
                    <a:pt x="2" y="3"/>
                    <a:pt x="3" y="3"/>
                    <a:pt x="3" y="3"/>
                  </a:cubicBezTo>
                  <a:cubicBezTo>
                    <a:pt x="3" y="3"/>
                    <a:pt x="3" y="2"/>
                    <a:pt x="3" y="2"/>
                  </a:cubicBezTo>
                  <a:cubicBezTo>
                    <a:pt x="3" y="2"/>
                    <a:pt x="3" y="2"/>
                    <a:pt x="3" y="1"/>
                  </a:cubicBezTo>
                  <a:cubicBezTo>
                    <a:pt x="3" y="1"/>
                    <a:pt x="3" y="1"/>
                    <a:pt x="3"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7" name="Freeform 8"/>
            <p:cNvSpPr>
              <a:spLocks/>
            </p:cNvSpPr>
            <p:nvPr/>
          </p:nvSpPr>
          <p:spPr bwMode="auto">
            <a:xfrm>
              <a:off x="7131052" y="2470151"/>
              <a:ext cx="63500" cy="53975"/>
            </a:xfrm>
            <a:custGeom>
              <a:avLst/>
              <a:gdLst>
                <a:gd name="T0" fmla="*/ 5 w 6"/>
                <a:gd name="T1" fmla="*/ 2 h 5"/>
                <a:gd name="T2" fmla="*/ 6 w 6"/>
                <a:gd name="T3" fmla="*/ 1 h 5"/>
                <a:gd name="T4" fmla="*/ 5 w 6"/>
                <a:gd name="T5" fmla="*/ 0 h 5"/>
                <a:gd name="T6" fmla="*/ 5 w 6"/>
                <a:gd name="T7" fmla="*/ 0 h 5"/>
                <a:gd name="T8" fmla="*/ 3 w 6"/>
                <a:gd name="T9" fmla="*/ 0 h 5"/>
                <a:gd name="T10" fmla="*/ 2 w 6"/>
                <a:gd name="T11" fmla="*/ 0 h 5"/>
                <a:gd name="T12" fmla="*/ 1 w 6"/>
                <a:gd name="T13" fmla="*/ 1 h 5"/>
                <a:gd name="T14" fmla="*/ 0 w 6"/>
                <a:gd name="T15" fmla="*/ 2 h 5"/>
                <a:gd name="T16" fmla="*/ 0 w 6"/>
                <a:gd name="T17" fmla="*/ 2 h 5"/>
                <a:gd name="T18" fmla="*/ 0 w 6"/>
                <a:gd name="T19" fmla="*/ 3 h 5"/>
                <a:gd name="T20" fmla="*/ 0 w 6"/>
                <a:gd name="T21" fmla="*/ 4 h 5"/>
                <a:gd name="T22" fmla="*/ 1 w 6"/>
                <a:gd name="T23" fmla="*/ 5 h 5"/>
                <a:gd name="T24" fmla="*/ 3 w 6"/>
                <a:gd name="T25" fmla="*/ 5 h 5"/>
                <a:gd name="T26" fmla="*/ 4 w 6"/>
                <a:gd name="T27" fmla="*/ 5 h 5"/>
                <a:gd name="T28" fmla="*/ 4 w 6"/>
                <a:gd name="T29" fmla="*/ 4 h 5"/>
                <a:gd name="T30" fmla="*/ 5 w 6"/>
                <a:gd name="T31" fmla="*/ 3 h 5"/>
                <a:gd name="T32" fmla="*/ 5 w 6"/>
                <a:gd name="T33" fmla="*/ 3 h 5"/>
                <a:gd name="T34" fmla="*/ 5 w 6"/>
                <a:gd name="T35" fmla="*/ 2 h 5"/>
                <a:gd name="T36" fmla="*/ 5 w 6"/>
                <a:gd name="T3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5">
                  <a:moveTo>
                    <a:pt x="5" y="2"/>
                  </a:moveTo>
                  <a:cubicBezTo>
                    <a:pt x="6" y="2"/>
                    <a:pt x="6" y="1"/>
                    <a:pt x="6" y="1"/>
                  </a:cubicBezTo>
                  <a:cubicBezTo>
                    <a:pt x="5" y="0"/>
                    <a:pt x="5" y="0"/>
                    <a:pt x="5" y="0"/>
                  </a:cubicBezTo>
                  <a:cubicBezTo>
                    <a:pt x="5" y="0"/>
                    <a:pt x="5" y="0"/>
                    <a:pt x="5" y="0"/>
                  </a:cubicBezTo>
                  <a:cubicBezTo>
                    <a:pt x="4" y="0"/>
                    <a:pt x="4" y="0"/>
                    <a:pt x="3" y="0"/>
                  </a:cubicBezTo>
                  <a:cubicBezTo>
                    <a:pt x="3" y="0"/>
                    <a:pt x="2" y="0"/>
                    <a:pt x="2" y="0"/>
                  </a:cubicBezTo>
                  <a:cubicBezTo>
                    <a:pt x="1" y="0"/>
                    <a:pt x="1" y="1"/>
                    <a:pt x="1" y="1"/>
                  </a:cubicBezTo>
                  <a:cubicBezTo>
                    <a:pt x="0" y="1"/>
                    <a:pt x="0" y="1"/>
                    <a:pt x="0" y="2"/>
                  </a:cubicBezTo>
                  <a:cubicBezTo>
                    <a:pt x="0" y="2"/>
                    <a:pt x="0" y="2"/>
                    <a:pt x="0" y="2"/>
                  </a:cubicBezTo>
                  <a:cubicBezTo>
                    <a:pt x="0" y="3"/>
                    <a:pt x="0" y="3"/>
                    <a:pt x="0" y="3"/>
                  </a:cubicBezTo>
                  <a:cubicBezTo>
                    <a:pt x="0" y="4"/>
                    <a:pt x="0" y="4"/>
                    <a:pt x="0" y="4"/>
                  </a:cubicBezTo>
                  <a:cubicBezTo>
                    <a:pt x="1" y="5"/>
                    <a:pt x="1" y="5"/>
                    <a:pt x="1" y="5"/>
                  </a:cubicBezTo>
                  <a:cubicBezTo>
                    <a:pt x="2" y="5"/>
                    <a:pt x="2" y="5"/>
                    <a:pt x="3" y="5"/>
                  </a:cubicBezTo>
                  <a:cubicBezTo>
                    <a:pt x="3" y="5"/>
                    <a:pt x="4" y="5"/>
                    <a:pt x="4" y="5"/>
                  </a:cubicBezTo>
                  <a:cubicBezTo>
                    <a:pt x="4" y="4"/>
                    <a:pt x="4" y="4"/>
                    <a:pt x="4" y="4"/>
                  </a:cubicBezTo>
                  <a:cubicBezTo>
                    <a:pt x="4" y="4"/>
                    <a:pt x="5" y="4"/>
                    <a:pt x="5" y="3"/>
                  </a:cubicBezTo>
                  <a:cubicBezTo>
                    <a:pt x="5" y="3"/>
                    <a:pt x="5" y="3"/>
                    <a:pt x="5" y="3"/>
                  </a:cubicBezTo>
                  <a:cubicBezTo>
                    <a:pt x="5" y="2"/>
                    <a:pt x="5" y="2"/>
                    <a:pt x="5" y="2"/>
                  </a:cubicBezTo>
                  <a:cubicBezTo>
                    <a:pt x="5" y="2"/>
                    <a:pt x="5" y="2"/>
                    <a:pt x="5"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8" name="Freeform 9"/>
            <p:cNvSpPr>
              <a:spLocks/>
            </p:cNvSpPr>
            <p:nvPr/>
          </p:nvSpPr>
          <p:spPr bwMode="auto">
            <a:xfrm>
              <a:off x="7194552" y="2870201"/>
              <a:ext cx="269875" cy="184150"/>
            </a:xfrm>
            <a:custGeom>
              <a:avLst/>
              <a:gdLst>
                <a:gd name="T0" fmla="*/ 24 w 25"/>
                <a:gd name="T1" fmla="*/ 6 h 17"/>
                <a:gd name="T2" fmla="*/ 24 w 25"/>
                <a:gd name="T3" fmla="*/ 4 h 17"/>
                <a:gd name="T4" fmla="*/ 23 w 25"/>
                <a:gd name="T5" fmla="*/ 4 h 17"/>
                <a:gd name="T6" fmla="*/ 22 w 25"/>
                <a:gd name="T7" fmla="*/ 3 h 17"/>
                <a:gd name="T8" fmla="*/ 21 w 25"/>
                <a:gd name="T9" fmla="*/ 1 h 17"/>
                <a:gd name="T10" fmla="*/ 20 w 25"/>
                <a:gd name="T11" fmla="*/ 0 h 17"/>
                <a:gd name="T12" fmla="*/ 18 w 25"/>
                <a:gd name="T13" fmla="*/ 0 h 17"/>
                <a:gd name="T14" fmla="*/ 17 w 25"/>
                <a:gd name="T15" fmla="*/ 3 h 17"/>
                <a:gd name="T16" fmla="*/ 16 w 25"/>
                <a:gd name="T17" fmla="*/ 4 h 17"/>
                <a:gd name="T18" fmla="*/ 15 w 25"/>
                <a:gd name="T19" fmla="*/ 5 h 17"/>
                <a:gd name="T20" fmla="*/ 14 w 25"/>
                <a:gd name="T21" fmla="*/ 6 h 17"/>
                <a:gd name="T22" fmla="*/ 13 w 25"/>
                <a:gd name="T23" fmla="*/ 7 h 17"/>
                <a:gd name="T24" fmla="*/ 12 w 25"/>
                <a:gd name="T25" fmla="*/ 7 h 17"/>
                <a:gd name="T26" fmla="*/ 11 w 25"/>
                <a:gd name="T27" fmla="*/ 8 h 17"/>
                <a:gd name="T28" fmla="*/ 10 w 25"/>
                <a:gd name="T29" fmla="*/ 10 h 17"/>
                <a:gd name="T30" fmla="*/ 8 w 25"/>
                <a:gd name="T31" fmla="*/ 12 h 17"/>
                <a:gd name="T32" fmla="*/ 5 w 25"/>
                <a:gd name="T33" fmla="*/ 13 h 17"/>
                <a:gd name="T34" fmla="*/ 5 w 25"/>
                <a:gd name="T35" fmla="*/ 15 h 17"/>
                <a:gd name="T36" fmla="*/ 3 w 25"/>
                <a:gd name="T37" fmla="*/ 15 h 17"/>
                <a:gd name="T38" fmla="*/ 1 w 25"/>
                <a:gd name="T39" fmla="*/ 15 h 17"/>
                <a:gd name="T40" fmla="*/ 0 w 25"/>
                <a:gd name="T41" fmla="*/ 14 h 17"/>
                <a:gd name="T42" fmla="*/ 1 w 25"/>
                <a:gd name="T43" fmla="*/ 15 h 17"/>
                <a:gd name="T44" fmla="*/ 3 w 25"/>
                <a:gd name="T45" fmla="*/ 17 h 17"/>
                <a:gd name="T46" fmla="*/ 5 w 25"/>
                <a:gd name="T47" fmla="*/ 17 h 17"/>
                <a:gd name="T48" fmla="*/ 7 w 25"/>
                <a:gd name="T49" fmla="*/ 16 h 17"/>
                <a:gd name="T50" fmla="*/ 9 w 25"/>
                <a:gd name="T51" fmla="*/ 15 h 17"/>
                <a:gd name="T52" fmla="*/ 11 w 25"/>
                <a:gd name="T53" fmla="*/ 16 h 17"/>
                <a:gd name="T54" fmla="*/ 13 w 25"/>
                <a:gd name="T55" fmla="*/ 15 h 17"/>
                <a:gd name="T56" fmla="*/ 14 w 25"/>
                <a:gd name="T57" fmla="*/ 14 h 17"/>
                <a:gd name="T58" fmla="*/ 15 w 25"/>
                <a:gd name="T59" fmla="*/ 11 h 17"/>
                <a:gd name="T60" fmla="*/ 16 w 25"/>
                <a:gd name="T61" fmla="*/ 9 h 17"/>
                <a:gd name="T62" fmla="*/ 18 w 25"/>
                <a:gd name="T63" fmla="*/ 8 h 17"/>
                <a:gd name="T64" fmla="*/ 20 w 25"/>
                <a:gd name="T65" fmla="*/ 8 h 17"/>
                <a:gd name="T66" fmla="*/ 22 w 25"/>
                <a:gd name="T67" fmla="*/ 8 h 17"/>
                <a:gd name="T68" fmla="*/ 23 w 25"/>
                <a:gd name="T69" fmla="*/ 8 h 17"/>
                <a:gd name="T70" fmla="*/ 23 w 25"/>
                <a:gd name="T71"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17">
                  <a:moveTo>
                    <a:pt x="23" y="6"/>
                  </a:moveTo>
                  <a:cubicBezTo>
                    <a:pt x="23" y="6"/>
                    <a:pt x="24" y="6"/>
                    <a:pt x="24" y="6"/>
                  </a:cubicBezTo>
                  <a:cubicBezTo>
                    <a:pt x="25" y="6"/>
                    <a:pt x="25" y="5"/>
                    <a:pt x="25" y="5"/>
                  </a:cubicBezTo>
                  <a:cubicBezTo>
                    <a:pt x="25" y="5"/>
                    <a:pt x="25" y="5"/>
                    <a:pt x="24" y="4"/>
                  </a:cubicBezTo>
                  <a:cubicBezTo>
                    <a:pt x="24" y="4"/>
                    <a:pt x="24" y="4"/>
                    <a:pt x="24" y="4"/>
                  </a:cubicBezTo>
                  <a:cubicBezTo>
                    <a:pt x="23" y="3"/>
                    <a:pt x="23" y="4"/>
                    <a:pt x="23" y="4"/>
                  </a:cubicBezTo>
                  <a:cubicBezTo>
                    <a:pt x="22" y="3"/>
                    <a:pt x="22" y="3"/>
                    <a:pt x="22" y="3"/>
                  </a:cubicBezTo>
                  <a:cubicBezTo>
                    <a:pt x="22" y="3"/>
                    <a:pt x="22" y="3"/>
                    <a:pt x="22" y="3"/>
                  </a:cubicBezTo>
                  <a:cubicBezTo>
                    <a:pt x="21" y="3"/>
                    <a:pt x="21" y="3"/>
                    <a:pt x="21" y="2"/>
                  </a:cubicBezTo>
                  <a:cubicBezTo>
                    <a:pt x="21" y="2"/>
                    <a:pt x="21" y="2"/>
                    <a:pt x="21" y="1"/>
                  </a:cubicBezTo>
                  <a:cubicBezTo>
                    <a:pt x="21" y="1"/>
                    <a:pt x="20" y="1"/>
                    <a:pt x="20" y="1"/>
                  </a:cubicBezTo>
                  <a:cubicBezTo>
                    <a:pt x="20" y="1"/>
                    <a:pt x="20" y="0"/>
                    <a:pt x="20" y="0"/>
                  </a:cubicBezTo>
                  <a:cubicBezTo>
                    <a:pt x="19" y="0"/>
                    <a:pt x="19" y="0"/>
                    <a:pt x="19" y="0"/>
                  </a:cubicBezTo>
                  <a:cubicBezTo>
                    <a:pt x="18" y="0"/>
                    <a:pt x="18" y="0"/>
                    <a:pt x="18" y="0"/>
                  </a:cubicBezTo>
                  <a:cubicBezTo>
                    <a:pt x="17" y="1"/>
                    <a:pt x="17" y="1"/>
                    <a:pt x="17" y="1"/>
                  </a:cubicBezTo>
                  <a:cubicBezTo>
                    <a:pt x="17" y="2"/>
                    <a:pt x="17" y="2"/>
                    <a:pt x="17" y="3"/>
                  </a:cubicBezTo>
                  <a:cubicBezTo>
                    <a:pt x="17" y="3"/>
                    <a:pt x="17" y="3"/>
                    <a:pt x="16" y="3"/>
                  </a:cubicBezTo>
                  <a:cubicBezTo>
                    <a:pt x="16" y="3"/>
                    <a:pt x="16" y="3"/>
                    <a:pt x="16" y="4"/>
                  </a:cubicBezTo>
                  <a:cubicBezTo>
                    <a:pt x="16" y="4"/>
                    <a:pt x="16" y="4"/>
                    <a:pt x="16" y="4"/>
                  </a:cubicBezTo>
                  <a:cubicBezTo>
                    <a:pt x="15" y="4"/>
                    <a:pt x="15" y="4"/>
                    <a:pt x="15" y="5"/>
                  </a:cubicBezTo>
                  <a:cubicBezTo>
                    <a:pt x="15" y="5"/>
                    <a:pt x="15" y="5"/>
                    <a:pt x="15" y="5"/>
                  </a:cubicBezTo>
                  <a:cubicBezTo>
                    <a:pt x="15" y="6"/>
                    <a:pt x="15" y="6"/>
                    <a:pt x="14" y="6"/>
                  </a:cubicBezTo>
                  <a:cubicBezTo>
                    <a:pt x="14" y="6"/>
                    <a:pt x="13" y="5"/>
                    <a:pt x="13" y="6"/>
                  </a:cubicBezTo>
                  <a:cubicBezTo>
                    <a:pt x="13" y="6"/>
                    <a:pt x="13" y="6"/>
                    <a:pt x="13" y="7"/>
                  </a:cubicBezTo>
                  <a:cubicBezTo>
                    <a:pt x="12" y="7"/>
                    <a:pt x="12" y="7"/>
                    <a:pt x="12" y="7"/>
                  </a:cubicBezTo>
                  <a:cubicBezTo>
                    <a:pt x="12" y="7"/>
                    <a:pt x="12" y="7"/>
                    <a:pt x="12" y="7"/>
                  </a:cubicBezTo>
                  <a:cubicBezTo>
                    <a:pt x="11" y="7"/>
                    <a:pt x="11" y="7"/>
                    <a:pt x="11" y="8"/>
                  </a:cubicBezTo>
                  <a:cubicBezTo>
                    <a:pt x="11" y="8"/>
                    <a:pt x="11" y="8"/>
                    <a:pt x="11" y="8"/>
                  </a:cubicBezTo>
                  <a:cubicBezTo>
                    <a:pt x="11" y="9"/>
                    <a:pt x="11" y="9"/>
                    <a:pt x="10" y="9"/>
                  </a:cubicBezTo>
                  <a:cubicBezTo>
                    <a:pt x="10" y="10"/>
                    <a:pt x="10" y="10"/>
                    <a:pt x="10" y="10"/>
                  </a:cubicBezTo>
                  <a:cubicBezTo>
                    <a:pt x="9" y="11"/>
                    <a:pt x="9" y="11"/>
                    <a:pt x="9" y="11"/>
                  </a:cubicBezTo>
                  <a:cubicBezTo>
                    <a:pt x="8" y="12"/>
                    <a:pt x="8" y="12"/>
                    <a:pt x="8" y="12"/>
                  </a:cubicBezTo>
                  <a:cubicBezTo>
                    <a:pt x="7" y="12"/>
                    <a:pt x="7" y="11"/>
                    <a:pt x="6" y="12"/>
                  </a:cubicBezTo>
                  <a:cubicBezTo>
                    <a:pt x="6" y="12"/>
                    <a:pt x="6" y="12"/>
                    <a:pt x="5" y="13"/>
                  </a:cubicBezTo>
                  <a:cubicBezTo>
                    <a:pt x="5" y="13"/>
                    <a:pt x="5" y="13"/>
                    <a:pt x="5" y="14"/>
                  </a:cubicBezTo>
                  <a:cubicBezTo>
                    <a:pt x="5" y="14"/>
                    <a:pt x="5" y="14"/>
                    <a:pt x="5" y="15"/>
                  </a:cubicBezTo>
                  <a:cubicBezTo>
                    <a:pt x="5" y="15"/>
                    <a:pt x="5" y="16"/>
                    <a:pt x="4" y="16"/>
                  </a:cubicBezTo>
                  <a:cubicBezTo>
                    <a:pt x="4" y="16"/>
                    <a:pt x="4" y="15"/>
                    <a:pt x="3" y="15"/>
                  </a:cubicBezTo>
                  <a:cubicBezTo>
                    <a:pt x="3" y="15"/>
                    <a:pt x="2" y="15"/>
                    <a:pt x="2" y="15"/>
                  </a:cubicBezTo>
                  <a:cubicBezTo>
                    <a:pt x="2" y="15"/>
                    <a:pt x="2" y="15"/>
                    <a:pt x="1" y="15"/>
                  </a:cubicBezTo>
                  <a:cubicBezTo>
                    <a:pt x="1" y="14"/>
                    <a:pt x="1" y="14"/>
                    <a:pt x="1" y="14"/>
                  </a:cubicBezTo>
                  <a:cubicBezTo>
                    <a:pt x="1" y="14"/>
                    <a:pt x="0" y="14"/>
                    <a:pt x="0" y="14"/>
                  </a:cubicBezTo>
                  <a:cubicBezTo>
                    <a:pt x="1" y="15"/>
                    <a:pt x="1" y="15"/>
                    <a:pt x="1" y="15"/>
                  </a:cubicBezTo>
                  <a:cubicBezTo>
                    <a:pt x="1" y="15"/>
                    <a:pt x="1" y="15"/>
                    <a:pt x="1" y="15"/>
                  </a:cubicBezTo>
                  <a:cubicBezTo>
                    <a:pt x="1" y="16"/>
                    <a:pt x="1" y="16"/>
                    <a:pt x="2" y="16"/>
                  </a:cubicBezTo>
                  <a:cubicBezTo>
                    <a:pt x="2" y="17"/>
                    <a:pt x="2" y="17"/>
                    <a:pt x="3" y="17"/>
                  </a:cubicBezTo>
                  <a:cubicBezTo>
                    <a:pt x="3" y="17"/>
                    <a:pt x="4" y="16"/>
                    <a:pt x="4" y="16"/>
                  </a:cubicBezTo>
                  <a:cubicBezTo>
                    <a:pt x="5" y="16"/>
                    <a:pt x="5" y="16"/>
                    <a:pt x="5" y="17"/>
                  </a:cubicBezTo>
                  <a:cubicBezTo>
                    <a:pt x="6" y="17"/>
                    <a:pt x="6" y="17"/>
                    <a:pt x="6" y="17"/>
                  </a:cubicBezTo>
                  <a:cubicBezTo>
                    <a:pt x="7" y="17"/>
                    <a:pt x="7" y="17"/>
                    <a:pt x="7" y="16"/>
                  </a:cubicBezTo>
                  <a:cubicBezTo>
                    <a:pt x="7" y="16"/>
                    <a:pt x="7" y="15"/>
                    <a:pt x="8" y="15"/>
                  </a:cubicBezTo>
                  <a:cubicBezTo>
                    <a:pt x="8" y="15"/>
                    <a:pt x="8" y="15"/>
                    <a:pt x="9" y="15"/>
                  </a:cubicBezTo>
                  <a:cubicBezTo>
                    <a:pt x="9" y="15"/>
                    <a:pt x="9" y="16"/>
                    <a:pt x="10" y="16"/>
                  </a:cubicBezTo>
                  <a:cubicBezTo>
                    <a:pt x="10" y="16"/>
                    <a:pt x="11" y="16"/>
                    <a:pt x="11" y="16"/>
                  </a:cubicBezTo>
                  <a:cubicBezTo>
                    <a:pt x="12" y="16"/>
                    <a:pt x="12" y="15"/>
                    <a:pt x="12" y="15"/>
                  </a:cubicBezTo>
                  <a:cubicBezTo>
                    <a:pt x="12" y="15"/>
                    <a:pt x="13" y="15"/>
                    <a:pt x="13" y="15"/>
                  </a:cubicBezTo>
                  <a:cubicBezTo>
                    <a:pt x="13" y="15"/>
                    <a:pt x="14" y="15"/>
                    <a:pt x="14" y="15"/>
                  </a:cubicBezTo>
                  <a:cubicBezTo>
                    <a:pt x="14" y="14"/>
                    <a:pt x="13" y="14"/>
                    <a:pt x="14" y="14"/>
                  </a:cubicBezTo>
                  <a:cubicBezTo>
                    <a:pt x="14" y="13"/>
                    <a:pt x="14" y="13"/>
                    <a:pt x="14" y="13"/>
                  </a:cubicBezTo>
                  <a:cubicBezTo>
                    <a:pt x="15" y="12"/>
                    <a:pt x="14" y="11"/>
                    <a:pt x="15" y="11"/>
                  </a:cubicBezTo>
                  <a:cubicBezTo>
                    <a:pt x="15" y="11"/>
                    <a:pt x="15" y="11"/>
                    <a:pt x="16" y="11"/>
                  </a:cubicBezTo>
                  <a:cubicBezTo>
                    <a:pt x="16" y="10"/>
                    <a:pt x="15" y="10"/>
                    <a:pt x="16" y="9"/>
                  </a:cubicBezTo>
                  <a:cubicBezTo>
                    <a:pt x="16" y="9"/>
                    <a:pt x="16" y="8"/>
                    <a:pt x="16" y="8"/>
                  </a:cubicBezTo>
                  <a:cubicBezTo>
                    <a:pt x="17" y="7"/>
                    <a:pt x="17" y="8"/>
                    <a:pt x="18" y="8"/>
                  </a:cubicBezTo>
                  <a:cubicBezTo>
                    <a:pt x="18" y="7"/>
                    <a:pt x="18" y="7"/>
                    <a:pt x="19" y="7"/>
                  </a:cubicBezTo>
                  <a:cubicBezTo>
                    <a:pt x="19" y="7"/>
                    <a:pt x="19" y="7"/>
                    <a:pt x="20" y="8"/>
                  </a:cubicBezTo>
                  <a:cubicBezTo>
                    <a:pt x="20" y="8"/>
                    <a:pt x="21" y="8"/>
                    <a:pt x="21" y="8"/>
                  </a:cubicBezTo>
                  <a:cubicBezTo>
                    <a:pt x="22" y="8"/>
                    <a:pt x="22" y="8"/>
                    <a:pt x="22" y="8"/>
                  </a:cubicBezTo>
                  <a:cubicBezTo>
                    <a:pt x="22" y="8"/>
                    <a:pt x="22" y="8"/>
                    <a:pt x="22" y="8"/>
                  </a:cubicBezTo>
                  <a:cubicBezTo>
                    <a:pt x="22" y="8"/>
                    <a:pt x="23" y="8"/>
                    <a:pt x="23" y="8"/>
                  </a:cubicBezTo>
                  <a:cubicBezTo>
                    <a:pt x="23" y="8"/>
                    <a:pt x="23" y="8"/>
                    <a:pt x="23" y="7"/>
                  </a:cubicBezTo>
                  <a:cubicBezTo>
                    <a:pt x="23" y="7"/>
                    <a:pt x="22" y="7"/>
                    <a:pt x="23" y="7"/>
                  </a:cubicBezTo>
                  <a:cubicBezTo>
                    <a:pt x="23" y="6"/>
                    <a:pt x="23" y="6"/>
                    <a:pt x="23" y="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9" name="Freeform 10"/>
            <p:cNvSpPr>
              <a:spLocks/>
            </p:cNvSpPr>
            <p:nvPr/>
          </p:nvSpPr>
          <p:spPr bwMode="auto">
            <a:xfrm>
              <a:off x="1160464" y="1389064"/>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0" name="Freeform 11"/>
            <p:cNvSpPr>
              <a:spLocks/>
            </p:cNvSpPr>
            <p:nvPr/>
          </p:nvSpPr>
          <p:spPr bwMode="auto">
            <a:xfrm>
              <a:off x="2541589" y="2589214"/>
              <a:ext cx="11113" cy="22225"/>
            </a:xfrm>
            <a:custGeom>
              <a:avLst/>
              <a:gdLst>
                <a:gd name="T0" fmla="*/ 1 w 1"/>
                <a:gd name="T1" fmla="*/ 1 h 2"/>
                <a:gd name="T2" fmla="*/ 1 w 1"/>
                <a:gd name="T3" fmla="*/ 1 h 2"/>
                <a:gd name="T4" fmla="*/ 0 w 1"/>
                <a:gd name="T5" fmla="*/ 1 h 2"/>
                <a:gd name="T6" fmla="*/ 0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1" y="1"/>
                  </a:cubicBezTo>
                  <a:cubicBezTo>
                    <a:pt x="1" y="0"/>
                    <a:pt x="1" y="0"/>
                    <a:pt x="0" y="1"/>
                  </a:cubicBezTo>
                  <a:cubicBezTo>
                    <a:pt x="0" y="1"/>
                    <a:pt x="0" y="1"/>
                    <a:pt x="0" y="1"/>
                  </a:cubicBezTo>
                  <a:cubicBezTo>
                    <a:pt x="1" y="2"/>
                    <a:pt x="1" y="2"/>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1" name="Freeform 12"/>
            <p:cNvSpPr>
              <a:spLocks/>
            </p:cNvSpPr>
            <p:nvPr/>
          </p:nvSpPr>
          <p:spPr bwMode="auto">
            <a:xfrm>
              <a:off x="1160464" y="20701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2" name="Freeform 13"/>
            <p:cNvSpPr>
              <a:spLocks/>
            </p:cNvSpPr>
            <p:nvPr/>
          </p:nvSpPr>
          <p:spPr bwMode="auto">
            <a:xfrm>
              <a:off x="1160464" y="2070101"/>
              <a:ext cx="722313" cy="561975"/>
            </a:xfrm>
            <a:custGeom>
              <a:avLst/>
              <a:gdLst>
                <a:gd name="T0" fmla="*/ 1 w 67"/>
                <a:gd name="T1" fmla="*/ 8 h 52"/>
                <a:gd name="T2" fmla="*/ 3 w 67"/>
                <a:gd name="T3" fmla="*/ 12 h 52"/>
                <a:gd name="T4" fmla="*/ 2 w 67"/>
                <a:gd name="T5" fmla="*/ 14 h 52"/>
                <a:gd name="T6" fmla="*/ 2 w 67"/>
                <a:gd name="T7" fmla="*/ 16 h 52"/>
                <a:gd name="T8" fmla="*/ 6 w 67"/>
                <a:gd name="T9" fmla="*/ 19 h 52"/>
                <a:gd name="T10" fmla="*/ 7 w 67"/>
                <a:gd name="T11" fmla="*/ 23 h 52"/>
                <a:gd name="T12" fmla="*/ 9 w 67"/>
                <a:gd name="T13" fmla="*/ 26 h 52"/>
                <a:gd name="T14" fmla="*/ 11 w 67"/>
                <a:gd name="T15" fmla="*/ 27 h 52"/>
                <a:gd name="T16" fmla="*/ 10 w 67"/>
                <a:gd name="T17" fmla="*/ 24 h 52"/>
                <a:gd name="T18" fmla="*/ 8 w 67"/>
                <a:gd name="T19" fmla="*/ 20 h 52"/>
                <a:gd name="T20" fmla="*/ 7 w 67"/>
                <a:gd name="T21" fmla="*/ 15 h 52"/>
                <a:gd name="T22" fmla="*/ 6 w 67"/>
                <a:gd name="T23" fmla="*/ 11 h 52"/>
                <a:gd name="T24" fmla="*/ 4 w 67"/>
                <a:gd name="T25" fmla="*/ 8 h 52"/>
                <a:gd name="T26" fmla="*/ 4 w 67"/>
                <a:gd name="T27" fmla="*/ 2 h 52"/>
                <a:gd name="T28" fmla="*/ 8 w 67"/>
                <a:gd name="T29" fmla="*/ 4 h 52"/>
                <a:gd name="T30" fmla="*/ 9 w 67"/>
                <a:gd name="T31" fmla="*/ 11 h 52"/>
                <a:gd name="T32" fmla="*/ 12 w 67"/>
                <a:gd name="T33" fmla="*/ 14 h 52"/>
                <a:gd name="T34" fmla="*/ 13 w 67"/>
                <a:gd name="T35" fmla="*/ 19 h 52"/>
                <a:gd name="T36" fmla="*/ 18 w 67"/>
                <a:gd name="T37" fmla="*/ 25 h 52"/>
                <a:gd name="T38" fmla="*/ 20 w 67"/>
                <a:gd name="T39" fmla="*/ 29 h 52"/>
                <a:gd name="T40" fmla="*/ 21 w 67"/>
                <a:gd name="T41" fmla="*/ 34 h 52"/>
                <a:gd name="T42" fmla="*/ 20 w 67"/>
                <a:gd name="T43" fmla="*/ 38 h 52"/>
                <a:gd name="T44" fmla="*/ 23 w 67"/>
                <a:gd name="T45" fmla="*/ 40 h 52"/>
                <a:gd name="T46" fmla="*/ 26 w 67"/>
                <a:gd name="T47" fmla="*/ 42 h 52"/>
                <a:gd name="T48" fmla="*/ 31 w 67"/>
                <a:gd name="T49" fmla="*/ 45 h 52"/>
                <a:gd name="T50" fmla="*/ 37 w 67"/>
                <a:gd name="T51" fmla="*/ 48 h 52"/>
                <a:gd name="T52" fmla="*/ 42 w 67"/>
                <a:gd name="T53" fmla="*/ 49 h 52"/>
                <a:gd name="T54" fmla="*/ 46 w 67"/>
                <a:gd name="T55" fmla="*/ 47 h 52"/>
                <a:gd name="T56" fmla="*/ 50 w 67"/>
                <a:gd name="T57" fmla="*/ 52 h 52"/>
                <a:gd name="T58" fmla="*/ 51 w 67"/>
                <a:gd name="T59" fmla="*/ 48 h 52"/>
                <a:gd name="T60" fmla="*/ 55 w 67"/>
                <a:gd name="T61" fmla="*/ 46 h 52"/>
                <a:gd name="T62" fmla="*/ 55 w 67"/>
                <a:gd name="T63" fmla="*/ 42 h 52"/>
                <a:gd name="T64" fmla="*/ 60 w 67"/>
                <a:gd name="T65" fmla="*/ 42 h 52"/>
                <a:gd name="T66" fmla="*/ 63 w 67"/>
                <a:gd name="T67" fmla="*/ 40 h 52"/>
                <a:gd name="T68" fmla="*/ 64 w 67"/>
                <a:gd name="T69" fmla="*/ 39 h 52"/>
                <a:gd name="T70" fmla="*/ 66 w 67"/>
                <a:gd name="T71" fmla="*/ 34 h 52"/>
                <a:gd name="T72" fmla="*/ 63 w 67"/>
                <a:gd name="T73" fmla="*/ 32 h 52"/>
                <a:gd name="T74" fmla="*/ 59 w 67"/>
                <a:gd name="T75" fmla="*/ 33 h 52"/>
                <a:gd name="T76" fmla="*/ 57 w 67"/>
                <a:gd name="T77" fmla="*/ 37 h 52"/>
                <a:gd name="T78" fmla="*/ 55 w 67"/>
                <a:gd name="T79" fmla="*/ 39 h 52"/>
                <a:gd name="T80" fmla="*/ 52 w 67"/>
                <a:gd name="T81" fmla="*/ 40 h 52"/>
                <a:gd name="T82" fmla="*/ 46 w 67"/>
                <a:gd name="T83" fmla="*/ 41 h 52"/>
                <a:gd name="T84" fmla="*/ 43 w 67"/>
                <a:gd name="T85" fmla="*/ 39 h 52"/>
                <a:gd name="T86" fmla="*/ 42 w 67"/>
                <a:gd name="T87" fmla="*/ 35 h 52"/>
                <a:gd name="T88" fmla="*/ 40 w 67"/>
                <a:gd name="T89" fmla="*/ 28 h 52"/>
                <a:gd name="T90" fmla="*/ 42 w 67"/>
                <a:gd name="T91" fmla="*/ 23 h 52"/>
                <a:gd name="T92" fmla="*/ 44 w 67"/>
                <a:gd name="T93" fmla="*/ 19 h 52"/>
                <a:gd name="T94" fmla="*/ 38 w 67"/>
                <a:gd name="T95" fmla="*/ 17 h 52"/>
                <a:gd name="T96" fmla="*/ 38 w 67"/>
                <a:gd name="T97" fmla="*/ 13 h 52"/>
                <a:gd name="T98" fmla="*/ 36 w 67"/>
                <a:gd name="T99" fmla="*/ 8 h 52"/>
                <a:gd name="T100" fmla="*/ 31 w 67"/>
                <a:gd name="T101" fmla="*/ 9 h 52"/>
                <a:gd name="T102" fmla="*/ 27 w 67"/>
                <a:gd name="T103" fmla="*/ 7 h 52"/>
                <a:gd name="T104" fmla="*/ 25 w 67"/>
                <a:gd name="T105" fmla="*/ 3 h 52"/>
                <a:gd name="T106" fmla="*/ 12 w 67"/>
                <a:gd name="T107" fmla="*/ 4 h 52"/>
                <a:gd name="T108" fmla="*/ 8 w 67"/>
                <a:gd name="T109" fmla="*/ 2 h 52"/>
                <a:gd name="T110" fmla="*/ 6 w 67"/>
                <a:gd name="T111" fmla="*/ 0 h 52"/>
                <a:gd name="T112" fmla="*/ 0 w 67"/>
                <a:gd name="T11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 h="52">
                  <a:moveTo>
                    <a:pt x="0" y="3"/>
                  </a:moveTo>
                  <a:cubicBezTo>
                    <a:pt x="0" y="3"/>
                    <a:pt x="0" y="4"/>
                    <a:pt x="0" y="4"/>
                  </a:cubicBezTo>
                  <a:cubicBezTo>
                    <a:pt x="1" y="5"/>
                    <a:pt x="1" y="5"/>
                    <a:pt x="1" y="6"/>
                  </a:cubicBezTo>
                  <a:cubicBezTo>
                    <a:pt x="1" y="6"/>
                    <a:pt x="1" y="6"/>
                    <a:pt x="1" y="7"/>
                  </a:cubicBezTo>
                  <a:cubicBezTo>
                    <a:pt x="1" y="7"/>
                    <a:pt x="1" y="8"/>
                    <a:pt x="1" y="8"/>
                  </a:cubicBezTo>
                  <a:cubicBezTo>
                    <a:pt x="1" y="8"/>
                    <a:pt x="1" y="9"/>
                    <a:pt x="1" y="9"/>
                  </a:cubicBezTo>
                  <a:cubicBezTo>
                    <a:pt x="2" y="9"/>
                    <a:pt x="2" y="9"/>
                    <a:pt x="2" y="10"/>
                  </a:cubicBezTo>
                  <a:cubicBezTo>
                    <a:pt x="2" y="10"/>
                    <a:pt x="2" y="10"/>
                    <a:pt x="2" y="10"/>
                  </a:cubicBezTo>
                  <a:cubicBezTo>
                    <a:pt x="3" y="10"/>
                    <a:pt x="2" y="11"/>
                    <a:pt x="3" y="11"/>
                  </a:cubicBezTo>
                  <a:cubicBezTo>
                    <a:pt x="3" y="11"/>
                    <a:pt x="3" y="11"/>
                    <a:pt x="3" y="12"/>
                  </a:cubicBezTo>
                  <a:cubicBezTo>
                    <a:pt x="3" y="12"/>
                    <a:pt x="4" y="12"/>
                    <a:pt x="4" y="12"/>
                  </a:cubicBezTo>
                  <a:cubicBezTo>
                    <a:pt x="3" y="13"/>
                    <a:pt x="3" y="13"/>
                    <a:pt x="3" y="13"/>
                  </a:cubicBezTo>
                  <a:cubicBezTo>
                    <a:pt x="3" y="13"/>
                    <a:pt x="3" y="13"/>
                    <a:pt x="3" y="13"/>
                  </a:cubicBezTo>
                  <a:cubicBezTo>
                    <a:pt x="3" y="13"/>
                    <a:pt x="3" y="13"/>
                    <a:pt x="3" y="14"/>
                  </a:cubicBezTo>
                  <a:cubicBezTo>
                    <a:pt x="2" y="14"/>
                    <a:pt x="2" y="14"/>
                    <a:pt x="2" y="14"/>
                  </a:cubicBezTo>
                  <a:cubicBezTo>
                    <a:pt x="1" y="14"/>
                    <a:pt x="1" y="14"/>
                    <a:pt x="1" y="14"/>
                  </a:cubicBezTo>
                  <a:cubicBezTo>
                    <a:pt x="0" y="14"/>
                    <a:pt x="0" y="14"/>
                    <a:pt x="0" y="14"/>
                  </a:cubicBezTo>
                  <a:cubicBezTo>
                    <a:pt x="0" y="14"/>
                    <a:pt x="0" y="15"/>
                    <a:pt x="0" y="15"/>
                  </a:cubicBezTo>
                  <a:cubicBezTo>
                    <a:pt x="1" y="15"/>
                    <a:pt x="1" y="15"/>
                    <a:pt x="1" y="15"/>
                  </a:cubicBezTo>
                  <a:cubicBezTo>
                    <a:pt x="2" y="16"/>
                    <a:pt x="1" y="16"/>
                    <a:pt x="2" y="16"/>
                  </a:cubicBezTo>
                  <a:cubicBezTo>
                    <a:pt x="2" y="17"/>
                    <a:pt x="2" y="16"/>
                    <a:pt x="3" y="17"/>
                  </a:cubicBezTo>
                  <a:cubicBezTo>
                    <a:pt x="3" y="17"/>
                    <a:pt x="3" y="17"/>
                    <a:pt x="3" y="17"/>
                  </a:cubicBezTo>
                  <a:cubicBezTo>
                    <a:pt x="4" y="17"/>
                    <a:pt x="4" y="17"/>
                    <a:pt x="4" y="17"/>
                  </a:cubicBezTo>
                  <a:cubicBezTo>
                    <a:pt x="6" y="18"/>
                    <a:pt x="6" y="18"/>
                    <a:pt x="6" y="18"/>
                  </a:cubicBezTo>
                  <a:cubicBezTo>
                    <a:pt x="6" y="18"/>
                    <a:pt x="6" y="18"/>
                    <a:pt x="6" y="19"/>
                  </a:cubicBezTo>
                  <a:cubicBezTo>
                    <a:pt x="6" y="19"/>
                    <a:pt x="6" y="19"/>
                    <a:pt x="6" y="20"/>
                  </a:cubicBezTo>
                  <a:cubicBezTo>
                    <a:pt x="6" y="20"/>
                    <a:pt x="6" y="20"/>
                    <a:pt x="6" y="21"/>
                  </a:cubicBezTo>
                  <a:cubicBezTo>
                    <a:pt x="6" y="21"/>
                    <a:pt x="6" y="21"/>
                    <a:pt x="6" y="21"/>
                  </a:cubicBezTo>
                  <a:cubicBezTo>
                    <a:pt x="6" y="22"/>
                    <a:pt x="6" y="22"/>
                    <a:pt x="6" y="22"/>
                  </a:cubicBezTo>
                  <a:cubicBezTo>
                    <a:pt x="7" y="23"/>
                    <a:pt x="7" y="23"/>
                    <a:pt x="7" y="23"/>
                  </a:cubicBezTo>
                  <a:cubicBezTo>
                    <a:pt x="7" y="23"/>
                    <a:pt x="7" y="24"/>
                    <a:pt x="7" y="24"/>
                  </a:cubicBezTo>
                  <a:cubicBezTo>
                    <a:pt x="7" y="24"/>
                    <a:pt x="7" y="24"/>
                    <a:pt x="8" y="24"/>
                  </a:cubicBezTo>
                  <a:cubicBezTo>
                    <a:pt x="8" y="25"/>
                    <a:pt x="8" y="25"/>
                    <a:pt x="8" y="25"/>
                  </a:cubicBezTo>
                  <a:cubicBezTo>
                    <a:pt x="9" y="26"/>
                    <a:pt x="9" y="25"/>
                    <a:pt x="9" y="26"/>
                  </a:cubicBezTo>
                  <a:cubicBezTo>
                    <a:pt x="9" y="26"/>
                    <a:pt x="9" y="26"/>
                    <a:pt x="9" y="26"/>
                  </a:cubicBezTo>
                  <a:cubicBezTo>
                    <a:pt x="9" y="26"/>
                    <a:pt x="9" y="26"/>
                    <a:pt x="9" y="27"/>
                  </a:cubicBezTo>
                  <a:cubicBezTo>
                    <a:pt x="9" y="27"/>
                    <a:pt x="9" y="27"/>
                    <a:pt x="9" y="28"/>
                  </a:cubicBezTo>
                  <a:cubicBezTo>
                    <a:pt x="9" y="28"/>
                    <a:pt x="9" y="28"/>
                    <a:pt x="10" y="28"/>
                  </a:cubicBezTo>
                  <a:cubicBezTo>
                    <a:pt x="10" y="28"/>
                    <a:pt x="10" y="28"/>
                    <a:pt x="11" y="28"/>
                  </a:cubicBezTo>
                  <a:cubicBezTo>
                    <a:pt x="11" y="28"/>
                    <a:pt x="11" y="28"/>
                    <a:pt x="11" y="27"/>
                  </a:cubicBezTo>
                  <a:cubicBezTo>
                    <a:pt x="12" y="27"/>
                    <a:pt x="12" y="27"/>
                    <a:pt x="12" y="27"/>
                  </a:cubicBezTo>
                  <a:cubicBezTo>
                    <a:pt x="12" y="26"/>
                    <a:pt x="11" y="26"/>
                    <a:pt x="11" y="26"/>
                  </a:cubicBezTo>
                  <a:cubicBezTo>
                    <a:pt x="11" y="26"/>
                    <a:pt x="11" y="26"/>
                    <a:pt x="11" y="26"/>
                  </a:cubicBezTo>
                  <a:cubicBezTo>
                    <a:pt x="11" y="25"/>
                    <a:pt x="11" y="25"/>
                    <a:pt x="11" y="24"/>
                  </a:cubicBezTo>
                  <a:cubicBezTo>
                    <a:pt x="10" y="24"/>
                    <a:pt x="10" y="24"/>
                    <a:pt x="10" y="24"/>
                  </a:cubicBezTo>
                  <a:cubicBezTo>
                    <a:pt x="10" y="24"/>
                    <a:pt x="9" y="24"/>
                    <a:pt x="9" y="24"/>
                  </a:cubicBezTo>
                  <a:cubicBezTo>
                    <a:pt x="9" y="23"/>
                    <a:pt x="9" y="23"/>
                    <a:pt x="9" y="23"/>
                  </a:cubicBezTo>
                  <a:cubicBezTo>
                    <a:pt x="9" y="22"/>
                    <a:pt x="9" y="22"/>
                    <a:pt x="9" y="22"/>
                  </a:cubicBezTo>
                  <a:cubicBezTo>
                    <a:pt x="9" y="22"/>
                    <a:pt x="9" y="21"/>
                    <a:pt x="9" y="21"/>
                  </a:cubicBezTo>
                  <a:cubicBezTo>
                    <a:pt x="9" y="21"/>
                    <a:pt x="8" y="20"/>
                    <a:pt x="8" y="20"/>
                  </a:cubicBezTo>
                  <a:cubicBezTo>
                    <a:pt x="8" y="19"/>
                    <a:pt x="8" y="19"/>
                    <a:pt x="8" y="19"/>
                  </a:cubicBezTo>
                  <a:cubicBezTo>
                    <a:pt x="8" y="18"/>
                    <a:pt x="8" y="18"/>
                    <a:pt x="8" y="18"/>
                  </a:cubicBezTo>
                  <a:cubicBezTo>
                    <a:pt x="8" y="17"/>
                    <a:pt x="8" y="17"/>
                    <a:pt x="8" y="17"/>
                  </a:cubicBezTo>
                  <a:cubicBezTo>
                    <a:pt x="8" y="17"/>
                    <a:pt x="8" y="17"/>
                    <a:pt x="8" y="16"/>
                  </a:cubicBezTo>
                  <a:cubicBezTo>
                    <a:pt x="7" y="16"/>
                    <a:pt x="8" y="16"/>
                    <a:pt x="7" y="15"/>
                  </a:cubicBezTo>
                  <a:cubicBezTo>
                    <a:pt x="7" y="15"/>
                    <a:pt x="7" y="15"/>
                    <a:pt x="7" y="14"/>
                  </a:cubicBezTo>
                  <a:cubicBezTo>
                    <a:pt x="6" y="14"/>
                    <a:pt x="6" y="13"/>
                    <a:pt x="6" y="13"/>
                  </a:cubicBezTo>
                  <a:cubicBezTo>
                    <a:pt x="6" y="13"/>
                    <a:pt x="6" y="13"/>
                    <a:pt x="6" y="13"/>
                  </a:cubicBezTo>
                  <a:cubicBezTo>
                    <a:pt x="6" y="12"/>
                    <a:pt x="6" y="12"/>
                    <a:pt x="6" y="12"/>
                  </a:cubicBezTo>
                  <a:cubicBezTo>
                    <a:pt x="6" y="11"/>
                    <a:pt x="6" y="11"/>
                    <a:pt x="6" y="11"/>
                  </a:cubicBezTo>
                  <a:cubicBezTo>
                    <a:pt x="6" y="10"/>
                    <a:pt x="5" y="10"/>
                    <a:pt x="5" y="10"/>
                  </a:cubicBezTo>
                  <a:cubicBezTo>
                    <a:pt x="6" y="10"/>
                    <a:pt x="6" y="10"/>
                    <a:pt x="6" y="10"/>
                  </a:cubicBezTo>
                  <a:cubicBezTo>
                    <a:pt x="6" y="10"/>
                    <a:pt x="6" y="9"/>
                    <a:pt x="6" y="9"/>
                  </a:cubicBezTo>
                  <a:cubicBezTo>
                    <a:pt x="5" y="9"/>
                    <a:pt x="5" y="9"/>
                    <a:pt x="5" y="9"/>
                  </a:cubicBezTo>
                  <a:cubicBezTo>
                    <a:pt x="5" y="9"/>
                    <a:pt x="4" y="8"/>
                    <a:pt x="4" y="8"/>
                  </a:cubicBezTo>
                  <a:cubicBezTo>
                    <a:pt x="4" y="8"/>
                    <a:pt x="4" y="8"/>
                    <a:pt x="4" y="7"/>
                  </a:cubicBezTo>
                  <a:cubicBezTo>
                    <a:pt x="4" y="6"/>
                    <a:pt x="4" y="6"/>
                    <a:pt x="4" y="5"/>
                  </a:cubicBezTo>
                  <a:cubicBezTo>
                    <a:pt x="4" y="5"/>
                    <a:pt x="4" y="5"/>
                    <a:pt x="4" y="4"/>
                  </a:cubicBezTo>
                  <a:cubicBezTo>
                    <a:pt x="4" y="4"/>
                    <a:pt x="4" y="4"/>
                    <a:pt x="4" y="4"/>
                  </a:cubicBezTo>
                  <a:cubicBezTo>
                    <a:pt x="5" y="3"/>
                    <a:pt x="4" y="2"/>
                    <a:pt x="4" y="2"/>
                  </a:cubicBezTo>
                  <a:cubicBezTo>
                    <a:pt x="5" y="2"/>
                    <a:pt x="5" y="3"/>
                    <a:pt x="5" y="3"/>
                  </a:cubicBezTo>
                  <a:cubicBezTo>
                    <a:pt x="5" y="3"/>
                    <a:pt x="5" y="3"/>
                    <a:pt x="6" y="3"/>
                  </a:cubicBezTo>
                  <a:cubicBezTo>
                    <a:pt x="6" y="4"/>
                    <a:pt x="7" y="3"/>
                    <a:pt x="7" y="3"/>
                  </a:cubicBezTo>
                  <a:cubicBezTo>
                    <a:pt x="7" y="3"/>
                    <a:pt x="7" y="4"/>
                    <a:pt x="7" y="4"/>
                  </a:cubicBezTo>
                  <a:cubicBezTo>
                    <a:pt x="7" y="4"/>
                    <a:pt x="8" y="4"/>
                    <a:pt x="8" y="4"/>
                  </a:cubicBezTo>
                  <a:cubicBezTo>
                    <a:pt x="8" y="4"/>
                    <a:pt x="8" y="5"/>
                    <a:pt x="8" y="5"/>
                  </a:cubicBezTo>
                  <a:cubicBezTo>
                    <a:pt x="8" y="5"/>
                    <a:pt x="8" y="6"/>
                    <a:pt x="8" y="6"/>
                  </a:cubicBezTo>
                  <a:cubicBezTo>
                    <a:pt x="8" y="7"/>
                    <a:pt x="8" y="7"/>
                    <a:pt x="8" y="8"/>
                  </a:cubicBezTo>
                  <a:cubicBezTo>
                    <a:pt x="8" y="8"/>
                    <a:pt x="8" y="9"/>
                    <a:pt x="9" y="9"/>
                  </a:cubicBezTo>
                  <a:cubicBezTo>
                    <a:pt x="9" y="10"/>
                    <a:pt x="9" y="10"/>
                    <a:pt x="9" y="11"/>
                  </a:cubicBezTo>
                  <a:cubicBezTo>
                    <a:pt x="9" y="12"/>
                    <a:pt x="10" y="12"/>
                    <a:pt x="10" y="12"/>
                  </a:cubicBezTo>
                  <a:cubicBezTo>
                    <a:pt x="10" y="13"/>
                    <a:pt x="10" y="13"/>
                    <a:pt x="10" y="13"/>
                  </a:cubicBezTo>
                  <a:cubicBezTo>
                    <a:pt x="10" y="13"/>
                    <a:pt x="10" y="13"/>
                    <a:pt x="10" y="13"/>
                  </a:cubicBezTo>
                  <a:cubicBezTo>
                    <a:pt x="10" y="14"/>
                    <a:pt x="10" y="14"/>
                    <a:pt x="11" y="14"/>
                  </a:cubicBezTo>
                  <a:cubicBezTo>
                    <a:pt x="11" y="14"/>
                    <a:pt x="12" y="14"/>
                    <a:pt x="12" y="14"/>
                  </a:cubicBezTo>
                  <a:cubicBezTo>
                    <a:pt x="12" y="14"/>
                    <a:pt x="12" y="15"/>
                    <a:pt x="12" y="15"/>
                  </a:cubicBezTo>
                  <a:cubicBezTo>
                    <a:pt x="12" y="16"/>
                    <a:pt x="12" y="16"/>
                    <a:pt x="13" y="17"/>
                  </a:cubicBezTo>
                  <a:cubicBezTo>
                    <a:pt x="13" y="17"/>
                    <a:pt x="13" y="17"/>
                    <a:pt x="13" y="17"/>
                  </a:cubicBezTo>
                  <a:cubicBezTo>
                    <a:pt x="13" y="17"/>
                    <a:pt x="14" y="17"/>
                    <a:pt x="14" y="18"/>
                  </a:cubicBezTo>
                  <a:cubicBezTo>
                    <a:pt x="14" y="18"/>
                    <a:pt x="13" y="18"/>
                    <a:pt x="13" y="19"/>
                  </a:cubicBezTo>
                  <a:cubicBezTo>
                    <a:pt x="13" y="19"/>
                    <a:pt x="13" y="19"/>
                    <a:pt x="13" y="20"/>
                  </a:cubicBezTo>
                  <a:cubicBezTo>
                    <a:pt x="13" y="20"/>
                    <a:pt x="13" y="21"/>
                    <a:pt x="14" y="21"/>
                  </a:cubicBezTo>
                  <a:cubicBezTo>
                    <a:pt x="14" y="22"/>
                    <a:pt x="15" y="22"/>
                    <a:pt x="15" y="23"/>
                  </a:cubicBezTo>
                  <a:cubicBezTo>
                    <a:pt x="16" y="23"/>
                    <a:pt x="16" y="23"/>
                    <a:pt x="17" y="24"/>
                  </a:cubicBezTo>
                  <a:cubicBezTo>
                    <a:pt x="17" y="24"/>
                    <a:pt x="17" y="25"/>
                    <a:pt x="18" y="25"/>
                  </a:cubicBezTo>
                  <a:cubicBezTo>
                    <a:pt x="18" y="25"/>
                    <a:pt x="18" y="25"/>
                    <a:pt x="19" y="26"/>
                  </a:cubicBezTo>
                  <a:cubicBezTo>
                    <a:pt x="19" y="26"/>
                    <a:pt x="19" y="26"/>
                    <a:pt x="19" y="26"/>
                  </a:cubicBezTo>
                  <a:cubicBezTo>
                    <a:pt x="19" y="26"/>
                    <a:pt x="19" y="27"/>
                    <a:pt x="19" y="27"/>
                  </a:cubicBezTo>
                  <a:cubicBezTo>
                    <a:pt x="19" y="27"/>
                    <a:pt x="19" y="28"/>
                    <a:pt x="19" y="28"/>
                  </a:cubicBezTo>
                  <a:cubicBezTo>
                    <a:pt x="20" y="28"/>
                    <a:pt x="20" y="28"/>
                    <a:pt x="20" y="29"/>
                  </a:cubicBezTo>
                  <a:cubicBezTo>
                    <a:pt x="20" y="29"/>
                    <a:pt x="21" y="29"/>
                    <a:pt x="21" y="30"/>
                  </a:cubicBezTo>
                  <a:cubicBezTo>
                    <a:pt x="21" y="30"/>
                    <a:pt x="20" y="30"/>
                    <a:pt x="20" y="31"/>
                  </a:cubicBezTo>
                  <a:cubicBezTo>
                    <a:pt x="20" y="32"/>
                    <a:pt x="21" y="32"/>
                    <a:pt x="21" y="32"/>
                  </a:cubicBezTo>
                  <a:cubicBezTo>
                    <a:pt x="21" y="33"/>
                    <a:pt x="21" y="33"/>
                    <a:pt x="21" y="33"/>
                  </a:cubicBezTo>
                  <a:cubicBezTo>
                    <a:pt x="21" y="33"/>
                    <a:pt x="21" y="33"/>
                    <a:pt x="21" y="34"/>
                  </a:cubicBezTo>
                  <a:cubicBezTo>
                    <a:pt x="20" y="34"/>
                    <a:pt x="20" y="34"/>
                    <a:pt x="20" y="34"/>
                  </a:cubicBezTo>
                  <a:cubicBezTo>
                    <a:pt x="20" y="34"/>
                    <a:pt x="21" y="34"/>
                    <a:pt x="21" y="35"/>
                  </a:cubicBezTo>
                  <a:cubicBezTo>
                    <a:pt x="21" y="35"/>
                    <a:pt x="21" y="35"/>
                    <a:pt x="20" y="36"/>
                  </a:cubicBezTo>
                  <a:cubicBezTo>
                    <a:pt x="20" y="36"/>
                    <a:pt x="20" y="36"/>
                    <a:pt x="20" y="36"/>
                  </a:cubicBezTo>
                  <a:cubicBezTo>
                    <a:pt x="20" y="37"/>
                    <a:pt x="20" y="37"/>
                    <a:pt x="20" y="38"/>
                  </a:cubicBezTo>
                  <a:cubicBezTo>
                    <a:pt x="20" y="38"/>
                    <a:pt x="20" y="38"/>
                    <a:pt x="21" y="39"/>
                  </a:cubicBezTo>
                  <a:cubicBezTo>
                    <a:pt x="21" y="39"/>
                    <a:pt x="21" y="39"/>
                    <a:pt x="21" y="39"/>
                  </a:cubicBezTo>
                  <a:cubicBezTo>
                    <a:pt x="21" y="39"/>
                    <a:pt x="21" y="39"/>
                    <a:pt x="21" y="39"/>
                  </a:cubicBezTo>
                  <a:cubicBezTo>
                    <a:pt x="21" y="39"/>
                    <a:pt x="21" y="40"/>
                    <a:pt x="22" y="40"/>
                  </a:cubicBezTo>
                  <a:cubicBezTo>
                    <a:pt x="22" y="40"/>
                    <a:pt x="23" y="40"/>
                    <a:pt x="23" y="40"/>
                  </a:cubicBezTo>
                  <a:cubicBezTo>
                    <a:pt x="23" y="40"/>
                    <a:pt x="23" y="41"/>
                    <a:pt x="23" y="41"/>
                  </a:cubicBezTo>
                  <a:cubicBezTo>
                    <a:pt x="23" y="41"/>
                    <a:pt x="23" y="41"/>
                    <a:pt x="23" y="42"/>
                  </a:cubicBezTo>
                  <a:cubicBezTo>
                    <a:pt x="24" y="42"/>
                    <a:pt x="24" y="41"/>
                    <a:pt x="25" y="42"/>
                  </a:cubicBezTo>
                  <a:cubicBezTo>
                    <a:pt x="25" y="42"/>
                    <a:pt x="25" y="42"/>
                    <a:pt x="25" y="42"/>
                  </a:cubicBezTo>
                  <a:cubicBezTo>
                    <a:pt x="26" y="42"/>
                    <a:pt x="26" y="42"/>
                    <a:pt x="26" y="42"/>
                  </a:cubicBezTo>
                  <a:cubicBezTo>
                    <a:pt x="27" y="43"/>
                    <a:pt x="27" y="43"/>
                    <a:pt x="28" y="43"/>
                  </a:cubicBezTo>
                  <a:cubicBezTo>
                    <a:pt x="28" y="43"/>
                    <a:pt x="28" y="43"/>
                    <a:pt x="29" y="43"/>
                  </a:cubicBezTo>
                  <a:cubicBezTo>
                    <a:pt x="29" y="43"/>
                    <a:pt x="29" y="44"/>
                    <a:pt x="29" y="44"/>
                  </a:cubicBezTo>
                  <a:cubicBezTo>
                    <a:pt x="30" y="44"/>
                    <a:pt x="30" y="44"/>
                    <a:pt x="30" y="45"/>
                  </a:cubicBezTo>
                  <a:cubicBezTo>
                    <a:pt x="30" y="45"/>
                    <a:pt x="31" y="45"/>
                    <a:pt x="31" y="45"/>
                  </a:cubicBezTo>
                  <a:cubicBezTo>
                    <a:pt x="31" y="45"/>
                    <a:pt x="32" y="46"/>
                    <a:pt x="32" y="46"/>
                  </a:cubicBezTo>
                  <a:cubicBezTo>
                    <a:pt x="32" y="46"/>
                    <a:pt x="33" y="46"/>
                    <a:pt x="33" y="46"/>
                  </a:cubicBezTo>
                  <a:cubicBezTo>
                    <a:pt x="34" y="46"/>
                    <a:pt x="34" y="46"/>
                    <a:pt x="35" y="47"/>
                  </a:cubicBezTo>
                  <a:cubicBezTo>
                    <a:pt x="35" y="47"/>
                    <a:pt x="35" y="47"/>
                    <a:pt x="36" y="48"/>
                  </a:cubicBezTo>
                  <a:cubicBezTo>
                    <a:pt x="36" y="48"/>
                    <a:pt x="36" y="48"/>
                    <a:pt x="37" y="48"/>
                  </a:cubicBezTo>
                  <a:cubicBezTo>
                    <a:pt x="37" y="48"/>
                    <a:pt x="37" y="48"/>
                    <a:pt x="38" y="49"/>
                  </a:cubicBezTo>
                  <a:cubicBezTo>
                    <a:pt x="38" y="49"/>
                    <a:pt x="39" y="49"/>
                    <a:pt x="39" y="49"/>
                  </a:cubicBezTo>
                  <a:cubicBezTo>
                    <a:pt x="40" y="49"/>
                    <a:pt x="40" y="49"/>
                    <a:pt x="41" y="49"/>
                  </a:cubicBezTo>
                  <a:cubicBezTo>
                    <a:pt x="41" y="49"/>
                    <a:pt x="41" y="49"/>
                    <a:pt x="41" y="49"/>
                  </a:cubicBezTo>
                  <a:cubicBezTo>
                    <a:pt x="42" y="49"/>
                    <a:pt x="42" y="49"/>
                    <a:pt x="42" y="49"/>
                  </a:cubicBezTo>
                  <a:cubicBezTo>
                    <a:pt x="42" y="49"/>
                    <a:pt x="42" y="49"/>
                    <a:pt x="43" y="49"/>
                  </a:cubicBezTo>
                  <a:cubicBezTo>
                    <a:pt x="43" y="49"/>
                    <a:pt x="43" y="49"/>
                    <a:pt x="43" y="49"/>
                  </a:cubicBezTo>
                  <a:cubicBezTo>
                    <a:pt x="43" y="48"/>
                    <a:pt x="43" y="48"/>
                    <a:pt x="44" y="48"/>
                  </a:cubicBezTo>
                  <a:cubicBezTo>
                    <a:pt x="44" y="48"/>
                    <a:pt x="44" y="47"/>
                    <a:pt x="45" y="47"/>
                  </a:cubicBezTo>
                  <a:cubicBezTo>
                    <a:pt x="45" y="47"/>
                    <a:pt x="45" y="47"/>
                    <a:pt x="46" y="47"/>
                  </a:cubicBezTo>
                  <a:cubicBezTo>
                    <a:pt x="46" y="47"/>
                    <a:pt x="47" y="47"/>
                    <a:pt x="47" y="48"/>
                  </a:cubicBezTo>
                  <a:cubicBezTo>
                    <a:pt x="47" y="48"/>
                    <a:pt x="47" y="48"/>
                    <a:pt x="48" y="49"/>
                  </a:cubicBezTo>
                  <a:cubicBezTo>
                    <a:pt x="48" y="49"/>
                    <a:pt x="48" y="50"/>
                    <a:pt x="49" y="50"/>
                  </a:cubicBezTo>
                  <a:cubicBezTo>
                    <a:pt x="49" y="51"/>
                    <a:pt x="49" y="51"/>
                    <a:pt x="50" y="52"/>
                  </a:cubicBezTo>
                  <a:cubicBezTo>
                    <a:pt x="50" y="52"/>
                    <a:pt x="50" y="52"/>
                    <a:pt x="50" y="52"/>
                  </a:cubicBezTo>
                  <a:cubicBezTo>
                    <a:pt x="50" y="52"/>
                    <a:pt x="50" y="52"/>
                    <a:pt x="50" y="52"/>
                  </a:cubicBezTo>
                  <a:cubicBezTo>
                    <a:pt x="50" y="51"/>
                    <a:pt x="50" y="51"/>
                    <a:pt x="50" y="51"/>
                  </a:cubicBezTo>
                  <a:cubicBezTo>
                    <a:pt x="50" y="50"/>
                    <a:pt x="51" y="50"/>
                    <a:pt x="51" y="50"/>
                  </a:cubicBezTo>
                  <a:cubicBezTo>
                    <a:pt x="51" y="50"/>
                    <a:pt x="51" y="49"/>
                    <a:pt x="51" y="49"/>
                  </a:cubicBezTo>
                  <a:cubicBezTo>
                    <a:pt x="51" y="49"/>
                    <a:pt x="51" y="48"/>
                    <a:pt x="51" y="48"/>
                  </a:cubicBezTo>
                  <a:cubicBezTo>
                    <a:pt x="52" y="48"/>
                    <a:pt x="52" y="47"/>
                    <a:pt x="52" y="47"/>
                  </a:cubicBezTo>
                  <a:cubicBezTo>
                    <a:pt x="53" y="47"/>
                    <a:pt x="53" y="47"/>
                    <a:pt x="53" y="47"/>
                  </a:cubicBezTo>
                  <a:cubicBezTo>
                    <a:pt x="54" y="47"/>
                    <a:pt x="55" y="48"/>
                    <a:pt x="55" y="47"/>
                  </a:cubicBezTo>
                  <a:cubicBezTo>
                    <a:pt x="55" y="47"/>
                    <a:pt x="55" y="47"/>
                    <a:pt x="55" y="46"/>
                  </a:cubicBezTo>
                  <a:cubicBezTo>
                    <a:pt x="55" y="46"/>
                    <a:pt x="55" y="46"/>
                    <a:pt x="55" y="46"/>
                  </a:cubicBezTo>
                  <a:cubicBezTo>
                    <a:pt x="54" y="46"/>
                    <a:pt x="54" y="46"/>
                    <a:pt x="54" y="45"/>
                  </a:cubicBezTo>
                  <a:cubicBezTo>
                    <a:pt x="53" y="45"/>
                    <a:pt x="53" y="44"/>
                    <a:pt x="53" y="44"/>
                  </a:cubicBezTo>
                  <a:cubicBezTo>
                    <a:pt x="54" y="44"/>
                    <a:pt x="54" y="44"/>
                    <a:pt x="55" y="44"/>
                  </a:cubicBezTo>
                  <a:cubicBezTo>
                    <a:pt x="55" y="44"/>
                    <a:pt x="55" y="43"/>
                    <a:pt x="55" y="43"/>
                  </a:cubicBezTo>
                  <a:cubicBezTo>
                    <a:pt x="55" y="43"/>
                    <a:pt x="55" y="42"/>
                    <a:pt x="55" y="42"/>
                  </a:cubicBezTo>
                  <a:cubicBezTo>
                    <a:pt x="56" y="42"/>
                    <a:pt x="56" y="42"/>
                    <a:pt x="57" y="42"/>
                  </a:cubicBezTo>
                  <a:cubicBezTo>
                    <a:pt x="57" y="42"/>
                    <a:pt x="57" y="42"/>
                    <a:pt x="58" y="42"/>
                  </a:cubicBezTo>
                  <a:cubicBezTo>
                    <a:pt x="58" y="42"/>
                    <a:pt x="58" y="42"/>
                    <a:pt x="59" y="42"/>
                  </a:cubicBezTo>
                  <a:cubicBezTo>
                    <a:pt x="59" y="42"/>
                    <a:pt x="59" y="42"/>
                    <a:pt x="59" y="42"/>
                  </a:cubicBezTo>
                  <a:cubicBezTo>
                    <a:pt x="59" y="42"/>
                    <a:pt x="60" y="42"/>
                    <a:pt x="60" y="42"/>
                  </a:cubicBezTo>
                  <a:cubicBezTo>
                    <a:pt x="60" y="42"/>
                    <a:pt x="60" y="42"/>
                    <a:pt x="61" y="41"/>
                  </a:cubicBezTo>
                  <a:cubicBezTo>
                    <a:pt x="61" y="41"/>
                    <a:pt x="61" y="41"/>
                    <a:pt x="61" y="41"/>
                  </a:cubicBezTo>
                  <a:cubicBezTo>
                    <a:pt x="62" y="41"/>
                    <a:pt x="62" y="41"/>
                    <a:pt x="62" y="41"/>
                  </a:cubicBezTo>
                  <a:cubicBezTo>
                    <a:pt x="62" y="41"/>
                    <a:pt x="62" y="41"/>
                    <a:pt x="62" y="41"/>
                  </a:cubicBezTo>
                  <a:cubicBezTo>
                    <a:pt x="62" y="41"/>
                    <a:pt x="62" y="41"/>
                    <a:pt x="63" y="40"/>
                  </a:cubicBezTo>
                  <a:cubicBezTo>
                    <a:pt x="63" y="40"/>
                    <a:pt x="63" y="40"/>
                    <a:pt x="63" y="40"/>
                  </a:cubicBezTo>
                  <a:cubicBezTo>
                    <a:pt x="63" y="40"/>
                    <a:pt x="63" y="41"/>
                    <a:pt x="63" y="41"/>
                  </a:cubicBezTo>
                  <a:cubicBezTo>
                    <a:pt x="64" y="41"/>
                    <a:pt x="64" y="40"/>
                    <a:pt x="64" y="40"/>
                  </a:cubicBezTo>
                  <a:cubicBezTo>
                    <a:pt x="64" y="39"/>
                    <a:pt x="64" y="39"/>
                    <a:pt x="64" y="39"/>
                  </a:cubicBezTo>
                  <a:cubicBezTo>
                    <a:pt x="64" y="39"/>
                    <a:pt x="64" y="39"/>
                    <a:pt x="64" y="39"/>
                  </a:cubicBezTo>
                  <a:cubicBezTo>
                    <a:pt x="64" y="38"/>
                    <a:pt x="64" y="38"/>
                    <a:pt x="64" y="38"/>
                  </a:cubicBezTo>
                  <a:cubicBezTo>
                    <a:pt x="64" y="37"/>
                    <a:pt x="64" y="37"/>
                    <a:pt x="64" y="36"/>
                  </a:cubicBezTo>
                  <a:cubicBezTo>
                    <a:pt x="65" y="36"/>
                    <a:pt x="65" y="36"/>
                    <a:pt x="65" y="36"/>
                  </a:cubicBezTo>
                  <a:cubicBezTo>
                    <a:pt x="65" y="36"/>
                    <a:pt x="65" y="36"/>
                    <a:pt x="66" y="35"/>
                  </a:cubicBezTo>
                  <a:cubicBezTo>
                    <a:pt x="66" y="35"/>
                    <a:pt x="66" y="34"/>
                    <a:pt x="66" y="34"/>
                  </a:cubicBezTo>
                  <a:cubicBezTo>
                    <a:pt x="66" y="34"/>
                    <a:pt x="67" y="34"/>
                    <a:pt x="67" y="34"/>
                  </a:cubicBezTo>
                  <a:cubicBezTo>
                    <a:pt x="67" y="33"/>
                    <a:pt x="67" y="33"/>
                    <a:pt x="67" y="32"/>
                  </a:cubicBezTo>
                  <a:cubicBezTo>
                    <a:pt x="67" y="32"/>
                    <a:pt x="67" y="32"/>
                    <a:pt x="66" y="31"/>
                  </a:cubicBezTo>
                  <a:cubicBezTo>
                    <a:pt x="66" y="31"/>
                    <a:pt x="65" y="32"/>
                    <a:pt x="65" y="32"/>
                  </a:cubicBezTo>
                  <a:cubicBezTo>
                    <a:pt x="64" y="32"/>
                    <a:pt x="64" y="31"/>
                    <a:pt x="63" y="32"/>
                  </a:cubicBezTo>
                  <a:cubicBezTo>
                    <a:pt x="63" y="32"/>
                    <a:pt x="63" y="32"/>
                    <a:pt x="63" y="32"/>
                  </a:cubicBezTo>
                  <a:cubicBezTo>
                    <a:pt x="63" y="32"/>
                    <a:pt x="62" y="32"/>
                    <a:pt x="62" y="32"/>
                  </a:cubicBezTo>
                  <a:cubicBezTo>
                    <a:pt x="62" y="32"/>
                    <a:pt x="61" y="33"/>
                    <a:pt x="61" y="33"/>
                  </a:cubicBezTo>
                  <a:cubicBezTo>
                    <a:pt x="61" y="33"/>
                    <a:pt x="60" y="33"/>
                    <a:pt x="60" y="33"/>
                  </a:cubicBezTo>
                  <a:cubicBezTo>
                    <a:pt x="60" y="33"/>
                    <a:pt x="59" y="33"/>
                    <a:pt x="59" y="33"/>
                  </a:cubicBezTo>
                  <a:cubicBezTo>
                    <a:pt x="58" y="33"/>
                    <a:pt x="58" y="33"/>
                    <a:pt x="58" y="34"/>
                  </a:cubicBezTo>
                  <a:cubicBezTo>
                    <a:pt x="58" y="34"/>
                    <a:pt x="58" y="34"/>
                    <a:pt x="58" y="35"/>
                  </a:cubicBezTo>
                  <a:cubicBezTo>
                    <a:pt x="57" y="35"/>
                    <a:pt x="58" y="36"/>
                    <a:pt x="57" y="36"/>
                  </a:cubicBezTo>
                  <a:cubicBezTo>
                    <a:pt x="57" y="37"/>
                    <a:pt x="57" y="37"/>
                    <a:pt x="57" y="37"/>
                  </a:cubicBezTo>
                  <a:cubicBezTo>
                    <a:pt x="57" y="37"/>
                    <a:pt x="57" y="37"/>
                    <a:pt x="57" y="37"/>
                  </a:cubicBezTo>
                  <a:cubicBezTo>
                    <a:pt x="56" y="37"/>
                    <a:pt x="56" y="38"/>
                    <a:pt x="56" y="38"/>
                  </a:cubicBezTo>
                  <a:cubicBezTo>
                    <a:pt x="56" y="38"/>
                    <a:pt x="56" y="39"/>
                    <a:pt x="56" y="39"/>
                  </a:cubicBezTo>
                  <a:cubicBezTo>
                    <a:pt x="56" y="39"/>
                    <a:pt x="56" y="39"/>
                    <a:pt x="56" y="39"/>
                  </a:cubicBezTo>
                  <a:cubicBezTo>
                    <a:pt x="56" y="39"/>
                    <a:pt x="56" y="39"/>
                    <a:pt x="56" y="39"/>
                  </a:cubicBezTo>
                  <a:cubicBezTo>
                    <a:pt x="55" y="39"/>
                    <a:pt x="55" y="39"/>
                    <a:pt x="55" y="39"/>
                  </a:cubicBezTo>
                  <a:cubicBezTo>
                    <a:pt x="54" y="39"/>
                    <a:pt x="54" y="39"/>
                    <a:pt x="54" y="39"/>
                  </a:cubicBezTo>
                  <a:cubicBezTo>
                    <a:pt x="54" y="40"/>
                    <a:pt x="55" y="40"/>
                    <a:pt x="54" y="41"/>
                  </a:cubicBezTo>
                  <a:cubicBezTo>
                    <a:pt x="54" y="41"/>
                    <a:pt x="54" y="41"/>
                    <a:pt x="53" y="41"/>
                  </a:cubicBezTo>
                  <a:cubicBezTo>
                    <a:pt x="53" y="40"/>
                    <a:pt x="53" y="40"/>
                    <a:pt x="53" y="40"/>
                  </a:cubicBezTo>
                  <a:cubicBezTo>
                    <a:pt x="52" y="40"/>
                    <a:pt x="52" y="40"/>
                    <a:pt x="52" y="40"/>
                  </a:cubicBezTo>
                  <a:cubicBezTo>
                    <a:pt x="52" y="40"/>
                    <a:pt x="51" y="40"/>
                    <a:pt x="51" y="40"/>
                  </a:cubicBezTo>
                  <a:cubicBezTo>
                    <a:pt x="51" y="40"/>
                    <a:pt x="50" y="40"/>
                    <a:pt x="50" y="41"/>
                  </a:cubicBezTo>
                  <a:cubicBezTo>
                    <a:pt x="50" y="41"/>
                    <a:pt x="49" y="41"/>
                    <a:pt x="49" y="41"/>
                  </a:cubicBezTo>
                  <a:cubicBezTo>
                    <a:pt x="48" y="41"/>
                    <a:pt x="48" y="41"/>
                    <a:pt x="48" y="41"/>
                  </a:cubicBezTo>
                  <a:cubicBezTo>
                    <a:pt x="47" y="41"/>
                    <a:pt x="47" y="41"/>
                    <a:pt x="46" y="41"/>
                  </a:cubicBezTo>
                  <a:cubicBezTo>
                    <a:pt x="46" y="41"/>
                    <a:pt x="46" y="41"/>
                    <a:pt x="46" y="41"/>
                  </a:cubicBezTo>
                  <a:cubicBezTo>
                    <a:pt x="46" y="40"/>
                    <a:pt x="45" y="40"/>
                    <a:pt x="45" y="40"/>
                  </a:cubicBezTo>
                  <a:cubicBezTo>
                    <a:pt x="44" y="40"/>
                    <a:pt x="44" y="40"/>
                    <a:pt x="44" y="40"/>
                  </a:cubicBezTo>
                  <a:cubicBezTo>
                    <a:pt x="43" y="40"/>
                    <a:pt x="43" y="40"/>
                    <a:pt x="43" y="39"/>
                  </a:cubicBezTo>
                  <a:cubicBezTo>
                    <a:pt x="43" y="39"/>
                    <a:pt x="43" y="39"/>
                    <a:pt x="43" y="39"/>
                  </a:cubicBezTo>
                  <a:cubicBezTo>
                    <a:pt x="43" y="39"/>
                    <a:pt x="43" y="39"/>
                    <a:pt x="43" y="38"/>
                  </a:cubicBezTo>
                  <a:cubicBezTo>
                    <a:pt x="43" y="38"/>
                    <a:pt x="43" y="38"/>
                    <a:pt x="43" y="38"/>
                  </a:cubicBezTo>
                  <a:cubicBezTo>
                    <a:pt x="43" y="37"/>
                    <a:pt x="43" y="37"/>
                    <a:pt x="43" y="37"/>
                  </a:cubicBezTo>
                  <a:cubicBezTo>
                    <a:pt x="43" y="37"/>
                    <a:pt x="43" y="36"/>
                    <a:pt x="43" y="36"/>
                  </a:cubicBezTo>
                  <a:cubicBezTo>
                    <a:pt x="42" y="36"/>
                    <a:pt x="42" y="35"/>
                    <a:pt x="42" y="35"/>
                  </a:cubicBezTo>
                  <a:cubicBezTo>
                    <a:pt x="42" y="35"/>
                    <a:pt x="42" y="35"/>
                    <a:pt x="41" y="35"/>
                  </a:cubicBezTo>
                  <a:cubicBezTo>
                    <a:pt x="41" y="34"/>
                    <a:pt x="41" y="34"/>
                    <a:pt x="41" y="33"/>
                  </a:cubicBezTo>
                  <a:cubicBezTo>
                    <a:pt x="41" y="33"/>
                    <a:pt x="41" y="32"/>
                    <a:pt x="41" y="32"/>
                  </a:cubicBezTo>
                  <a:cubicBezTo>
                    <a:pt x="40" y="31"/>
                    <a:pt x="40" y="31"/>
                    <a:pt x="40" y="30"/>
                  </a:cubicBezTo>
                  <a:cubicBezTo>
                    <a:pt x="40" y="30"/>
                    <a:pt x="40" y="29"/>
                    <a:pt x="40" y="28"/>
                  </a:cubicBezTo>
                  <a:cubicBezTo>
                    <a:pt x="40" y="28"/>
                    <a:pt x="41" y="28"/>
                    <a:pt x="41" y="28"/>
                  </a:cubicBezTo>
                  <a:cubicBezTo>
                    <a:pt x="41" y="26"/>
                    <a:pt x="41" y="26"/>
                    <a:pt x="41" y="26"/>
                  </a:cubicBezTo>
                  <a:cubicBezTo>
                    <a:pt x="41" y="26"/>
                    <a:pt x="41" y="26"/>
                    <a:pt x="41" y="26"/>
                  </a:cubicBezTo>
                  <a:cubicBezTo>
                    <a:pt x="41" y="25"/>
                    <a:pt x="41" y="25"/>
                    <a:pt x="41" y="24"/>
                  </a:cubicBezTo>
                  <a:cubicBezTo>
                    <a:pt x="42" y="23"/>
                    <a:pt x="42" y="23"/>
                    <a:pt x="42" y="23"/>
                  </a:cubicBezTo>
                  <a:cubicBezTo>
                    <a:pt x="42" y="22"/>
                    <a:pt x="42" y="22"/>
                    <a:pt x="42" y="22"/>
                  </a:cubicBezTo>
                  <a:cubicBezTo>
                    <a:pt x="43" y="21"/>
                    <a:pt x="43" y="21"/>
                    <a:pt x="43" y="21"/>
                  </a:cubicBezTo>
                  <a:cubicBezTo>
                    <a:pt x="44" y="20"/>
                    <a:pt x="44" y="20"/>
                    <a:pt x="44" y="20"/>
                  </a:cubicBezTo>
                  <a:cubicBezTo>
                    <a:pt x="44" y="19"/>
                    <a:pt x="44" y="19"/>
                    <a:pt x="44" y="19"/>
                  </a:cubicBezTo>
                  <a:cubicBezTo>
                    <a:pt x="44" y="19"/>
                    <a:pt x="44" y="19"/>
                    <a:pt x="44" y="19"/>
                  </a:cubicBezTo>
                  <a:cubicBezTo>
                    <a:pt x="43" y="19"/>
                    <a:pt x="43" y="19"/>
                    <a:pt x="43" y="19"/>
                  </a:cubicBezTo>
                  <a:cubicBezTo>
                    <a:pt x="43" y="19"/>
                    <a:pt x="43" y="19"/>
                    <a:pt x="42" y="19"/>
                  </a:cubicBezTo>
                  <a:cubicBezTo>
                    <a:pt x="42" y="19"/>
                    <a:pt x="42" y="19"/>
                    <a:pt x="41" y="19"/>
                  </a:cubicBezTo>
                  <a:cubicBezTo>
                    <a:pt x="40" y="18"/>
                    <a:pt x="40" y="18"/>
                    <a:pt x="39" y="18"/>
                  </a:cubicBezTo>
                  <a:cubicBezTo>
                    <a:pt x="39" y="18"/>
                    <a:pt x="38" y="17"/>
                    <a:pt x="38" y="17"/>
                  </a:cubicBezTo>
                  <a:cubicBezTo>
                    <a:pt x="38" y="17"/>
                    <a:pt x="39" y="17"/>
                    <a:pt x="39" y="16"/>
                  </a:cubicBezTo>
                  <a:cubicBezTo>
                    <a:pt x="39" y="16"/>
                    <a:pt x="38" y="16"/>
                    <a:pt x="38" y="15"/>
                  </a:cubicBezTo>
                  <a:cubicBezTo>
                    <a:pt x="38" y="15"/>
                    <a:pt x="38" y="15"/>
                    <a:pt x="38" y="14"/>
                  </a:cubicBezTo>
                  <a:cubicBezTo>
                    <a:pt x="38" y="14"/>
                    <a:pt x="38" y="14"/>
                    <a:pt x="38" y="13"/>
                  </a:cubicBezTo>
                  <a:cubicBezTo>
                    <a:pt x="38" y="13"/>
                    <a:pt x="38" y="13"/>
                    <a:pt x="38" y="13"/>
                  </a:cubicBezTo>
                  <a:cubicBezTo>
                    <a:pt x="38" y="13"/>
                    <a:pt x="37" y="13"/>
                    <a:pt x="37" y="13"/>
                  </a:cubicBezTo>
                  <a:cubicBezTo>
                    <a:pt x="37" y="12"/>
                    <a:pt x="37" y="12"/>
                    <a:pt x="37" y="11"/>
                  </a:cubicBezTo>
                  <a:cubicBezTo>
                    <a:pt x="37" y="11"/>
                    <a:pt x="37" y="11"/>
                    <a:pt x="37" y="10"/>
                  </a:cubicBezTo>
                  <a:cubicBezTo>
                    <a:pt x="36" y="10"/>
                    <a:pt x="37" y="10"/>
                    <a:pt x="36" y="9"/>
                  </a:cubicBezTo>
                  <a:cubicBezTo>
                    <a:pt x="36" y="9"/>
                    <a:pt x="36" y="9"/>
                    <a:pt x="36" y="8"/>
                  </a:cubicBezTo>
                  <a:cubicBezTo>
                    <a:pt x="36" y="8"/>
                    <a:pt x="35" y="8"/>
                    <a:pt x="35" y="8"/>
                  </a:cubicBezTo>
                  <a:cubicBezTo>
                    <a:pt x="34" y="8"/>
                    <a:pt x="34" y="8"/>
                    <a:pt x="33" y="8"/>
                  </a:cubicBezTo>
                  <a:cubicBezTo>
                    <a:pt x="33" y="8"/>
                    <a:pt x="33" y="8"/>
                    <a:pt x="32" y="8"/>
                  </a:cubicBezTo>
                  <a:cubicBezTo>
                    <a:pt x="32" y="8"/>
                    <a:pt x="32" y="8"/>
                    <a:pt x="32" y="8"/>
                  </a:cubicBezTo>
                  <a:cubicBezTo>
                    <a:pt x="31" y="9"/>
                    <a:pt x="32" y="9"/>
                    <a:pt x="31" y="9"/>
                  </a:cubicBezTo>
                  <a:cubicBezTo>
                    <a:pt x="31" y="10"/>
                    <a:pt x="31" y="10"/>
                    <a:pt x="31" y="10"/>
                  </a:cubicBezTo>
                  <a:cubicBezTo>
                    <a:pt x="30" y="10"/>
                    <a:pt x="30" y="10"/>
                    <a:pt x="29" y="10"/>
                  </a:cubicBezTo>
                  <a:cubicBezTo>
                    <a:pt x="29" y="10"/>
                    <a:pt x="29" y="9"/>
                    <a:pt x="28" y="9"/>
                  </a:cubicBezTo>
                  <a:cubicBezTo>
                    <a:pt x="27" y="8"/>
                    <a:pt x="27" y="8"/>
                    <a:pt x="27" y="8"/>
                  </a:cubicBezTo>
                  <a:cubicBezTo>
                    <a:pt x="27" y="8"/>
                    <a:pt x="27" y="8"/>
                    <a:pt x="27" y="7"/>
                  </a:cubicBezTo>
                  <a:cubicBezTo>
                    <a:pt x="27" y="7"/>
                    <a:pt x="28" y="7"/>
                    <a:pt x="27" y="6"/>
                  </a:cubicBezTo>
                  <a:cubicBezTo>
                    <a:pt x="27" y="6"/>
                    <a:pt x="27" y="6"/>
                    <a:pt x="27" y="5"/>
                  </a:cubicBezTo>
                  <a:cubicBezTo>
                    <a:pt x="27" y="5"/>
                    <a:pt x="27" y="5"/>
                    <a:pt x="26" y="4"/>
                  </a:cubicBezTo>
                  <a:cubicBezTo>
                    <a:pt x="26" y="4"/>
                    <a:pt x="26" y="4"/>
                    <a:pt x="26" y="4"/>
                  </a:cubicBezTo>
                  <a:cubicBezTo>
                    <a:pt x="25" y="3"/>
                    <a:pt x="25" y="3"/>
                    <a:pt x="25" y="3"/>
                  </a:cubicBezTo>
                  <a:cubicBezTo>
                    <a:pt x="25" y="3"/>
                    <a:pt x="25" y="3"/>
                    <a:pt x="25" y="2"/>
                  </a:cubicBezTo>
                  <a:cubicBezTo>
                    <a:pt x="20" y="3"/>
                    <a:pt x="20" y="3"/>
                    <a:pt x="20" y="3"/>
                  </a:cubicBezTo>
                  <a:cubicBezTo>
                    <a:pt x="20" y="4"/>
                    <a:pt x="20" y="4"/>
                    <a:pt x="20" y="4"/>
                  </a:cubicBezTo>
                  <a:cubicBezTo>
                    <a:pt x="13" y="4"/>
                    <a:pt x="13" y="4"/>
                    <a:pt x="13" y="4"/>
                  </a:cubicBezTo>
                  <a:cubicBezTo>
                    <a:pt x="13" y="4"/>
                    <a:pt x="13" y="4"/>
                    <a:pt x="12" y="4"/>
                  </a:cubicBezTo>
                  <a:cubicBezTo>
                    <a:pt x="12" y="4"/>
                    <a:pt x="12" y="3"/>
                    <a:pt x="11" y="3"/>
                  </a:cubicBezTo>
                  <a:cubicBezTo>
                    <a:pt x="11" y="3"/>
                    <a:pt x="10" y="3"/>
                    <a:pt x="10" y="3"/>
                  </a:cubicBezTo>
                  <a:cubicBezTo>
                    <a:pt x="10" y="3"/>
                    <a:pt x="10" y="2"/>
                    <a:pt x="9" y="2"/>
                  </a:cubicBezTo>
                  <a:cubicBezTo>
                    <a:pt x="9" y="2"/>
                    <a:pt x="9" y="2"/>
                    <a:pt x="8" y="2"/>
                  </a:cubicBezTo>
                  <a:cubicBezTo>
                    <a:pt x="8" y="2"/>
                    <a:pt x="8" y="2"/>
                    <a:pt x="8" y="2"/>
                  </a:cubicBezTo>
                  <a:cubicBezTo>
                    <a:pt x="8" y="1"/>
                    <a:pt x="7" y="2"/>
                    <a:pt x="7" y="1"/>
                  </a:cubicBezTo>
                  <a:cubicBezTo>
                    <a:pt x="7" y="1"/>
                    <a:pt x="7" y="1"/>
                    <a:pt x="7" y="1"/>
                  </a:cubicBezTo>
                  <a:cubicBezTo>
                    <a:pt x="6" y="1"/>
                    <a:pt x="6" y="1"/>
                    <a:pt x="6" y="1"/>
                  </a:cubicBezTo>
                  <a:cubicBezTo>
                    <a:pt x="5" y="1"/>
                    <a:pt x="5" y="1"/>
                    <a:pt x="5" y="1"/>
                  </a:cubicBezTo>
                  <a:cubicBezTo>
                    <a:pt x="6" y="0"/>
                    <a:pt x="6" y="0"/>
                    <a:pt x="6" y="0"/>
                  </a:cubicBezTo>
                  <a:cubicBezTo>
                    <a:pt x="5" y="0"/>
                    <a:pt x="5" y="0"/>
                    <a:pt x="5" y="0"/>
                  </a:cubicBezTo>
                  <a:cubicBezTo>
                    <a:pt x="5" y="0"/>
                    <a:pt x="4" y="0"/>
                    <a:pt x="4" y="0"/>
                  </a:cubicBezTo>
                  <a:cubicBezTo>
                    <a:pt x="3" y="0"/>
                    <a:pt x="2" y="0"/>
                    <a:pt x="2" y="0"/>
                  </a:cubicBezTo>
                  <a:cubicBezTo>
                    <a:pt x="0" y="0"/>
                    <a:pt x="0" y="0"/>
                    <a:pt x="0" y="0"/>
                  </a:cubicBezTo>
                  <a:cubicBezTo>
                    <a:pt x="0" y="0"/>
                    <a:pt x="0" y="1"/>
                    <a:pt x="0" y="1"/>
                  </a:cubicBezTo>
                  <a:cubicBezTo>
                    <a:pt x="0" y="2"/>
                    <a:pt x="0" y="2"/>
                    <a:pt x="0" y="3"/>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3" name="Freeform 14"/>
            <p:cNvSpPr>
              <a:spLocks/>
            </p:cNvSpPr>
            <p:nvPr/>
          </p:nvSpPr>
          <p:spPr bwMode="auto">
            <a:xfrm>
              <a:off x="2714627" y="2903539"/>
              <a:ext cx="87313" cy="119063"/>
            </a:xfrm>
            <a:custGeom>
              <a:avLst/>
              <a:gdLst>
                <a:gd name="T0" fmla="*/ 2 w 8"/>
                <a:gd name="T1" fmla="*/ 11 h 11"/>
                <a:gd name="T2" fmla="*/ 3 w 8"/>
                <a:gd name="T3" fmla="*/ 10 h 11"/>
                <a:gd name="T4" fmla="*/ 4 w 8"/>
                <a:gd name="T5" fmla="*/ 10 h 11"/>
                <a:gd name="T6" fmla="*/ 6 w 8"/>
                <a:gd name="T7" fmla="*/ 10 h 11"/>
                <a:gd name="T8" fmla="*/ 6 w 8"/>
                <a:gd name="T9" fmla="*/ 9 h 11"/>
                <a:gd name="T10" fmla="*/ 7 w 8"/>
                <a:gd name="T11" fmla="*/ 7 h 11"/>
                <a:gd name="T12" fmla="*/ 7 w 8"/>
                <a:gd name="T13" fmla="*/ 6 h 11"/>
                <a:gd name="T14" fmla="*/ 8 w 8"/>
                <a:gd name="T15" fmla="*/ 5 h 11"/>
                <a:gd name="T16" fmla="*/ 8 w 8"/>
                <a:gd name="T17" fmla="*/ 5 h 11"/>
                <a:gd name="T18" fmla="*/ 7 w 8"/>
                <a:gd name="T19" fmla="*/ 3 h 11"/>
                <a:gd name="T20" fmla="*/ 7 w 8"/>
                <a:gd name="T21" fmla="*/ 2 h 11"/>
                <a:gd name="T22" fmla="*/ 6 w 8"/>
                <a:gd name="T23" fmla="*/ 2 h 11"/>
                <a:gd name="T24" fmla="*/ 5 w 8"/>
                <a:gd name="T25" fmla="*/ 2 h 11"/>
                <a:gd name="T26" fmla="*/ 4 w 8"/>
                <a:gd name="T27" fmla="*/ 1 h 11"/>
                <a:gd name="T28" fmla="*/ 3 w 8"/>
                <a:gd name="T29" fmla="*/ 1 h 11"/>
                <a:gd name="T30" fmla="*/ 2 w 8"/>
                <a:gd name="T31" fmla="*/ 0 h 11"/>
                <a:gd name="T32" fmla="*/ 2 w 8"/>
                <a:gd name="T33" fmla="*/ 0 h 11"/>
                <a:gd name="T34" fmla="*/ 2 w 8"/>
                <a:gd name="T35" fmla="*/ 1 h 11"/>
                <a:gd name="T36" fmla="*/ 1 w 8"/>
                <a:gd name="T37" fmla="*/ 2 h 11"/>
                <a:gd name="T38" fmla="*/ 1 w 8"/>
                <a:gd name="T39" fmla="*/ 5 h 11"/>
                <a:gd name="T40" fmla="*/ 2 w 8"/>
                <a:gd name="T41" fmla="*/ 7 h 11"/>
                <a:gd name="T42" fmla="*/ 2 w 8"/>
                <a:gd name="T43" fmla="*/ 8 h 11"/>
                <a:gd name="T44" fmla="*/ 1 w 8"/>
                <a:gd name="T45" fmla="*/ 9 h 11"/>
                <a:gd name="T46" fmla="*/ 0 w 8"/>
                <a:gd name="T47" fmla="*/ 10 h 11"/>
                <a:gd name="T48" fmla="*/ 0 w 8"/>
                <a:gd name="T49" fmla="*/ 10 h 11"/>
                <a:gd name="T50" fmla="*/ 1 w 8"/>
                <a:gd name="T51" fmla="*/ 11 h 11"/>
                <a:gd name="T52" fmla="*/ 2 w 8"/>
                <a:gd name="T5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1">
                  <a:moveTo>
                    <a:pt x="2" y="11"/>
                  </a:moveTo>
                  <a:cubicBezTo>
                    <a:pt x="2" y="11"/>
                    <a:pt x="3" y="10"/>
                    <a:pt x="3" y="10"/>
                  </a:cubicBezTo>
                  <a:cubicBezTo>
                    <a:pt x="4" y="10"/>
                    <a:pt x="4" y="11"/>
                    <a:pt x="4" y="10"/>
                  </a:cubicBezTo>
                  <a:cubicBezTo>
                    <a:pt x="5" y="10"/>
                    <a:pt x="5" y="10"/>
                    <a:pt x="6" y="10"/>
                  </a:cubicBezTo>
                  <a:cubicBezTo>
                    <a:pt x="6" y="9"/>
                    <a:pt x="6" y="9"/>
                    <a:pt x="6" y="9"/>
                  </a:cubicBezTo>
                  <a:cubicBezTo>
                    <a:pt x="6" y="8"/>
                    <a:pt x="6" y="8"/>
                    <a:pt x="7" y="7"/>
                  </a:cubicBezTo>
                  <a:cubicBezTo>
                    <a:pt x="7" y="7"/>
                    <a:pt x="7" y="6"/>
                    <a:pt x="7" y="6"/>
                  </a:cubicBezTo>
                  <a:cubicBezTo>
                    <a:pt x="8" y="5"/>
                    <a:pt x="8" y="5"/>
                    <a:pt x="8" y="5"/>
                  </a:cubicBezTo>
                  <a:cubicBezTo>
                    <a:pt x="8" y="5"/>
                    <a:pt x="8" y="5"/>
                    <a:pt x="8" y="5"/>
                  </a:cubicBezTo>
                  <a:cubicBezTo>
                    <a:pt x="8" y="4"/>
                    <a:pt x="8" y="4"/>
                    <a:pt x="7" y="3"/>
                  </a:cubicBezTo>
                  <a:cubicBezTo>
                    <a:pt x="7" y="3"/>
                    <a:pt x="7" y="2"/>
                    <a:pt x="7" y="2"/>
                  </a:cubicBezTo>
                  <a:cubicBezTo>
                    <a:pt x="6" y="2"/>
                    <a:pt x="6" y="2"/>
                    <a:pt x="6" y="2"/>
                  </a:cubicBezTo>
                  <a:cubicBezTo>
                    <a:pt x="5" y="2"/>
                    <a:pt x="5" y="2"/>
                    <a:pt x="5" y="2"/>
                  </a:cubicBezTo>
                  <a:cubicBezTo>
                    <a:pt x="5" y="1"/>
                    <a:pt x="4" y="2"/>
                    <a:pt x="4" y="1"/>
                  </a:cubicBezTo>
                  <a:cubicBezTo>
                    <a:pt x="3" y="1"/>
                    <a:pt x="3" y="1"/>
                    <a:pt x="3" y="1"/>
                  </a:cubicBezTo>
                  <a:cubicBezTo>
                    <a:pt x="3" y="0"/>
                    <a:pt x="3" y="0"/>
                    <a:pt x="2" y="0"/>
                  </a:cubicBezTo>
                  <a:cubicBezTo>
                    <a:pt x="2" y="0"/>
                    <a:pt x="2" y="0"/>
                    <a:pt x="2" y="0"/>
                  </a:cubicBezTo>
                  <a:cubicBezTo>
                    <a:pt x="2" y="1"/>
                    <a:pt x="2" y="1"/>
                    <a:pt x="2" y="1"/>
                  </a:cubicBezTo>
                  <a:cubicBezTo>
                    <a:pt x="2" y="2"/>
                    <a:pt x="1" y="2"/>
                    <a:pt x="1" y="2"/>
                  </a:cubicBezTo>
                  <a:cubicBezTo>
                    <a:pt x="1" y="3"/>
                    <a:pt x="1" y="4"/>
                    <a:pt x="1" y="5"/>
                  </a:cubicBezTo>
                  <a:cubicBezTo>
                    <a:pt x="1" y="6"/>
                    <a:pt x="2" y="6"/>
                    <a:pt x="2" y="7"/>
                  </a:cubicBezTo>
                  <a:cubicBezTo>
                    <a:pt x="2" y="7"/>
                    <a:pt x="2" y="7"/>
                    <a:pt x="2" y="8"/>
                  </a:cubicBezTo>
                  <a:cubicBezTo>
                    <a:pt x="2" y="8"/>
                    <a:pt x="1" y="9"/>
                    <a:pt x="1" y="9"/>
                  </a:cubicBezTo>
                  <a:cubicBezTo>
                    <a:pt x="1" y="9"/>
                    <a:pt x="1" y="10"/>
                    <a:pt x="0" y="10"/>
                  </a:cubicBezTo>
                  <a:cubicBezTo>
                    <a:pt x="0" y="10"/>
                    <a:pt x="0" y="10"/>
                    <a:pt x="0" y="10"/>
                  </a:cubicBezTo>
                  <a:cubicBezTo>
                    <a:pt x="1" y="10"/>
                    <a:pt x="1" y="11"/>
                    <a:pt x="1" y="11"/>
                  </a:cubicBezTo>
                  <a:cubicBezTo>
                    <a:pt x="2" y="11"/>
                    <a:pt x="2" y="11"/>
                    <a:pt x="2" y="1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4" name="Freeform 15"/>
            <p:cNvSpPr>
              <a:spLocks/>
            </p:cNvSpPr>
            <p:nvPr/>
          </p:nvSpPr>
          <p:spPr bwMode="auto">
            <a:xfrm>
              <a:off x="2217739" y="2708276"/>
              <a:ext cx="366713" cy="357188"/>
            </a:xfrm>
            <a:custGeom>
              <a:avLst/>
              <a:gdLst>
                <a:gd name="T0" fmla="*/ 33 w 34"/>
                <a:gd name="T1" fmla="*/ 10 h 33"/>
                <a:gd name="T2" fmla="*/ 31 w 34"/>
                <a:gd name="T3" fmla="*/ 9 h 33"/>
                <a:gd name="T4" fmla="*/ 31 w 34"/>
                <a:gd name="T5" fmla="*/ 7 h 33"/>
                <a:gd name="T6" fmla="*/ 29 w 34"/>
                <a:gd name="T7" fmla="*/ 6 h 33"/>
                <a:gd name="T8" fmla="*/ 28 w 34"/>
                <a:gd name="T9" fmla="*/ 6 h 33"/>
                <a:gd name="T10" fmla="*/ 27 w 34"/>
                <a:gd name="T11" fmla="*/ 5 h 33"/>
                <a:gd name="T12" fmla="*/ 29 w 34"/>
                <a:gd name="T13" fmla="*/ 4 h 33"/>
                <a:gd name="T14" fmla="*/ 27 w 34"/>
                <a:gd name="T15" fmla="*/ 3 h 33"/>
                <a:gd name="T16" fmla="*/ 25 w 34"/>
                <a:gd name="T17" fmla="*/ 4 h 33"/>
                <a:gd name="T18" fmla="*/ 23 w 34"/>
                <a:gd name="T19" fmla="*/ 4 h 33"/>
                <a:gd name="T20" fmla="*/ 22 w 34"/>
                <a:gd name="T21" fmla="*/ 6 h 33"/>
                <a:gd name="T22" fmla="*/ 19 w 34"/>
                <a:gd name="T23" fmla="*/ 4 h 33"/>
                <a:gd name="T24" fmla="*/ 17 w 34"/>
                <a:gd name="T25" fmla="*/ 4 h 33"/>
                <a:gd name="T26" fmla="*/ 13 w 34"/>
                <a:gd name="T27" fmla="*/ 4 h 33"/>
                <a:gd name="T28" fmla="*/ 12 w 34"/>
                <a:gd name="T29" fmla="*/ 2 h 33"/>
                <a:gd name="T30" fmla="*/ 9 w 34"/>
                <a:gd name="T31" fmla="*/ 2 h 33"/>
                <a:gd name="T32" fmla="*/ 9 w 34"/>
                <a:gd name="T33" fmla="*/ 0 h 33"/>
                <a:gd name="T34" fmla="*/ 8 w 34"/>
                <a:gd name="T35" fmla="*/ 1 h 33"/>
                <a:gd name="T36" fmla="*/ 8 w 34"/>
                <a:gd name="T37" fmla="*/ 2 h 33"/>
                <a:gd name="T38" fmla="*/ 5 w 34"/>
                <a:gd name="T39" fmla="*/ 3 h 33"/>
                <a:gd name="T40" fmla="*/ 4 w 34"/>
                <a:gd name="T41" fmla="*/ 3 h 33"/>
                <a:gd name="T42" fmla="*/ 3 w 34"/>
                <a:gd name="T43" fmla="*/ 2 h 33"/>
                <a:gd name="T44" fmla="*/ 1 w 34"/>
                <a:gd name="T45" fmla="*/ 4 h 33"/>
                <a:gd name="T46" fmla="*/ 1 w 34"/>
                <a:gd name="T47" fmla="*/ 7 h 33"/>
                <a:gd name="T48" fmla="*/ 1 w 34"/>
                <a:gd name="T49" fmla="*/ 9 h 33"/>
                <a:gd name="T50" fmla="*/ 2 w 34"/>
                <a:gd name="T51" fmla="*/ 11 h 33"/>
                <a:gd name="T52" fmla="*/ 2 w 34"/>
                <a:gd name="T53" fmla="*/ 14 h 33"/>
                <a:gd name="T54" fmla="*/ 6 w 34"/>
                <a:gd name="T55" fmla="*/ 15 h 33"/>
                <a:gd name="T56" fmla="*/ 8 w 34"/>
                <a:gd name="T57" fmla="*/ 16 h 33"/>
                <a:gd name="T58" fmla="*/ 9 w 34"/>
                <a:gd name="T59" fmla="*/ 17 h 33"/>
                <a:gd name="T60" fmla="*/ 12 w 34"/>
                <a:gd name="T61" fmla="*/ 17 h 33"/>
                <a:gd name="T62" fmla="*/ 14 w 34"/>
                <a:gd name="T63" fmla="*/ 17 h 33"/>
                <a:gd name="T64" fmla="*/ 13 w 34"/>
                <a:gd name="T65" fmla="*/ 20 h 33"/>
                <a:gd name="T66" fmla="*/ 13 w 34"/>
                <a:gd name="T67" fmla="*/ 24 h 33"/>
                <a:gd name="T68" fmla="*/ 13 w 34"/>
                <a:gd name="T69" fmla="*/ 26 h 33"/>
                <a:gd name="T70" fmla="*/ 15 w 34"/>
                <a:gd name="T71" fmla="*/ 28 h 33"/>
                <a:gd name="T72" fmla="*/ 15 w 34"/>
                <a:gd name="T73" fmla="*/ 31 h 33"/>
                <a:gd name="T74" fmla="*/ 16 w 34"/>
                <a:gd name="T75" fmla="*/ 32 h 33"/>
                <a:gd name="T76" fmla="*/ 19 w 34"/>
                <a:gd name="T77" fmla="*/ 33 h 33"/>
                <a:gd name="T78" fmla="*/ 22 w 34"/>
                <a:gd name="T79" fmla="*/ 30 h 33"/>
                <a:gd name="T80" fmla="*/ 24 w 34"/>
                <a:gd name="T81" fmla="*/ 28 h 33"/>
                <a:gd name="T82" fmla="*/ 22 w 34"/>
                <a:gd name="T83" fmla="*/ 26 h 33"/>
                <a:gd name="T84" fmla="*/ 21 w 34"/>
                <a:gd name="T85" fmla="*/ 23 h 33"/>
                <a:gd name="T86" fmla="*/ 23 w 34"/>
                <a:gd name="T87" fmla="*/ 23 h 33"/>
                <a:gd name="T88" fmla="*/ 24 w 34"/>
                <a:gd name="T89" fmla="*/ 24 h 33"/>
                <a:gd name="T90" fmla="*/ 27 w 34"/>
                <a:gd name="T91" fmla="*/ 23 h 33"/>
                <a:gd name="T92" fmla="*/ 29 w 34"/>
                <a:gd name="T93" fmla="*/ 22 h 33"/>
                <a:gd name="T94" fmla="*/ 30 w 34"/>
                <a:gd name="T95" fmla="*/ 21 h 33"/>
                <a:gd name="T96" fmla="*/ 31 w 34"/>
                <a:gd name="T97" fmla="*/ 20 h 33"/>
                <a:gd name="T98" fmla="*/ 30 w 34"/>
                <a:gd name="T99" fmla="*/ 17 h 33"/>
                <a:gd name="T100" fmla="*/ 30 w 34"/>
                <a:gd name="T101" fmla="*/ 15 h 33"/>
                <a:gd name="T102" fmla="*/ 32 w 34"/>
                <a:gd name="T103" fmla="*/ 14 h 33"/>
                <a:gd name="T104" fmla="*/ 32 w 34"/>
                <a:gd name="T105" fmla="*/ 13 h 33"/>
                <a:gd name="T106" fmla="*/ 34 w 34"/>
                <a:gd name="T107" fmla="*/ 11 h 33"/>
                <a:gd name="T108" fmla="*/ 34 w 34"/>
                <a:gd name="T10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33">
                  <a:moveTo>
                    <a:pt x="34" y="10"/>
                  </a:moveTo>
                  <a:cubicBezTo>
                    <a:pt x="33" y="10"/>
                    <a:pt x="33" y="10"/>
                    <a:pt x="33" y="10"/>
                  </a:cubicBezTo>
                  <a:cubicBezTo>
                    <a:pt x="32" y="10"/>
                    <a:pt x="32" y="10"/>
                    <a:pt x="31" y="10"/>
                  </a:cubicBezTo>
                  <a:cubicBezTo>
                    <a:pt x="31" y="10"/>
                    <a:pt x="31" y="10"/>
                    <a:pt x="31" y="9"/>
                  </a:cubicBezTo>
                  <a:cubicBezTo>
                    <a:pt x="30" y="9"/>
                    <a:pt x="31" y="9"/>
                    <a:pt x="31" y="8"/>
                  </a:cubicBezTo>
                  <a:cubicBezTo>
                    <a:pt x="31" y="8"/>
                    <a:pt x="31" y="7"/>
                    <a:pt x="31" y="7"/>
                  </a:cubicBezTo>
                  <a:cubicBezTo>
                    <a:pt x="31" y="6"/>
                    <a:pt x="31" y="6"/>
                    <a:pt x="30" y="6"/>
                  </a:cubicBezTo>
                  <a:cubicBezTo>
                    <a:pt x="30" y="6"/>
                    <a:pt x="30" y="6"/>
                    <a:pt x="29" y="6"/>
                  </a:cubicBezTo>
                  <a:cubicBezTo>
                    <a:pt x="29" y="6"/>
                    <a:pt x="28" y="6"/>
                    <a:pt x="28" y="6"/>
                  </a:cubicBezTo>
                  <a:cubicBezTo>
                    <a:pt x="28" y="6"/>
                    <a:pt x="28" y="6"/>
                    <a:pt x="28" y="6"/>
                  </a:cubicBezTo>
                  <a:cubicBezTo>
                    <a:pt x="28" y="6"/>
                    <a:pt x="28" y="6"/>
                    <a:pt x="28" y="6"/>
                  </a:cubicBezTo>
                  <a:cubicBezTo>
                    <a:pt x="27" y="6"/>
                    <a:pt x="27" y="6"/>
                    <a:pt x="27" y="5"/>
                  </a:cubicBezTo>
                  <a:cubicBezTo>
                    <a:pt x="27" y="5"/>
                    <a:pt x="27" y="5"/>
                    <a:pt x="27" y="4"/>
                  </a:cubicBezTo>
                  <a:cubicBezTo>
                    <a:pt x="28" y="4"/>
                    <a:pt x="29" y="4"/>
                    <a:pt x="29" y="4"/>
                  </a:cubicBezTo>
                  <a:cubicBezTo>
                    <a:pt x="29" y="3"/>
                    <a:pt x="28" y="3"/>
                    <a:pt x="28" y="3"/>
                  </a:cubicBezTo>
                  <a:cubicBezTo>
                    <a:pt x="28" y="3"/>
                    <a:pt x="28" y="3"/>
                    <a:pt x="27" y="3"/>
                  </a:cubicBezTo>
                  <a:cubicBezTo>
                    <a:pt x="27" y="3"/>
                    <a:pt x="26" y="3"/>
                    <a:pt x="26" y="3"/>
                  </a:cubicBezTo>
                  <a:cubicBezTo>
                    <a:pt x="26" y="4"/>
                    <a:pt x="26" y="4"/>
                    <a:pt x="25" y="4"/>
                  </a:cubicBezTo>
                  <a:cubicBezTo>
                    <a:pt x="25" y="4"/>
                    <a:pt x="24" y="4"/>
                    <a:pt x="24" y="4"/>
                  </a:cubicBezTo>
                  <a:cubicBezTo>
                    <a:pt x="24" y="4"/>
                    <a:pt x="23" y="4"/>
                    <a:pt x="23" y="4"/>
                  </a:cubicBezTo>
                  <a:cubicBezTo>
                    <a:pt x="23" y="4"/>
                    <a:pt x="22" y="4"/>
                    <a:pt x="22" y="5"/>
                  </a:cubicBezTo>
                  <a:cubicBezTo>
                    <a:pt x="22" y="5"/>
                    <a:pt x="22" y="5"/>
                    <a:pt x="22" y="6"/>
                  </a:cubicBezTo>
                  <a:cubicBezTo>
                    <a:pt x="21" y="6"/>
                    <a:pt x="21" y="5"/>
                    <a:pt x="20" y="5"/>
                  </a:cubicBezTo>
                  <a:cubicBezTo>
                    <a:pt x="19" y="5"/>
                    <a:pt x="19" y="5"/>
                    <a:pt x="19" y="4"/>
                  </a:cubicBezTo>
                  <a:cubicBezTo>
                    <a:pt x="18" y="4"/>
                    <a:pt x="18" y="4"/>
                    <a:pt x="18" y="4"/>
                  </a:cubicBezTo>
                  <a:cubicBezTo>
                    <a:pt x="18" y="4"/>
                    <a:pt x="17" y="4"/>
                    <a:pt x="17" y="4"/>
                  </a:cubicBezTo>
                  <a:cubicBezTo>
                    <a:pt x="16" y="4"/>
                    <a:pt x="16" y="4"/>
                    <a:pt x="15" y="4"/>
                  </a:cubicBezTo>
                  <a:cubicBezTo>
                    <a:pt x="14" y="4"/>
                    <a:pt x="13" y="5"/>
                    <a:pt x="13" y="4"/>
                  </a:cubicBezTo>
                  <a:cubicBezTo>
                    <a:pt x="12" y="4"/>
                    <a:pt x="13" y="3"/>
                    <a:pt x="12" y="3"/>
                  </a:cubicBezTo>
                  <a:cubicBezTo>
                    <a:pt x="12" y="2"/>
                    <a:pt x="12" y="2"/>
                    <a:pt x="12" y="2"/>
                  </a:cubicBezTo>
                  <a:cubicBezTo>
                    <a:pt x="12" y="2"/>
                    <a:pt x="11" y="2"/>
                    <a:pt x="11" y="2"/>
                  </a:cubicBezTo>
                  <a:cubicBezTo>
                    <a:pt x="10" y="2"/>
                    <a:pt x="10" y="2"/>
                    <a:pt x="9" y="2"/>
                  </a:cubicBezTo>
                  <a:cubicBezTo>
                    <a:pt x="9" y="1"/>
                    <a:pt x="10" y="1"/>
                    <a:pt x="9" y="0"/>
                  </a:cubicBezTo>
                  <a:cubicBezTo>
                    <a:pt x="9" y="0"/>
                    <a:pt x="9" y="0"/>
                    <a:pt x="9" y="0"/>
                  </a:cubicBezTo>
                  <a:cubicBezTo>
                    <a:pt x="8" y="0"/>
                    <a:pt x="8" y="0"/>
                    <a:pt x="7" y="0"/>
                  </a:cubicBezTo>
                  <a:cubicBezTo>
                    <a:pt x="7" y="0"/>
                    <a:pt x="8" y="0"/>
                    <a:pt x="8" y="1"/>
                  </a:cubicBezTo>
                  <a:cubicBezTo>
                    <a:pt x="8" y="1"/>
                    <a:pt x="9" y="1"/>
                    <a:pt x="8" y="1"/>
                  </a:cubicBezTo>
                  <a:cubicBezTo>
                    <a:pt x="8" y="2"/>
                    <a:pt x="8" y="2"/>
                    <a:pt x="8" y="2"/>
                  </a:cubicBezTo>
                  <a:cubicBezTo>
                    <a:pt x="7" y="2"/>
                    <a:pt x="7" y="2"/>
                    <a:pt x="6" y="2"/>
                  </a:cubicBezTo>
                  <a:cubicBezTo>
                    <a:pt x="6" y="2"/>
                    <a:pt x="6" y="3"/>
                    <a:pt x="5" y="3"/>
                  </a:cubicBezTo>
                  <a:cubicBezTo>
                    <a:pt x="5" y="3"/>
                    <a:pt x="5" y="4"/>
                    <a:pt x="4" y="4"/>
                  </a:cubicBezTo>
                  <a:cubicBezTo>
                    <a:pt x="4" y="4"/>
                    <a:pt x="4" y="3"/>
                    <a:pt x="4" y="3"/>
                  </a:cubicBezTo>
                  <a:cubicBezTo>
                    <a:pt x="4" y="3"/>
                    <a:pt x="4" y="2"/>
                    <a:pt x="4" y="2"/>
                  </a:cubicBezTo>
                  <a:cubicBezTo>
                    <a:pt x="3" y="2"/>
                    <a:pt x="3" y="2"/>
                    <a:pt x="3" y="2"/>
                  </a:cubicBezTo>
                  <a:cubicBezTo>
                    <a:pt x="3" y="3"/>
                    <a:pt x="2" y="2"/>
                    <a:pt x="2" y="3"/>
                  </a:cubicBezTo>
                  <a:cubicBezTo>
                    <a:pt x="1" y="3"/>
                    <a:pt x="1" y="4"/>
                    <a:pt x="1" y="4"/>
                  </a:cubicBezTo>
                  <a:cubicBezTo>
                    <a:pt x="1" y="5"/>
                    <a:pt x="1" y="5"/>
                    <a:pt x="1" y="5"/>
                  </a:cubicBezTo>
                  <a:cubicBezTo>
                    <a:pt x="1" y="6"/>
                    <a:pt x="1" y="6"/>
                    <a:pt x="1" y="7"/>
                  </a:cubicBezTo>
                  <a:cubicBezTo>
                    <a:pt x="0" y="7"/>
                    <a:pt x="0" y="7"/>
                    <a:pt x="0" y="8"/>
                  </a:cubicBezTo>
                  <a:cubicBezTo>
                    <a:pt x="0" y="8"/>
                    <a:pt x="1" y="8"/>
                    <a:pt x="1" y="9"/>
                  </a:cubicBezTo>
                  <a:cubicBezTo>
                    <a:pt x="1" y="9"/>
                    <a:pt x="1" y="9"/>
                    <a:pt x="1" y="10"/>
                  </a:cubicBezTo>
                  <a:cubicBezTo>
                    <a:pt x="1" y="10"/>
                    <a:pt x="2" y="10"/>
                    <a:pt x="2" y="11"/>
                  </a:cubicBezTo>
                  <a:cubicBezTo>
                    <a:pt x="2" y="12"/>
                    <a:pt x="2" y="12"/>
                    <a:pt x="2" y="12"/>
                  </a:cubicBezTo>
                  <a:cubicBezTo>
                    <a:pt x="2" y="13"/>
                    <a:pt x="2" y="14"/>
                    <a:pt x="2" y="14"/>
                  </a:cubicBezTo>
                  <a:cubicBezTo>
                    <a:pt x="3" y="15"/>
                    <a:pt x="3" y="15"/>
                    <a:pt x="4" y="15"/>
                  </a:cubicBezTo>
                  <a:cubicBezTo>
                    <a:pt x="5" y="15"/>
                    <a:pt x="5" y="15"/>
                    <a:pt x="6" y="15"/>
                  </a:cubicBezTo>
                  <a:cubicBezTo>
                    <a:pt x="7" y="15"/>
                    <a:pt x="7" y="15"/>
                    <a:pt x="8" y="15"/>
                  </a:cubicBezTo>
                  <a:cubicBezTo>
                    <a:pt x="8" y="15"/>
                    <a:pt x="8" y="16"/>
                    <a:pt x="8" y="16"/>
                  </a:cubicBezTo>
                  <a:cubicBezTo>
                    <a:pt x="8" y="16"/>
                    <a:pt x="8" y="16"/>
                    <a:pt x="8" y="16"/>
                  </a:cubicBezTo>
                  <a:cubicBezTo>
                    <a:pt x="8" y="17"/>
                    <a:pt x="9" y="17"/>
                    <a:pt x="9" y="17"/>
                  </a:cubicBezTo>
                  <a:cubicBezTo>
                    <a:pt x="9" y="17"/>
                    <a:pt x="10" y="17"/>
                    <a:pt x="10" y="17"/>
                  </a:cubicBezTo>
                  <a:cubicBezTo>
                    <a:pt x="11" y="17"/>
                    <a:pt x="12" y="17"/>
                    <a:pt x="12" y="17"/>
                  </a:cubicBezTo>
                  <a:cubicBezTo>
                    <a:pt x="13" y="17"/>
                    <a:pt x="13" y="17"/>
                    <a:pt x="13" y="17"/>
                  </a:cubicBezTo>
                  <a:cubicBezTo>
                    <a:pt x="14" y="17"/>
                    <a:pt x="14" y="17"/>
                    <a:pt x="14" y="17"/>
                  </a:cubicBezTo>
                  <a:cubicBezTo>
                    <a:pt x="14" y="18"/>
                    <a:pt x="14" y="18"/>
                    <a:pt x="13" y="19"/>
                  </a:cubicBezTo>
                  <a:cubicBezTo>
                    <a:pt x="13" y="20"/>
                    <a:pt x="13" y="20"/>
                    <a:pt x="13" y="20"/>
                  </a:cubicBezTo>
                  <a:cubicBezTo>
                    <a:pt x="13" y="21"/>
                    <a:pt x="13" y="22"/>
                    <a:pt x="13" y="22"/>
                  </a:cubicBezTo>
                  <a:cubicBezTo>
                    <a:pt x="13" y="23"/>
                    <a:pt x="13" y="23"/>
                    <a:pt x="13" y="24"/>
                  </a:cubicBezTo>
                  <a:cubicBezTo>
                    <a:pt x="13" y="24"/>
                    <a:pt x="14" y="24"/>
                    <a:pt x="14" y="25"/>
                  </a:cubicBezTo>
                  <a:cubicBezTo>
                    <a:pt x="14" y="25"/>
                    <a:pt x="13" y="25"/>
                    <a:pt x="13" y="26"/>
                  </a:cubicBezTo>
                  <a:cubicBezTo>
                    <a:pt x="13" y="26"/>
                    <a:pt x="13" y="27"/>
                    <a:pt x="13" y="27"/>
                  </a:cubicBezTo>
                  <a:cubicBezTo>
                    <a:pt x="14" y="28"/>
                    <a:pt x="14" y="27"/>
                    <a:pt x="15" y="28"/>
                  </a:cubicBezTo>
                  <a:cubicBezTo>
                    <a:pt x="15" y="28"/>
                    <a:pt x="15" y="29"/>
                    <a:pt x="15" y="29"/>
                  </a:cubicBezTo>
                  <a:cubicBezTo>
                    <a:pt x="15" y="30"/>
                    <a:pt x="15" y="30"/>
                    <a:pt x="15" y="31"/>
                  </a:cubicBezTo>
                  <a:cubicBezTo>
                    <a:pt x="16" y="31"/>
                    <a:pt x="16" y="32"/>
                    <a:pt x="16" y="32"/>
                  </a:cubicBezTo>
                  <a:cubicBezTo>
                    <a:pt x="16" y="32"/>
                    <a:pt x="16" y="32"/>
                    <a:pt x="16" y="32"/>
                  </a:cubicBezTo>
                  <a:cubicBezTo>
                    <a:pt x="16" y="32"/>
                    <a:pt x="17" y="33"/>
                    <a:pt x="17" y="33"/>
                  </a:cubicBezTo>
                  <a:cubicBezTo>
                    <a:pt x="18" y="33"/>
                    <a:pt x="18" y="33"/>
                    <a:pt x="19" y="33"/>
                  </a:cubicBezTo>
                  <a:cubicBezTo>
                    <a:pt x="20" y="32"/>
                    <a:pt x="20" y="32"/>
                    <a:pt x="20" y="32"/>
                  </a:cubicBezTo>
                  <a:cubicBezTo>
                    <a:pt x="21" y="31"/>
                    <a:pt x="21" y="31"/>
                    <a:pt x="22" y="30"/>
                  </a:cubicBezTo>
                  <a:cubicBezTo>
                    <a:pt x="22" y="30"/>
                    <a:pt x="23" y="30"/>
                    <a:pt x="23" y="29"/>
                  </a:cubicBezTo>
                  <a:cubicBezTo>
                    <a:pt x="24" y="29"/>
                    <a:pt x="24" y="28"/>
                    <a:pt x="24" y="28"/>
                  </a:cubicBezTo>
                  <a:cubicBezTo>
                    <a:pt x="24" y="27"/>
                    <a:pt x="23" y="28"/>
                    <a:pt x="22" y="28"/>
                  </a:cubicBezTo>
                  <a:cubicBezTo>
                    <a:pt x="22" y="27"/>
                    <a:pt x="22" y="26"/>
                    <a:pt x="22" y="26"/>
                  </a:cubicBezTo>
                  <a:cubicBezTo>
                    <a:pt x="22" y="25"/>
                    <a:pt x="22" y="25"/>
                    <a:pt x="22" y="25"/>
                  </a:cubicBezTo>
                  <a:cubicBezTo>
                    <a:pt x="22" y="24"/>
                    <a:pt x="20" y="23"/>
                    <a:pt x="21" y="23"/>
                  </a:cubicBezTo>
                  <a:cubicBezTo>
                    <a:pt x="21" y="23"/>
                    <a:pt x="21" y="23"/>
                    <a:pt x="22" y="23"/>
                  </a:cubicBezTo>
                  <a:cubicBezTo>
                    <a:pt x="22" y="23"/>
                    <a:pt x="22" y="23"/>
                    <a:pt x="23" y="23"/>
                  </a:cubicBezTo>
                  <a:cubicBezTo>
                    <a:pt x="23" y="23"/>
                    <a:pt x="23" y="23"/>
                    <a:pt x="24" y="23"/>
                  </a:cubicBezTo>
                  <a:cubicBezTo>
                    <a:pt x="24" y="23"/>
                    <a:pt x="24" y="23"/>
                    <a:pt x="24" y="24"/>
                  </a:cubicBezTo>
                  <a:cubicBezTo>
                    <a:pt x="25" y="24"/>
                    <a:pt x="25" y="24"/>
                    <a:pt x="25" y="24"/>
                  </a:cubicBezTo>
                  <a:cubicBezTo>
                    <a:pt x="26" y="24"/>
                    <a:pt x="26" y="23"/>
                    <a:pt x="27" y="23"/>
                  </a:cubicBezTo>
                  <a:cubicBezTo>
                    <a:pt x="27" y="23"/>
                    <a:pt x="27" y="23"/>
                    <a:pt x="27" y="23"/>
                  </a:cubicBezTo>
                  <a:cubicBezTo>
                    <a:pt x="28" y="23"/>
                    <a:pt x="28" y="23"/>
                    <a:pt x="29" y="22"/>
                  </a:cubicBezTo>
                  <a:cubicBezTo>
                    <a:pt x="29" y="22"/>
                    <a:pt x="29" y="22"/>
                    <a:pt x="30" y="22"/>
                  </a:cubicBezTo>
                  <a:cubicBezTo>
                    <a:pt x="30" y="22"/>
                    <a:pt x="30" y="22"/>
                    <a:pt x="30" y="21"/>
                  </a:cubicBezTo>
                  <a:cubicBezTo>
                    <a:pt x="31" y="21"/>
                    <a:pt x="31" y="21"/>
                    <a:pt x="31" y="20"/>
                  </a:cubicBezTo>
                  <a:cubicBezTo>
                    <a:pt x="31" y="20"/>
                    <a:pt x="31" y="20"/>
                    <a:pt x="31" y="20"/>
                  </a:cubicBezTo>
                  <a:cubicBezTo>
                    <a:pt x="31" y="20"/>
                    <a:pt x="31" y="19"/>
                    <a:pt x="31" y="19"/>
                  </a:cubicBezTo>
                  <a:cubicBezTo>
                    <a:pt x="30" y="18"/>
                    <a:pt x="30" y="18"/>
                    <a:pt x="30" y="17"/>
                  </a:cubicBezTo>
                  <a:cubicBezTo>
                    <a:pt x="30" y="17"/>
                    <a:pt x="30" y="16"/>
                    <a:pt x="30" y="16"/>
                  </a:cubicBezTo>
                  <a:cubicBezTo>
                    <a:pt x="30" y="16"/>
                    <a:pt x="30" y="16"/>
                    <a:pt x="30" y="15"/>
                  </a:cubicBezTo>
                  <a:cubicBezTo>
                    <a:pt x="30" y="15"/>
                    <a:pt x="31" y="15"/>
                    <a:pt x="31" y="15"/>
                  </a:cubicBezTo>
                  <a:cubicBezTo>
                    <a:pt x="32" y="15"/>
                    <a:pt x="32" y="15"/>
                    <a:pt x="32" y="14"/>
                  </a:cubicBezTo>
                  <a:cubicBezTo>
                    <a:pt x="32" y="14"/>
                    <a:pt x="32" y="14"/>
                    <a:pt x="32" y="14"/>
                  </a:cubicBezTo>
                  <a:cubicBezTo>
                    <a:pt x="31" y="13"/>
                    <a:pt x="32" y="13"/>
                    <a:pt x="32" y="13"/>
                  </a:cubicBezTo>
                  <a:cubicBezTo>
                    <a:pt x="32" y="12"/>
                    <a:pt x="32" y="12"/>
                    <a:pt x="33" y="12"/>
                  </a:cubicBezTo>
                  <a:cubicBezTo>
                    <a:pt x="33" y="11"/>
                    <a:pt x="33" y="11"/>
                    <a:pt x="34" y="11"/>
                  </a:cubicBezTo>
                  <a:cubicBezTo>
                    <a:pt x="34" y="11"/>
                    <a:pt x="34" y="11"/>
                    <a:pt x="34" y="10"/>
                  </a:cubicBezTo>
                  <a:cubicBezTo>
                    <a:pt x="34" y="10"/>
                    <a:pt x="34" y="10"/>
                    <a:pt x="34" y="1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5" name="Freeform 16"/>
            <p:cNvSpPr>
              <a:spLocks/>
            </p:cNvSpPr>
            <p:nvPr/>
          </p:nvSpPr>
          <p:spPr bwMode="auto">
            <a:xfrm>
              <a:off x="2693989" y="4027489"/>
              <a:ext cx="150813" cy="150813"/>
            </a:xfrm>
            <a:custGeom>
              <a:avLst/>
              <a:gdLst>
                <a:gd name="T0" fmla="*/ 12 w 14"/>
                <a:gd name="T1" fmla="*/ 7 h 14"/>
                <a:gd name="T2" fmla="*/ 11 w 14"/>
                <a:gd name="T3" fmla="*/ 6 h 14"/>
                <a:gd name="T4" fmla="*/ 10 w 14"/>
                <a:gd name="T5" fmla="*/ 4 h 14"/>
                <a:gd name="T6" fmla="*/ 9 w 14"/>
                <a:gd name="T7" fmla="*/ 4 h 14"/>
                <a:gd name="T8" fmla="*/ 8 w 14"/>
                <a:gd name="T9" fmla="*/ 4 h 14"/>
                <a:gd name="T10" fmla="*/ 8 w 14"/>
                <a:gd name="T11" fmla="*/ 3 h 14"/>
                <a:gd name="T12" fmla="*/ 7 w 14"/>
                <a:gd name="T13" fmla="*/ 3 h 14"/>
                <a:gd name="T14" fmla="*/ 6 w 14"/>
                <a:gd name="T15" fmla="*/ 1 h 14"/>
                <a:gd name="T16" fmla="*/ 5 w 14"/>
                <a:gd name="T17" fmla="*/ 2 h 14"/>
                <a:gd name="T18" fmla="*/ 5 w 14"/>
                <a:gd name="T19" fmla="*/ 2 h 14"/>
                <a:gd name="T20" fmla="*/ 4 w 14"/>
                <a:gd name="T21" fmla="*/ 1 h 14"/>
                <a:gd name="T22" fmla="*/ 4 w 14"/>
                <a:gd name="T23" fmla="*/ 0 h 14"/>
                <a:gd name="T24" fmla="*/ 3 w 14"/>
                <a:gd name="T25" fmla="*/ 0 h 14"/>
                <a:gd name="T26" fmla="*/ 2 w 14"/>
                <a:gd name="T27" fmla="*/ 0 h 14"/>
                <a:gd name="T28" fmla="*/ 1 w 14"/>
                <a:gd name="T29" fmla="*/ 0 h 14"/>
                <a:gd name="T30" fmla="*/ 0 w 14"/>
                <a:gd name="T31" fmla="*/ 0 h 14"/>
                <a:gd name="T32" fmla="*/ 0 w 14"/>
                <a:gd name="T33" fmla="*/ 0 h 14"/>
                <a:gd name="T34" fmla="*/ 0 w 14"/>
                <a:gd name="T35" fmla="*/ 0 h 14"/>
                <a:gd name="T36" fmla="*/ 0 w 14"/>
                <a:gd name="T37" fmla="*/ 1 h 14"/>
                <a:gd name="T38" fmla="*/ 0 w 14"/>
                <a:gd name="T39" fmla="*/ 3 h 14"/>
                <a:gd name="T40" fmla="*/ 0 w 14"/>
                <a:gd name="T41" fmla="*/ 4 h 14"/>
                <a:gd name="T42" fmla="*/ 0 w 14"/>
                <a:gd name="T43" fmla="*/ 6 h 14"/>
                <a:gd name="T44" fmla="*/ 0 w 14"/>
                <a:gd name="T45" fmla="*/ 7 h 14"/>
                <a:gd name="T46" fmla="*/ 0 w 14"/>
                <a:gd name="T47" fmla="*/ 8 h 14"/>
                <a:gd name="T48" fmla="*/ 0 w 14"/>
                <a:gd name="T49" fmla="*/ 9 h 14"/>
                <a:gd name="T50" fmla="*/ 0 w 14"/>
                <a:gd name="T51" fmla="*/ 10 h 14"/>
                <a:gd name="T52" fmla="*/ 0 w 14"/>
                <a:gd name="T53" fmla="*/ 11 h 14"/>
                <a:gd name="T54" fmla="*/ 1 w 14"/>
                <a:gd name="T55" fmla="*/ 11 h 14"/>
                <a:gd name="T56" fmla="*/ 2 w 14"/>
                <a:gd name="T57" fmla="*/ 12 h 14"/>
                <a:gd name="T58" fmla="*/ 2 w 14"/>
                <a:gd name="T59" fmla="*/ 12 h 14"/>
                <a:gd name="T60" fmla="*/ 3 w 14"/>
                <a:gd name="T61" fmla="*/ 12 h 14"/>
                <a:gd name="T62" fmla="*/ 4 w 14"/>
                <a:gd name="T63" fmla="*/ 12 h 14"/>
                <a:gd name="T64" fmla="*/ 5 w 14"/>
                <a:gd name="T65" fmla="*/ 13 h 14"/>
                <a:gd name="T66" fmla="*/ 6 w 14"/>
                <a:gd name="T67" fmla="*/ 14 h 14"/>
                <a:gd name="T68" fmla="*/ 7 w 14"/>
                <a:gd name="T69" fmla="*/ 13 h 14"/>
                <a:gd name="T70" fmla="*/ 8 w 14"/>
                <a:gd name="T71" fmla="*/ 13 h 14"/>
                <a:gd name="T72" fmla="*/ 9 w 14"/>
                <a:gd name="T73" fmla="*/ 13 h 14"/>
                <a:gd name="T74" fmla="*/ 9 w 14"/>
                <a:gd name="T75" fmla="*/ 14 h 14"/>
                <a:gd name="T76" fmla="*/ 11 w 14"/>
                <a:gd name="T77" fmla="*/ 13 h 14"/>
                <a:gd name="T78" fmla="*/ 11 w 14"/>
                <a:gd name="T79" fmla="*/ 12 h 14"/>
                <a:gd name="T80" fmla="*/ 12 w 14"/>
                <a:gd name="T81" fmla="*/ 11 h 14"/>
                <a:gd name="T82" fmla="*/ 12 w 14"/>
                <a:gd name="T83" fmla="*/ 10 h 14"/>
                <a:gd name="T84" fmla="*/ 13 w 14"/>
                <a:gd name="T85" fmla="*/ 9 h 14"/>
                <a:gd name="T86" fmla="*/ 14 w 14"/>
                <a:gd name="T87" fmla="*/ 8 h 14"/>
                <a:gd name="T88" fmla="*/ 14 w 14"/>
                <a:gd name="T89" fmla="*/ 8 h 14"/>
                <a:gd name="T90" fmla="*/ 12 w 14"/>
                <a:gd name="T9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14">
                  <a:moveTo>
                    <a:pt x="12" y="7"/>
                  </a:moveTo>
                  <a:cubicBezTo>
                    <a:pt x="11" y="7"/>
                    <a:pt x="11" y="6"/>
                    <a:pt x="11" y="6"/>
                  </a:cubicBezTo>
                  <a:cubicBezTo>
                    <a:pt x="11" y="5"/>
                    <a:pt x="11" y="5"/>
                    <a:pt x="10" y="4"/>
                  </a:cubicBezTo>
                  <a:cubicBezTo>
                    <a:pt x="10" y="4"/>
                    <a:pt x="10" y="5"/>
                    <a:pt x="9" y="4"/>
                  </a:cubicBezTo>
                  <a:cubicBezTo>
                    <a:pt x="9" y="4"/>
                    <a:pt x="9" y="4"/>
                    <a:pt x="8" y="4"/>
                  </a:cubicBezTo>
                  <a:cubicBezTo>
                    <a:pt x="8" y="3"/>
                    <a:pt x="8" y="3"/>
                    <a:pt x="8" y="3"/>
                  </a:cubicBezTo>
                  <a:cubicBezTo>
                    <a:pt x="7" y="3"/>
                    <a:pt x="7" y="3"/>
                    <a:pt x="7" y="3"/>
                  </a:cubicBezTo>
                  <a:cubicBezTo>
                    <a:pt x="6" y="2"/>
                    <a:pt x="6" y="2"/>
                    <a:pt x="6" y="1"/>
                  </a:cubicBezTo>
                  <a:cubicBezTo>
                    <a:pt x="6" y="1"/>
                    <a:pt x="5" y="1"/>
                    <a:pt x="5" y="2"/>
                  </a:cubicBezTo>
                  <a:cubicBezTo>
                    <a:pt x="5" y="2"/>
                    <a:pt x="5" y="2"/>
                    <a:pt x="5" y="2"/>
                  </a:cubicBezTo>
                  <a:cubicBezTo>
                    <a:pt x="4" y="2"/>
                    <a:pt x="4" y="2"/>
                    <a:pt x="4" y="1"/>
                  </a:cubicBezTo>
                  <a:cubicBezTo>
                    <a:pt x="4" y="1"/>
                    <a:pt x="4" y="0"/>
                    <a:pt x="4" y="0"/>
                  </a:cubicBezTo>
                  <a:cubicBezTo>
                    <a:pt x="4" y="0"/>
                    <a:pt x="3" y="0"/>
                    <a:pt x="3" y="0"/>
                  </a:cubicBezTo>
                  <a:cubicBezTo>
                    <a:pt x="3" y="0"/>
                    <a:pt x="2" y="0"/>
                    <a:pt x="2" y="0"/>
                  </a:cubicBezTo>
                  <a:cubicBezTo>
                    <a:pt x="2" y="0"/>
                    <a:pt x="2" y="0"/>
                    <a:pt x="1" y="0"/>
                  </a:cubicBezTo>
                  <a:cubicBezTo>
                    <a:pt x="0" y="0"/>
                    <a:pt x="0" y="0"/>
                    <a:pt x="0" y="0"/>
                  </a:cubicBezTo>
                  <a:cubicBezTo>
                    <a:pt x="0" y="0"/>
                    <a:pt x="0" y="0"/>
                    <a:pt x="0" y="0"/>
                  </a:cubicBezTo>
                  <a:cubicBezTo>
                    <a:pt x="0" y="0"/>
                    <a:pt x="0" y="0"/>
                    <a:pt x="0" y="0"/>
                  </a:cubicBezTo>
                  <a:cubicBezTo>
                    <a:pt x="0" y="1"/>
                    <a:pt x="0" y="1"/>
                    <a:pt x="0" y="1"/>
                  </a:cubicBezTo>
                  <a:cubicBezTo>
                    <a:pt x="0" y="2"/>
                    <a:pt x="0" y="2"/>
                    <a:pt x="0" y="3"/>
                  </a:cubicBezTo>
                  <a:cubicBezTo>
                    <a:pt x="0" y="3"/>
                    <a:pt x="0" y="4"/>
                    <a:pt x="0" y="4"/>
                  </a:cubicBezTo>
                  <a:cubicBezTo>
                    <a:pt x="0" y="5"/>
                    <a:pt x="0" y="5"/>
                    <a:pt x="0" y="6"/>
                  </a:cubicBezTo>
                  <a:cubicBezTo>
                    <a:pt x="0" y="6"/>
                    <a:pt x="0" y="6"/>
                    <a:pt x="0" y="7"/>
                  </a:cubicBezTo>
                  <a:cubicBezTo>
                    <a:pt x="0" y="7"/>
                    <a:pt x="0" y="8"/>
                    <a:pt x="0" y="8"/>
                  </a:cubicBezTo>
                  <a:cubicBezTo>
                    <a:pt x="0" y="8"/>
                    <a:pt x="0" y="9"/>
                    <a:pt x="0" y="9"/>
                  </a:cubicBezTo>
                  <a:cubicBezTo>
                    <a:pt x="0" y="9"/>
                    <a:pt x="0" y="10"/>
                    <a:pt x="0" y="10"/>
                  </a:cubicBezTo>
                  <a:cubicBezTo>
                    <a:pt x="0" y="10"/>
                    <a:pt x="0" y="11"/>
                    <a:pt x="0" y="11"/>
                  </a:cubicBezTo>
                  <a:cubicBezTo>
                    <a:pt x="1" y="11"/>
                    <a:pt x="1" y="11"/>
                    <a:pt x="1" y="11"/>
                  </a:cubicBezTo>
                  <a:cubicBezTo>
                    <a:pt x="1" y="11"/>
                    <a:pt x="1" y="11"/>
                    <a:pt x="2" y="12"/>
                  </a:cubicBezTo>
                  <a:cubicBezTo>
                    <a:pt x="2" y="12"/>
                    <a:pt x="2" y="12"/>
                    <a:pt x="2" y="12"/>
                  </a:cubicBezTo>
                  <a:cubicBezTo>
                    <a:pt x="2" y="12"/>
                    <a:pt x="3" y="12"/>
                    <a:pt x="3" y="12"/>
                  </a:cubicBezTo>
                  <a:cubicBezTo>
                    <a:pt x="3" y="12"/>
                    <a:pt x="4" y="12"/>
                    <a:pt x="4" y="12"/>
                  </a:cubicBezTo>
                  <a:cubicBezTo>
                    <a:pt x="5" y="13"/>
                    <a:pt x="5" y="13"/>
                    <a:pt x="5" y="13"/>
                  </a:cubicBezTo>
                  <a:cubicBezTo>
                    <a:pt x="5" y="13"/>
                    <a:pt x="6" y="13"/>
                    <a:pt x="6" y="14"/>
                  </a:cubicBezTo>
                  <a:cubicBezTo>
                    <a:pt x="6" y="14"/>
                    <a:pt x="7" y="13"/>
                    <a:pt x="7" y="13"/>
                  </a:cubicBezTo>
                  <a:cubicBezTo>
                    <a:pt x="7" y="13"/>
                    <a:pt x="8" y="13"/>
                    <a:pt x="8" y="13"/>
                  </a:cubicBezTo>
                  <a:cubicBezTo>
                    <a:pt x="8" y="13"/>
                    <a:pt x="8" y="13"/>
                    <a:pt x="9" y="13"/>
                  </a:cubicBezTo>
                  <a:cubicBezTo>
                    <a:pt x="9" y="13"/>
                    <a:pt x="9" y="14"/>
                    <a:pt x="9" y="14"/>
                  </a:cubicBezTo>
                  <a:cubicBezTo>
                    <a:pt x="10" y="14"/>
                    <a:pt x="10" y="13"/>
                    <a:pt x="11" y="13"/>
                  </a:cubicBezTo>
                  <a:cubicBezTo>
                    <a:pt x="11" y="12"/>
                    <a:pt x="11" y="12"/>
                    <a:pt x="11" y="12"/>
                  </a:cubicBezTo>
                  <a:cubicBezTo>
                    <a:pt x="12" y="12"/>
                    <a:pt x="12" y="12"/>
                    <a:pt x="12" y="11"/>
                  </a:cubicBezTo>
                  <a:cubicBezTo>
                    <a:pt x="12" y="11"/>
                    <a:pt x="12" y="11"/>
                    <a:pt x="12" y="10"/>
                  </a:cubicBezTo>
                  <a:cubicBezTo>
                    <a:pt x="13" y="10"/>
                    <a:pt x="13" y="9"/>
                    <a:pt x="13" y="9"/>
                  </a:cubicBezTo>
                  <a:cubicBezTo>
                    <a:pt x="14" y="9"/>
                    <a:pt x="14" y="8"/>
                    <a:pt x="14" y="8"/>
                  </a:cubicBezTo>
                  <a:cubicBezTo>
                    <a:pt x="14" y="8"/>
                    <a:pt x="14" y="8"/>
                    <a:pt x="14" y="8"/>
                  </a:cubicBezTo>
                  <a:cubicBezTo>
                    <a:pt x="13" y="8"/>
                    <a:pt x="12" y="8"/>
                    <a:pt x="12" y="7"/>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6" name="Freeform 17"/>
            <p:cNvSpPr>
              <a:spLocks/>
            </p:cNvSpPr>
            <p:nvPr/>
          </p:nvSpPr>
          <p:spPr bwMode="auto">
            <a:xfrm>
              <a:off x="3740152" y="2222501"/>
              <a:ext cx="238125" cy="193675"/>
            </a:xfrm>
            <a:custGeom>
              <a:avLst/>
              <a:gdLst>
                <a:gd name="T0" fmla="*/ 13 w 22"/>
                <a:gd name="T1" fmla="*/ 5 h 18"/>
                <a:gd name="T2" fmla="*/ 22 w 22"/>
                <a:gd name="T3" fmla="*/ 5 h 18"/>
                <a:gd name="T4" fmla="*/ 22 w 22"/>
                <a:gd name="T5" fmla="*/ 0 h 18"/>
                <a:gd name="T6" fmla="*/ 21 w 22"/>
                <a:gd name="T7" fmla="*/ 0 h 18"/>
                <a:gd name="T8" fmla="*/ 10 w 22"/>
                <a:gd name="T9" fmla="*/ 0 h 18"/>
                <a:gd name="T10" fmla="*/ 10 w 22"/>
                <a:gd name="T11" fmla="*/ 0 h 18"/>
                <a:gd name="T12" fmla="*/ 10 w 22"/>
                <a:gd name="T13" fmla="*/ 2 h 18"/>
                <a:gd name="T14" fmla="*/ 9 w 22"/>
                <a:gd name="T15" fmla="*/ 3 h 18"/>
                <a:gd name="T16" fmla="*/ 8 w 22"/>
                <a:gd name="T17" fmla="*/ 3 h 18"/>
                <a:gd name="T18" fmla="*/ 7 w 22"/>
                <a:gd name="T19" fmla="*/ 4 h 18"/>
                <a:gd name="T20" fmla="*/ 6 w 22"/>
                <a:gd name="T21" fmla="*/ 6 h 18"/>
                <a:gd name="T22" fmla="*/ 6 w 22"/>
                <a:gd name="T23" fmla="*/ 7 h 18"/>
                <a:gd name="T24" fmla="*/ 6 w 22"/>
                <a:gd name="T25" fmla="*/ 8 h 18"/>
                <a:gd name="T26" fmla="*/ 5 w 22"/>
                <a:gd name="T27" fmla="*/ 9 h 18"/>
                <a:gd name="T28" fmla="*/ 4 w 22"/>
                <a:gd name="T29" fmla="*/ 10 h 18"/>
                <a:gd name="T30" fmla="*/ 4 w 22"/>
                <a:gd name="T31" fmla="*/ 11 h 18"/>
                <a:gd name="T32" fmla="*/ 3 w 22"/>
                <a:gd name="T33" fmla="*/ 12 h 18"/>
                <a:gd name="T34" fmla="*/ 3 w 22"/>
                <a:gd name="T35" fmla="*/ 13 h 18"/>
                <a:gd name="T36" fmla="*/ 2 w 22"/>
                <a:gd name="T37" fmla="*/ 14 h 18"/>
                <a:gd name="T38" fmla="*/ 1 w 22"/>
                <a:gd name="T39" fmla="*/ 15 h 18"/>
                <a:gd name="T40" fmla="*/ 1 w 22"/>
                <a:gd name="T41" fmla="*/ 16 h 18"/>
                <a:gd name="T42" fmla="*/ 0 w 22"/>
                <a:gd name="T43" fmla="*/ 17 h 18"/>
                <a:gd name="T44" fmla="*/ 0 w 22"/>
                <a:gd name="T45" fmla="*/ 18 h 18"/>
                <a:gd name="T46" fmla="*/ 0 w 22"/>
                <a:gd name="T47" fmla="*/ 18 h 18"/>
                <a:gd name="T48" fmla="*/ 11 w 22"/>
                <a:gd name="T49" fmla="*/ 18 h 18"/>
                <a:gd name="T50" fmla="*/ 11 w 22"/>
                <a:gd name="T51" fmla="*/ 15 h 18"/>
                <a:gd name="T52" fmla="*/ 11 w 22"/>
                <a:gd name="T53" fmla="*/ 13 h 18"/>
                <a:gd name="T54" fmla="*/ 11 w 22"/>
                <a:gd name="T55" fmla="*/ 13 h 18"/>
                <a:gd name="T56" fmla="*/ 12 w 22"/>
                <a:gd name="T57" fmla="*/ 13 h 18"/>
                <a:gd name="T58" fmla="*/ 13 w 22"/>
                <a:gd name="T59" fmla="*/ 12 h 18"/>
                <a:gd name="T60" fmla="*/ 13 w 22"/>
                <a:gd name="T6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18">
                  <a:moveTo>
                    <a:pt x="13" y="5"/>
                  </a:moveTo>
                  <a:cubicBezTo>
                    <a:pt x="22" y="5"/>
                    <a:pt x="22" y="5"/>
                    <a:pt x="22" y="5"/>
                  </a:cubicBezTo>
                  <a:cubicBezTo>
                    <a:pt x="22" y="0"/>
                    <a:pt x="22" y="0"/>
                    <a:pt x="22" y="0"/>
                  </a:cubicBezTo>
                  <a:cubicBezTo>
                    <a:pt x="21" y="0"/>
                    <a:pt x="21" y="0"/>
                    <a:pt x="21" y="0"/>
                  </a:cubicBezTo>
                  <a:cubicBezTo>
                    <a:pt x="10" y="0"/>
                    <a:pt x="10" y="0"/>
                    <a:pt x="10" y="0"/>
                  </a:cubicBezTo>
                  <a:cubicBezTo>
                    <a:pt x="10" y="0"/>
                    <a:pt x="10" y="0"/>
                    <a:pt x="10" y="0"/>
                  </a:cubicBezTo>
                  <a:cubicBezTo>
                    <a:pt x="10" y="1"/>
                    <a:pt x="10" y="1"/>
                    <a:pt x="10" y="2"/>
                  </a:cubicBezTo>
                  <a:cubicBezTo>
                    <a:pt x="9" y="2"/>
                    <a:pt x="9" y="3"/>
                    <a:pt x="9" y="3"/>
                  </a:cubicBezTo>
                  <a:cubicBezTo>
                    <a:pt x="8" y="3"/>
                    <a:pt x="8" y="3"/>
                    <a:pt x="8" y="3"/>
                  </a:cubicBezTo>
                  <a:cubicBezTo>
                    <a:pt x="8" y="4"/>
                    <a:pt x="7" y="4"/>
                    <a:pt x="7" y="4"/>
                  </a:cubicBezTo>
                  <a:cubicBezTo>
                    <a:pt x="7" y="5"/>
                    <a:pt x="7" y="5"/>
                    <a:pt x="6" y="6"/>
                  </a:cubicBezTo>
                  <a:cubicBezTo>
                    <a:pt x="6" y="6"/>
                    <a:pt x="6" y="6"/>
                    <a:pt x="6" y="7"/>
                  </a:cubicBezTo>
                  <a:cubicBezTo>
                    <a:pt x="6" y="8"/>
                    <a:pt x="7" y="8"/>
                    <a:pt x="6" y="8"/>
                  </a:cubicBezTo>
                  <a:cubicBezTo>
                    <a:pt x="6" y="9"/>
                    <a:pt x="6" y="9"/>
                    <a:pt x="5" y="9"/>
                  </a:cubicBezTo>
                  <a:cubicBezTo>
                    <a:pt x="5" y="9"/>
                    <a:pt x="5" y="9"/>
                    <a:pt x="4" y="10"/>
                  </a:cubicBezTo>
                  <a:cubicBezTo>
                    <a:pt x="4" y="10"/>
                    <a:pt x="4" y="10"/>
                    <a:pt x="4" y="11"/>
                  </a:cubicBezTo>
                  <a:cubicBezTo>
                    <a:pt x="3" y="11"/>
                    <a:pt x="3" y="11"/>
                    <a:pt x="3" y="12"/>
                  </a:cubicBezTo>
                  <a:cubicBezTo>
                    <a:pt x="3" y="12"/>
                    <a:pt x="3" y="12"/>
                    <a:pt x="3" y="13"/>
                  </a:cubicBezTo>
                  <a:cubicBezTo>
                    <a:pt x="2" y="14"/>
                    <a:pt x="2" y="14"/>
                    <a:pt x="2" y="14"/>
                  </a:cubicBezTo>
                  <a:cubicBezTo>
                    <a:pt x="2" y="15"/>
                    <a:pt x="2" y="15"/>
                    <a:pt x="1" y="15"/>
                  </a:cubicBezTo>
                  <a:cubicBezTo>
                    <a:pt x="1" y="16"/>
                    <a:pt x="1" y="16"/>
                    <a:pt x="1" y="16"/>
                  </a:cubicBezTo>
                  <a:cubicBezTo>
                    <a:pt x="0" y="16"/>
                    <a:pt x="0" y="17"/>
                    <a:pt x="0" y="17"/>
                  </a:cubicBezTo>
                  <a:cubicBezTo>
                    <a:pt x="0" y="17"/>
                    <a:pt x="0" y="18"/>
                    <a:pt x="0" y="18"/>
                  </a:cubicBezTo>
                  <a:cubicBezTo>
                    <a:pt x="0" y="18"/>
                    <a:pt x="0" y="18"/>
                    <a:pt x="0" y="18"/>
                  </a:cubicBezTo>
                  <a:cubicBezTo>
                    <a:pt x="11" y="18"/>
                    <a:pt x="11" y="18"/>
                    <a:pt x="11" y="18"/>
                  </a:cubicBezTo>
                  <a:cubicBezTo>
                    <a:pt x="11" y="15"/>
                    <a:pt x="11" y="15"/>
                    <a:pt x="11" y="15"/>
                  </a:cubicBezTo>
                  <a:cubicBezTo>
                    <a:pt x="10" y="14"/>
                    <a:pt x="10" y="14"/>
                    <a:pt x="11" y="13"/>
                  </a:cubicBezTo>
                  <a:cubicBezTo>
                    <a:pt x="11" y="13"/>
                    <a:pt x="11" y="13"/>
                    <a:pt x="11" y="13"/>
                  </a:cubicBezTo>
                  <a:cubicBezTo>
                    <a:pt x="12" y="13"/>
                    <a:pt x="12" y="13"/>
                    <a:pt x="12" y="13"/>
                  </a:cubicBezTo>
                  <a:cubicBezTo>
                    <a:pt x="13" y="13"/>
                    <a:pt x="13" y="12"/>
                    <a:pt x="13" y="12"/>
                  </a:cubicBezTo>
                  <a:cubicBezTo>
                    <a:pt x="13" y="5"/>
                    <a:pt x="13" y="5"/>
                    <a:pt x="13"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7" name="Freeform 18"/>
            <p:cNvSpPr>
              <a:spLocks/>
            </p:cNvSpPr>
            <p:nvPr/>
          </p:nvSpPr>
          <p:spPr bwMode="auto">
            <a:xfrm>
              <a:off x="4592639" y="1658939"/>
              <a:ext cx="98425" cy="98425"/>
            </a:xfrm>
            <a:custGeom>
              <a:avLst/>
              <a:gdLst>
                <a:gd name="T0" fmla="*/ 3 w 9"/>
                <a:gd name="T1" fmla="*/ 1 h 9"/>
                <a:gd name="T2" fmla="*/ 2 w 9"/>
                <a:gd name="T3" fmla="*/ 1 h 9"/>
                <a:gd name="T4" fmla="*/ 1 w 9"/>
                <a:gd name="T5" fmla="*/ 1 h 9"/>
                <a:gd name="T6" fmla="*/ 0 w 9"/>
                <a:gd name="T7" fmla="*/ 1 h 9"/>
                <a:gd name="T8" fmla="*/ 0 w 9"/>
                <a:gd name="T9" fmla="*/ 2 h 9"/>
                <a:gd name="T10" fmla="*/ 1 w 9"/>
                <a:gd name="T11" fmla="*/ 3 h 9"/>
                <a:gd name="T12" fmla="*/ 1 w 9"/>
                <a:gd name="T13" fmla="*/ 4 h 9"/>
                <a:gd name="T14" fmla="*/ 1 w 9"/>
                <a:gd name="T15" fmla="*/ 5 h 9"/>
                <a:gd name="T16" fmla="*/ 2 w 9"/>
                <a:gd name="T17" fmla="*/ 5 h 9"/>
                <a:gd name="T18" fmla="*/ 2 w 9"/>
                <a:gd name="T19" fmla="*/ 6 h 9"/>
                <a:gd name="T20" fmla="*/ 2 w 9"/>
                <a:gd name="T21" fmla="*/ 7 h 9"/>
                <a:gd name="T22" fmla="*/ 3 w 9"/>
                <a:gd name="T23" fmla="*/ 7 h 9"/>
                <a:gd name="T24" fmla="*/ 4 w 9"/>
                <a:gd name="T25" fmla="*/ 7 h 9"/>
                <a:gd name="T26" fmla="*/ 5 w 9"/>
                <a:gd name="T27" fmla="*/ 7 h 9"/>
                <a:gd name="T28" fmla="*/ 6 w 9"/>
                <a:gd name="T29" fmla="*/ 9 h 9"/>
                <a:gd name="T30" fmla="*/ 6 w 9"/>
                <a:gd name="T31" fmla="*/ 9 h 9"/>
                <a:gd name="T32" fmla="*/ 6 w 9"/>
                <a:gd name="T33" fmla="*/ 8 h 9"/>
                <a:gd name="T34" fmla="*/ 7 w 9"/>
                <a:gd name="T35" fmla="*/ 7 h 9"/>
                <a:gd name="T36" fmla="*/ 8 w 9"/>
                <a:gd name="T37" fmla="*/ 7 h 9"/>
                <a:gd name="T38" fmla="*/ 9 w 9"/>
                <a:gd name="T39" fmla="*/ 6 h 9"/>
                <a:gd name="T40" fmla="*/ 9 w 9"/>
                <a:gd name="T41" fmla="*/ 5 h 9"/>
                <a:gd name="T42" fmla="*/ 8 w 9"/>
                <a:gd name="T43" fmla="*/ 4 h 9"/>
                <a:gd name="T44" fmla="*/ 9 w 9"/>
                <a:gd name="T45" fmla="*/ 3 h 9"/>
                <a:gd name="T46" fmla="*/ 8 w 9"/>
                <a:gd name="T47" fmla="*/ 2 h 9"/>
                <a:gd name="T48" fmla="*/ 7 w 9"/>
                <a:gd name="T49" fmla="*/ 1 h 9"/>
                <a:gd name="T50" fmla="*/ 7 w 9"/>
                <a:gd name="T51" fmla="*/ 1 h 9"/>
                <a:gd name="T52" fmla="*/ 6 w 9"/>
                <a:gd name="T53" fmla="*/ 2 h 9"/>
                <a:gd name="T54" fmla="*/ 6 w 9"/>
                <a:gd name="T55" fmla="*/ 1 h 9"/>
                <a:gd name="T56" fmla="*/ 5 w 9"/>
                <a:gd name="T57" fmla="*/ 1 h 9"/>
                <a:gd name="T58" fmla="*/ 4 w 9"/>
                <a:gd name="T59" fmla="*/ 1 h 9"/>
                <a:gd name="T60" fmla="*/ 3 w 9"/>
                <a:gd name="T6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9">
                  <a:moveTo>
                    <a:pt x="3" y="1"/>
                  </a:moveTo>
                  <a:cubicBezTo>
                    <a:pt x="3" y="1"/>
                    <a:pt x="2" y="1"/>
                    <a:pt x="2" y="1"/>
                  </a:cubicBezTo>
                  <a:cubicBezTo>
                    <a:pt x="2" y="1"/>
                    <a:pt x="1" y="0"/>
                    <a:pt x="1" y="1"/>
                  </a:cubicBezTo>
                  <a:cubicBezTo>
                    <a:pt x="1" y="1"/>
                    <a:pt x="1" y="1"/>
                    <a:pt x="0" y="1"/>
                  </a:cubicBezTo>
                  <a:cubicBezTo>
                    <a:pt x="0" y="2"/>
                    <a:pt x="0" y="2"/>
                    <a:pt x="0" y="2"/>
                  </a:cubicBezTo>
                  <a:cubicBezTo>
                    <a:pt x="0" y="2"/>
                    <a:pt x="1" y="2"/>
                    <a:pt x="1" y="3"/>
                  </a:cubicBezTo>
                  <a:cubicBezTo>
                    <a:pt x="1" y="3"/>
                    <a:pt x="1" y="4"/>
                    <a:pt x="1" y="4"/>
                  </a:cubicBezTo>
                  <a:cubicBezTo>
                    <a:pt x="1" y="4"/>
                    <a:pt x="1" y="4"/>
                    <a:pt x="1" y="5"/>
                  </a:cubicBezTo>
                  <a:cubicBezTo>
                    <a:pt x="2" y="5"/>
                    <a:pt x="2" y="5"/>
                    <a:pt x="2" y="5"/>
                  </a:cubicBezTo>
                  <a:cubicBezTo>
                    <a:pt x="2" y="5"/>
                    <a:pt x="2" y="5"/>
                    <a:pt x="2" y="6"/>
                  </a:cubicBezTo>
                  <a:cubicBezTo>
                    <a:pt x="3" y="6"/>
                    <a:pt x="2" y="6"/>
                    <a:pt x="2" y="7"/>
                  </a:cubicBezTo>
                  <a:cubicBezTo>
                    <a:pt x="2" y="7"/>
                    <a:pt x="3" y="7"/>
                    <a:pt x="3" y="7"/>
                  </a:cubicBezTo>
                  <a:cubicBezTo>
                    <a:pt x="4" y="7"/>
                    <a:pt x="4" y="7"/>
                    <a:pt x="4" y="7"/>
                  </a:cubicBezTo>
                  <a:cubicBezTo>
                    <a:pt x="5" y="7"/>
                    <a:pt x="5" y="7"/>
                    <a:pt x="5" y="7"/>
                  </a:cubicBezTo>
                  <a:cubicBezTo>
                    <a:pt x="6" y="8"/>
                    <a:pt x="5" y="8"/>
                    <a:pt x="6" y="9"/>
                  </a:cubicBezTo>
                  <a:cubicBezTo>
                    <a:pt x="6" y="9"/>
                    <a:pt x="6" y="9"/>
                    <a:pt x="6" y="9"/>
                  </a:cubicBezTo>
                  <a:cubicBezTo>
                    <a:pt x="6" y="8"/>
                    <a:pt x="6" y="8"/>
                    <a:pt x="6" y="8"/>
                  </a:cubicBezTo>
                  <a:cubicBezTo>
                    <a:pt x="7" y="8"/>
                    <a:pt x="7" y="8"/>
                    <a:pt x="7" y="7"/>
                  </a:cubicBezTo>
                  <a:cubicBezTo>
                    <a:pt x="7" y="7"/>
                    <a:pt x="7" y="7"/>
                    <a:pt x="8" y="7"/>
                  </a:cubicBezTo>
                  <a:cubicBezTo>
                    <a:pt x="8" y="7"/>
                    <a:pt x="9" y="7"/>
                    <a:pt x="9" y="6"/>
                  </a:cubicBezTo>
                  <a:cubicBezTo>
                    <a:pt x="9" y="6"/>
                    <a:pt x="9" y="5"/>
                    <a:pt x="9" y="5"/>
                  </a:cubicBezTo>
                  <a:cubicBezTo>
                    <a:pt x="9" y="5"/>
                    <a:pt x="8" y="5"/>
                    <a:pt x="8" y="4"/>
                  </a:cubicBezTo>
                  <a:cubicBezTo>
                    <a:pt x="8" y="4"/>
                    <a:pt x="9" y="4"/>
                    <a:pt x="9" y="3"/>
                  </a:cubicBezTo>
                  <a:cubicBezTo>
                    <a:pt x="9" y="3"/>
                    <a:pt x="8" y="3"/>
                    <a:pt x="8" y="2"/>
                  </a:cubicBezTo>
                  <a:cubicBezTo>
                    <a:pt x="8" y="2"/>
                    <a:pt x="8" y="2"/>
                    <a:pt x="7" y="1"/>
                  </a:cubicBezTo>
                  <a:cubicBezTo>
                    <a:pt x="7" y="1"/>
                    <a:pt x="7" y="1"/>
                    <a:pt x="7" y="1"/>
                  </a:cubicBezTo>
                  <a:cubicBezTo>
                    <a:pt x="7" y="2"/>
                    <a:pt x="7" y="2"/>
                    <a:pt x="6" y="2"/>
                  </a:cubicBezTo>
                  <a:cubicBezTo>
                    <a:pt x="6" y="2"/>
                    <a:pt x="6" y="1"/>
                    <a:pt x="6" y="1"/>
                  </a:cubicBezTo>
                  <a:cubicBezTo>
                    <a:pt x="5" y="1"/>
                    <a:pt x="5" y="1"/>
                    <a:pt x="5" y="1"/>
                  </a:cubicBezTo>
                  <a:cubicBezTo>
                    <a:pt x="5" y="1"/>
                    <a:pt x="4" y="1"/>
                    <a:pt x="4" y="1"/>
                  </a:cubicBezTo>
                  <a:cubicBezTo>
                    <a:pt x="4" y="1"/>
                    <a:pt x="3" y="1"/>
                    <a:pt x="3"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8" name="Freeform 19"/>
            <p:cNvSpPr>
              <a:spLocks/>
            </p:cNvSpPr>
            <p:nvPr/>
          </p:nvSpPr>
          <p:spPr bwMode="auto">
            <a:xfrm>
              <a:off x="4452939" y="2049464"/>
              <a:ext cx="420688" cy="431800"/>
            </a:xfrm>
            <a:custGeom>
              <a:avLst/>
              <a:gdLst>
                <a:gd name="T0" fmla="*/ 33 w 39"/>
                <a:gd name="T1" fmla="*/ 2 h 40"/>
                <a:gd name="T2" fmla="*/ 31 w 39"/>
                <a:gd name="T3" fmla="*/ 1 h 40"/>
                <a:gd name="T4" fmla="*/ 29 w 39"/>
                <a:gd name="T5" fmla="*/ 1 h 40"/>
                <a:gd name="T6" fmla="*/ 27 w 39"/>
                <a:gd name="T7" fmla="*/ 2 h 40"/>
                <a:gd name="T8" fmla="*/ 25 w 39"/>
                <a:gd name="T9" fmla="*/ 4 h 40"/>
                <a:gd name="T10" fmla="*/ 26 w 39"/>
                <a:gd name="T11" fmla="*/ 7 h 40"/>
                <a:gd name="T12" fmla="*/ 23 w 39"/>
                <a:gd name="T13" fmla="*/ 8 h 40"/>
                <a:gd name="T14" fmla="*/ 21 w 39"/>
                <a:gd name="T15" fmla="*/ 7 h 40"/>
                <a:gd name="T16" fmla="*/ 17 w 39"/>
                <a:gd name="T17" fmla="*/ 6 h 40"/>
                <a:gd name="T18" fmla="*/ 15 w 39"/>
                <a:gd name="T19" fmla="*/ 5 h 40"/>
                <a:gd name="T20" fmla="*/ 14 w 39"/>
                <a:gd name="T21" fmla="*/ 2 h 40"/>
                <a:gd name="T22" fmla="*/ 12 w 39"/>
                <a:gd name="T23" fmla="*/ 2 h 40"/>
                <a:gd name="T24" fmla="*/ 9 w 39"/>
                <a:gd name="T25" fmla="*/ 1 h 40"/>
                <a:gd name="T26" fmla="*/ 5 w 39"/>
                <a:gd name="T27" fmla="*/ 0 h 40"/>
                <a:gd name="T28" fmla="*/ 5 w 39"/>
                <a:gd name="T29" fmla="*/ 0 h 40"/>
                <a:gd name="T30" fmla="*/ 5 w 39"/>
                <a:gd name="T31" fmla="*/ 3 h 40"/>
                <a:gd name="T32" fmla="*/ 4 w 39"/>
                <a:gd name="T33" fmla="*/ 3 h 40"/>
                <a:gd name="T34" fmla="*/ 2 w 39"/>
                <a:gd name="T35" fmla="*/ 5 h 40"/>
                <a:gd name="T36" fmla="*/ 2 w 39"/>
                <a:gd name="T37" fmla="*/ 6 h 40"/>
                <a:gd name="T38" fmla="*/ 1 w 39"/>
                <a:gd name="T39" fmla="*/ 9 h 40"/>
                <a:gd name="T40" fmla="*/ 0 w 39"/>
                <a:gd name="T41" fmla="*/ 9 h 40"/>
                <a:gd name="T42" fmla="*/ 0 w 39"/>
                <a:gd name="T43" fmla="*/ 10 h 40"/>
                <a:gd name="T44" fmla="*/ 1 w 39"/>
                <a:gd name="T45" fmla="*/ 13 h 40"/>
                <a:gd name="T46" fmla="*/ 1 w 39"/>
                <a:gd name="T47" fmla="*/ 15 h 40"/>
                <a:gd name="T48" fmla="*/ 1 w 39"/>
                <a:gd name="T49" fmla="*/ 19 h 40"/>
                <a:gd name="T50" fmla="*/ 1 w 39"/>
                <a:gd name="T51" fmla="*/ 20 h 40"/>
                <a:gd name="T52" fmla="*/ 1 w 39"/>
                <a:gd name="T53" fmla="*/ 23 h 40"/>
                <a:gd name="T54" fmla="*/ 3 w 39"/>
                <a:gd name="T55" fmla="*/ 25 h 40"/>
                <a:gd name="T56" fmla="*/ 4 w 39"/>
                <a:gd name="T57" fmla="*/ 26 h 40"/>
                <a:gd name="T58" fmla="*/ 6 w 39"/>
                <a:gd name="T59" fmla="*/ 27 h 40"/>
                <a:gd name="T60" fmla="*/ 8 w 39"/>
                <a:gd name="T61" fmla="*/ 28 h 40"/>
                <a:gd name="T62" fmla="*/ 9 w 39"/>
                <a:gd name="T63" fmla="*/ 29 h 40"/>
                <a:gd name="T64" fmla="*/ 11 w 39"/>
                <a:gd name="T65" fmla="*/ 30 h 40"/>
                <a:gd name="T66" fmla="*/ 13 w 39"/>
                <a:gd name="T67" fmla="*/ 30 h 40"/>
                <a:gd name="T68" fmla="*/ 14 w 39"/>
                <a:gd name="T69" fmla="*/ 30 h 40"/>
                <a:gd name="T70" fmla="*/ 16 w 39"/>
                <a:gd name="T71" fmla="*/ 29 h 40"/>
                <a:gd name="T72" fmla="*/ 17 w 39"/>
                <a:gd name="T73" fmla="*/ 29 h 40"/>
                <a:gd name="T74" fmla="*/ 21 w 39"/>
                <a:gd name="T75" fmla="*/ 31 h 40"/>
                <a:gd name="T76" fmla="*/ 23 w 39"/>
                <a:gd name="T77" fmla="*/ 32 h 40"/>
                <a:gd name="T78" fmla="*/ 26 w 39"/>
                <a:gd name="T79" fmla="*/ 34 h 40"/>
                <a:gd name="T80" fmla="*/ 29 w 39"/>
                <a:gd name="T81" fmla="*/ 36 h 40"/>
                <a:gd name="T82" fmla="*/ 31 w 39"/>
                <a:gd name="T83" fmla="*/ 37 h 40"/>
                <a:gd name="T84" fmla="*/ 34 w 39"/>
                <a:gd name="T85" fmla="*/ 38 h 40"/>
                <a:gd name="T86" fmla="*/ 36 w 39"/>
                <a:gd name="T87" fmla="*/ 40 h 40"/>
                <a:gd name="T88" fmla="*/ 39 w 39"/>
                <a:gd name="T89" fmla="*/ 38 h 40"/>
                <a:gd name="T90" fmla="*/ 38 w 39"/>
                <a:gd name="T91" fmla="*/ 20 h 40"/>
                <a:gd name="T92" fmla="*/ 38 w 39"/>
                <a:gd name="T93" fmla="*/ 10 h 40"/>
                <a:gd name="T94" fmla="*/ 37 w 39"/>
                <a:gd name="T95" fmla="*/ 6 h 40"/>
                <a:gd name="T96" fmla="*/ 38 w 39"/>
                <a:gd name="T97" fmla="*/ 5 h 40"/>
                <a:gd name="T98" fmla="*/ 38 w 39"/>
                <a:gd name="T99" fmla="*/ 4 h 40"/>
                <a:gd name="T100" fmla="*/ 34 w 39"/>
                <a:gd name="T10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40">
                  <a:moveTo>
                    <a:pt x="33" y="3"/>
                  </a:moveTo>
                  <a:cubicBezTo>
                    <a:pt x="33" y="3"/>
                    <a:pt x="33" y="3"/>
                    <a:pt x="33" y="2"/>
                  </a:cubicBezTo>
                  <a:cubicBezTo>
                    <a:pt x="33" y="2"/>
                    <a:pt x="32" y="2"/>
                    <a:pt x="32" y="2"/>
                  </a:cubicBezTo>
                  <a:cubicBezTo>
                    <a:pt x="32" y="1"/>
                    <a:pt x="31" y="2"/>
                    <a:pt x="31" y="1"/>
                  </a:cubicBezTo>
                  <a:cubicBezTo>
                    <a:pt x="31" y="1"/>
                    <a:pt x="31" y="1"/>
                    <a:pt x="30" y="1"/>
                  </a:cubicBezTo>
                  <a:cubicBezTo>
                    <a:pt x="30" y="0"/>
                    <a:pt x="30" y="0"/>
                    <a:pt x="29" y="1"/>
                  </a:cubicBezTo>
                  <a:cubicBezTo>
                    <a:pt x="29" y="1"/>
                    <a:pt x="29" y="1"/>
                    <a:pt x="28" y="1"/>
                  </a:cubicBezTo>
                  <a:cubicBezTo>
                    <a:pt x="28" y="2"/>
                    <a:pt x="28" y="2"/>
                    <a:pt x="27" y="2"/>
                  </a:cubicBezTo>
                  <a:cubicBezTo>
                    <a:pt x="26" y="2"/>
                    <a:pt x="26" y="2"/>
                    <a:pt x="26" y="3"/>
                  </a:cubicBezTo>
                  <a:cubicBezTo>
                    <a:pt x="25" y="3"/>
                    <a:pt x="25" y="3"/>
                    <a:pt x="25" y="4"/>
                  </a:cubicBezTo>
                  <a:cubicBezTo>
                    <a:pt x="25" y="5"/>
                    <a:pt x="26" y="5"/>
                    <a:pt x="26" y="5"/>
                  </a:cubicBezTo>
                  <a:cubicBezTo>
                    <a:pt x="26" y="6"/>
                    <a:pt x="26" y="6"/>
                    <a:pt x="26" y="7"/>
                  </a:cubicBezTo>
                  <a:cubicBezTo>
                    <a:pt x="25" y="7"/>
                    <a:pt x="25" y="8"/>
                    <a:pt x="25" y="8"/>
                  </a:cubicBezTo>
                  <a:cubicBezTo>
                    <a:pt x="24" y="8"/>
                    <a:pt x="24" y="8"/>
                    <a:pt x="23" y="8"/>
                  </a:cubicBezTo>
                  <a:cubicBezTo>
                    <a:pt x="23" y="8"/>
                    <a:pt x="22" y="8"/>
                    <a:pt x="22" y="7"/>
                  </a:cubicBezTo>
                  <a:cubicBezTo>
                    <a:pt x="21" y="7"/>
                    <a:pt x="21" y="7"/>
                    <a:pt x="21" y="7"/>
                  </a:cubicBezTo>
                  <a:cubicBezTo>
                    <a:pt x="20" y="6"/>
                    <a:pt x="19" y="7"/>
                    <a:pt x="18" y="6"/>
                  </a:cubicBezTo>
                  <a:cubicBezTo>
                    <a:pt x="18" y="6"/>
                    <a:pt x="17" y="6"/>
                    <a:pt x="17" y="6"/>
                  </a:cubicBezTo>
                  <a:cubicBezTo>
                    <a:pt x="16" y="6"/>
                    <a:pt x="16" y="6"/>
                    <a:pt x="15" y="5"/>
                  </a:cubicBezTo>
                  <a:cubicBezTo>
                    <a:pt x="15" y="5"/>
                    <a:pt x="15" y="5"/>
                    <a:pt x="15" y="5"/>
                  </a:cubicBezTo>
                  <a:cubicBezTo>
                    <a:pt x="14" y="4"/>
                    <a:pt x="14" y="4"/>
                    <a:pt x="14" y="3"/>
                  </a:cubicBezTo>
                  <a:cubicBezTo>
                    <a:pt x="14" y="3"/>
                    <a:pt x="14" y="3"/>
                    <a:pt x="14" y="2"/>
                  </a:cubicBezTo>
                  <a:cubicBezTo>
                    <a:pt x="13" y="2"/>
                    <a:pt x="13" y="2"/>
                    <a:pt x="13" y="2"/>
                  </a:cubicBezTo>
                  <a:cubicBezTo>
                    <a:pt x="12" y="2"/>
                    <a:pt x="12" y="2"/>
                    <a:pt x="12" y="2"/>
                  </a:cubicBezTo>
                  <a:cubicBezTo>
                    <a:pt x="11" y="2"/>
                    <a:pt x="10" y="2"/>
                    <a:pt x="10" y="2"/>
                  </a:cubicBezTo>
                  <a:cubicBezTo>
                    <a:pt x="10" y="1"/>
                    <a:pt x="10" y="1"/>
                    <a:pt x="9" y="1"/>
                  </a:cubicBezTo>
                  <a:cubicBezTo>
                    <a:pt x="9" y="0"/>
                    <a:pt x="9" y="0"/>
                    <a:pt x="8" y="0"/>
                  </a:cubicBezTo>
                  <a:cubicBezTo>
                    <a:pt x="7" y="0"/>
                    <a:pt x="7" y="0"/>
                    <a:pt x="5" y="0"/>
                  </a:cubicBezTo>
                  <a:cubicBezTo>
                    <a:pt x="5" y="0"/>
                    <a:pt x="5" y="0"/>
                    <a:pt x="5" y="0"/>
                  </a:cubicBezTo>
                  <a:cubicBezTo>
                    <a:pt x="5" y="0"/>
                    <a:pt x="5" y="0"/>
                    <a:pt x="5" y="0"/>
                  </a:cubicBezTo>
                  <a:cubicBezTo>
                    <a:pt x="5" y="1"/>
                    <a:pt x="5" y="1"/>
                    <a:pt x="5" y="2"/>
                  </a:cubicBezTo>
                  <a:cubicBezTo>
                    <a:pt x="5" y="2"/>
                    <a:pt x="5" y="2"/>
                    <a:pt x="5" y="3"/>
                  </a:cubicBezTo>
                  <a:cubicBezTo>
                    <a:pt x="5" y="3"/>
                    <a:pt x="5" y="3"/>
                    <a:pt x="4" y="3"/>
                  </a:cubicBezTo>
                  <a:cubicBezTo>
                    <a:pt x="4" y="3"/>
                    <a:pt x="4" y="3"/>
                    <a:pt x="4" y="3"/>
                  </a:cubicBezTo>
                  <a:cubicBezTo>
                    <a:pt x="3" y="3"/>
                    <a:pt x="3" y="3"/>
                    <a:pt x="3" y="4"/>
                  </a:cubicBezTo>
                  <a:cubicBezTo>
                    <a:pt x="3" y="4"/>
                    <a:pt x="3" y="4"/>
                    <a:pt x="2" y="5"/>
                  </a:cubicBezTo>
                  <a:cubicBezTo>
                    <a:pt x="2" y="5"/>
                    <a:pt x="2" y="5"/>
                    <a:pt x="2" y="5"/>
                  </a:cubicBezTo>
                  <a:cubicBezTo>
                    <a:pt x="1" y="5"/>
                    <a:pt x="2" y="6"/>
                    <a:pt x="2" y="6"/>
                  </a:cubicBezTo>
                  <a:cubicBezTo>
                    <a:pt x="2" y="7"/>
                    <a:pt x="2" y="7"/>
                    <a:pt x="2" y="8"/>
                  </a:cubicBezTo>
                  <a:cubicBezTo>
                    <a:pt x="2" y="8"/>
                    <a:pt x="1" y="8"/>
                    <a:pt x="1" y="9"/>
                  </a:cubicBezTo>
                  <a:cubicBezTo>
                    <a:pt x="1" y="9"/>
                    <a:pt x="1" y="9"/>
                    <a:pt x="0" y="9"/>
                  </a:cubicBezTo>
                  <a:cubicBezTo>
                    <a:pt x="0" y="9"/>
                    <a:pt x="0" y="9"/>
                    <a:pt x="0" y="9"/>
                  </a:cubicBezTo>
                  <a:cubicBezTo>
                    <a:pt x="0" y="9"/>
                    <a:pt x="0" y="9"/>
                    <a:pt x="0" y="10"/>
                  </a:cubicBezTo>
                  <a:cubicBezTo>
                    <a:pt x="0" y="10"/>
                    <a:pt x="0" y="10"/>
                    <a:pt x="0" y="10"/>
                  </a:cubicBezTo>
                  <a:cubicBezTo>
                    <a:pt x="1" y="11"/>
                    <a:pt x="0" y="11"/>
                    <a:pt x="0" y="12"/>
                  </a:cubicBezTo>
                  <a:cubicBezTo>
                    <a:pt x="1" y="12"/>
                    <a:pt x="1" y="12"/>
                    <a:pt x="1" y="13"/>
                  </a:cubicBezTo>
                  <a:cubicBezTo>
                    <a:pt x="1" y="13"/>
                    <a:pt x="1" y="13"/>
                    <a:pt x="1" y="14"/>
                  </a:cubicBezTo>
                  <a:cubicBezTo>
                    <a:pt x="1" y="15"/>
                    <a:pt x="1" y="15"/>
                    <a:pt x="1" y="15"/>
                  </a:cubicBezTo>
                  <a:cubicBezTo>
                    <a:pt x="1" y="16"/>
                    <a:pt x="1" y="16"/>
                    <a:pt x="1" y="17"/>
                  </a:cubicBezTo>
                  <a:cubicBezTo>
                    <a:pt x="1" y="18"/>
                    <a:pt x="1" y="18"/>
                    <a:pt x="1" y="19"/>
                  </a:cubicBezTo>
                  <a:cubicBezTo>
                    <a:pt x="1" y="19"/>
                    <a:pt x="1" y="20"/>
                    <a:pt x="1" y="20"/>
                  </a:cubicBezTo>
                  <a:cubicBezTo>
                    <a:pt x="1" y="20"/>
                    <a:pt x="1" y="20"/>
                    <a:pt x="1" y="20"/>
                  </a:cubicBezTo>
                  <a:cubicBezTo>
                    <a:pt x="1" y="21"/>
                    <a:pt x="1" y="21"/>
                    <a:pt x="1" y="22"/>
                  </a:cubicBezTo>
                  <a:cubicBezTo>
                    <a:pt x="1" y="23"/>
                    <a:pt x="1" y="23"/>
                    <a:pt x="1" y="23"/>
                  </a:cubicBezTo>
                  <a:cubicBezTo>
                    <a:pt x="1" y="24"/>
                    <a:pt x="2" y="24"/>
                    <a:pt x="2" y="25"/>
                  </a:cubicBezTo>
                  <a:cubicBezTo>
                    <a:pt x="2" y="25"/>
                    <a:pt x="2" y="25"/>
                    <a:pt x="3" y="25"/>
                  </a:cubicBezTo>
                  <a:cubicBezTo>
                    <a:pt x="3" y="25"/>
                    <a:pt x="3" y="25"/>
                    <a:pt x="3" y="25"/>
                  </a:cubicBezTo>
                  <a:cubicBezTo>
                    <a:pt x="4" y="25"/>
                    <a:pt x="4" y="25"/>
                    <a:pt x="4" y="26"/>
                  </a:cubicBezTo>
                  <a:cubicBezTo>
                    <a:pt x="5" y="26"/>
                    <a:pt x="5" y="26"/>
                    <a:pt x="5" y="26"/>
                  </a:cubicBezTo>
                  <a:cubicBezTo>
                    <a:pt x="5" y="26"/>
                    <a:pt x="6" y="26"/>
                    <a:pt x="6" y="27"/>
                  </a:cubicBezTo>
                  <a:cubicBezTo>
                    <a:pt x="6" y="27"/>
                    <a:pt x="6" y="28"/>
                    <a:pt x="6" y="28"/>
                  </a:cubicBezTo>
                  <a:cubicBezTo>
                    <a:pt x="7" y="28"/>
                    <a:pt x="7" y="28"/>
                    <a:pt x="8" y="28"/>
                  </a:cubicBezTo>
                  <a:cubicBezTo>
                    <a:pt x="8" y="28"/>
                    <a:pt x="8" y="29"/>
                    <a:pt x="8" y="29"/>
                  </a:cubicBezTo>
                  <a:cubicBezTo>
                    <a:pt x="9" y="29"/>
                    <a:pt x="9" y="29"/>
                    <a:pt x="9" y="29"/>
                  </a:cubicBezTo>
                  <a:cubicBezTo>
                    <a:pt x="10" y="29"/>
                    <a:pt x="10" y="29"/>
                    <a:pt x="11" y="29"/>
                  </a:cubicBezTo>
                  <a:cubicBezTo>
                    <a:pt x="11" y="30"/>
                    <a:pt x="11" y="30"/>
                    <a:pt x="11" y="30"/>
                  </a:cubicBezTo>
                  <a:cubicBezTo>
                    <a:pt x="12" y="30"/>
                    <a:pt x="12" y="31"/>
                    <a:pt x="12" y="31"/>
                  </a:cubicBezTo>
                  <a:cubicBezTo>
                    <a:pt x="12" y="31"/>
                    <a:pt x="13" y="31"/>
                    <a:pt x="13" y="30"/>
                  </a:cubicBezTo>
                  <a:cubicBezTo>
                    <a:pt x="13" y="30"/>
                    <a:pt x="13" y="30"/>
                    <a:pt x="14" y="30"/>
                  </a:cubicBezTo>
                  <a:cubicBezTo>
                    <a:pt x="14" y="30"/>
                    <a:pt x="14" y="30"/>
                    <a:pt x="14" y="30"/>
                  </a:cubicBezTo>
                  <a:cubicBezTo>
                    <a:pt x="14" y="30"/>
                    <a:pt x="14" y="30"/>
                    <a:pt x="15" y="29"/>
                  </a:cubicBezTo>
                  <a:cubicBezTo>
                    <a:pt x="15" y="29"/>
                    <a:pt x="15" y="29"/>
                    <a:pt x="16" y="29"/>
                  </a:cubicBezTo>
                  <a:cubicBezTo>
                    <a:pt x="16" y="29"/>
                    <a:pt x="16" y="29"/>
                    <a:pt x="16" y="28"/>
                  </a:cubicBezTo>
                  <a:cubicBezTo>
                    <a:pt x="16" y="28"/>
                    <a:pt x="16" y="29"/>
                    <a:pt x="17" y="29"/>
                  </a:cubicBezTo>
                  <a:cubicBezTo>
                    <a:pt x="17" y="29"/>
                    <a:pt x="18" y="29"/>
                    <a:pt x="18" y="30"/>
                  </a:cubicBezTo>
                  <a:cubicBezTo>
                    <a:pt x="19" y="30"/>
                    <a:pt x="20" y="31"/>
                    <a:pt x="21" y="31"/>
                  </a:cubicBezTo>
                  <a:cubicBezTo>
                    <a:pt x="21" y="31"/>
                    <a:pt x="22" y="31"/>
                    <a:pt x="23" y="32"/>
                  </a:cubicBezTo>
                  <a:cubicBezTo>
                    <a:pt x="23" y="32"/>
                    <a:pt x="23" y="32"/>
                    <a:pt x="23" y="32"/>
                  </a:cubicBezTo>
                  <a:cubicBezTo>
                    <a:pt x="23" y="33"/>
                    <a:pt x="24" y="33"/>
                    <a:pt x="24" y="33"/>
                  </a:cubicBezTo>
                  <a:cubicBezTo>
                    <a:pt x="25" y="33"/>
                    <a:pt x="25" y="33"/>
                    <a:pt x="26" y="34"/>
                  </a:cubicBezTo>
                  <a:cubicBezTo>
                    <a:pt x="27" y="34"/>
                    <a:pt x="27" y="35"/>
                    <a:pt x="28" y="35"/>
                  </a:cubicBezTo>
                  <a:cubicBezTo>
                    <a:pt x="28" y="35"/>
                    <a:pt x="29" y="35"/>
                    <a:pt x="29" y="36"/>
                  </a:cubicBezTo>
                  <a:cubicBezTo>
                    <a:pt x="29" y="36"/>
                    <a:pt x="30" y="36"/>
                    <a:pt x="30" y="36"/>
                  </a:cubicBezTo>
                  <a:cubicBezTo>
                    <a:pt x="30" y="37"/>
                    <a:pt x="31" y="37"/>
                    <a:pt x="31" y="37"/>
                  </a:cubicBezTo>
                  <a:cubicBezTo>
                    <a:pt x="32" y="37"/>
                    <a:pt x="32" y="38"/>
                    <a:pt x="33" y="38"/>
                  </a:cubicBezTo>
                  <a:cubicBezTo>
                    <a:pt x="33" y="38"/>
                    <a:pt x="34" y="38"/>
                    <a:pt x="34" y="38"/>
                  </a:cubicBezTo>
                  <a:cubicBezTo>
                    <a:pt x="35" y="39"/>
                    <a:pt x="35" y="39"/>
                    <a:pt x="35" y="39"/>
                  </a:cubicBezTo>
                  <a:cubicBezTo>
                    <a:pt x="36" y="39"/>
                    <a:pt x="36" y="40"/>
                    <a:pt x="36" y="40"/>
                  </a:cubicBezTo>
                  <a:cubicBezTo>
                    <a:pt x="36" y="38"/>
                    <a:pt x="36" y="38"/>
                    <a:pt x="36" y="38"/>
                  </a:cubicBezTo>
                  <a:cubicBezTo>
                    <a:pt x="39" y="38"/>
                    <a:pt x="39" y="38"/>
                    <a:pt x="39" y="38"/>
                  </a:cubicBezTo>
                  <a:cubicBezTo>
                    <a:pt x="39" y="32"/>
                    <a:pt x="39" y="32"/>
                    <a:pt x="39" y="32"/>
                  </a:cubicBezTo>
                  <a:cubicBezTo>
                    <a:pt x="39" y="32"/>
                    <a:pt x="39" y="26"/>
                    <a:pt x="38" y="20"/>
                  </a:cubicBezTo>
                  <a:cubicBezTo>
                    <a:pt x="38" y="16"/>
                    <a:pt x="38" y="11"/>
                    <a:pt x="38" y="11"/>
                  </a:cubicBezTo>
                  <a:cubicBezTo>
                    <a:pt x="38" y="11"/>
                    <a:pt x="38" y="11"/>
                    <a:pt x="38" y="10"/>
                  </a:cubicBezTo>
                  <a:cubicBezTo>
                    <a:pt x="38" y="9"/>
                    <a:pt x="37" y="8"/>
                    <a:pt x="37" y="7"/>
                  </a:cubicBezTo>
                  <a:cubicBezTo>
                    <a:pt x="37" y="7"/>
                    <a:pt x="37" y="7"/>
                    <a:pt x="37" y="6"/>
                  </a:cubicBezTo>
                  <a:cubicBezTo>
                    <a:pt x="37" y="6"/>
                    <a:pt x="37" y="6"/>
                    <a:pt x="37" y="5"/>
                  </a:cubicBezTo>
                  <a:cubicBezTo>
                    <a:pt x="37" y="5"/>
                    <a:pt x="38" y="5"/>
                    <a:pt x="38" y="5"/>
                  </a:cubicBezTo>
                  <a:cubicBezTo>
                    <a:pt x="38" y="5"/>
                    <a:pt x="38" y="5"/>
                    <a:pt x="38" y="5"/>
                  </a:cubicBezTo>
                  <a:cubicBezTo>
                    <a:pt x="38" y="5"/>
                    <a:pt x="38" y="4"/>
                    <a:pt x="38" y="4"/>
                  </a:cubicBezTo>
                  <a:cubicBezTo>
                    <a:pt x="37" y="4"/>
                    <a:pt x="36" y="4"/>
                    <a:pt x="36" y="4"/>
                  </a:cubicBezTo>
                  <a:cubicBezTo>
                    <a:pt x="35" y="4"/>
                    <a:pt x="35" y="4"/>
                    <a:pt x="34" y="3"/>
                  </a:cubicBezTo>
                  <a:cubicBezTo>
                    <a:pt x="34" y="3"/>
                    <a:pt x="33" y="4"/>
                    <a:pt x="33"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9" name="Freeform 20"/>
            <p:cNvSpPr>
              <a:spLocks/>
            </p:cNvSpPr>
            <p:nvPr/>
          </p:nvSpPr>
          <p:spPr bwMode="auto">
            <a:xfrm>
              <a:off x="4841877" y="2481264"/>
              <a:ext cx="0" cy="1111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0" name="Freeform 21"/>
            <p:cNvSpPr>
              <a:spLocks/>
            </p:cNvSpPr>
            <p:nvPr/>
          </p:nvSpPr>
          <p:spPr bwMode="auto">
            <a:xfrm>
              <a:off x="5122864" y="2038351"/>
              <a:ext cx="107950" cy="130175"/>
            </a:xfrm>
            <a:custGeom>
              <a:avLst/>
              <a:gdLst>
                <a:gd name="T0" fmla="*/ 9 w 10"/>
                <a:gd name="T1" fmla="*/ 2 h 12"/>
                <a:gd name="T2" fmla="*/ 9 w 10"/>
                <a:gd name="T3" fmla="*/ 1 h 12"/>
                <a:gd name="T4" fmla="*/ 9 w 10"/>
                <a:gd name="T5" fmla="*/ 0 h 12"/>
                <a:gd name="T6" fmla="*/ 9 w 10"/>
                <a:gd name="T7" fmla="*/ 0 h 12"/>
                <a:gd name="T8" fmla="*/ 8 w 10"/>
                <a:gd name="T9" fmla="*/ 1 h 12"/>
                <a:gd name="T10" fmla="*/ 6 w 10"/>
                <a:gd name="T11" fmla="*/ 2 h 12"/>
                <a:gd name="T12" fmla="*/ 5 w 10"/>
                <a:gd name="T13" fmla="*/ 3 h 12"/>
                <a:gd name="T14" fmla="*/ 4 w 10"/>
                <a:gd name="T15" fmla="*/ 4 h 12"/>
                <a:gd name="T16" fmla="*/ 3 w 10"/>
                <a:gd name="T17" fmla="*/ 3 h 12"/>
                <a:gd name="T18" fmla="*/ 2 w 10"/>
                <a:gd name="T19" fmla="*/ 2 h 12"/>
                <a:gd name="T20" fmla="*/ 1 w 10"/>
                <a:gd name="T21" fmla="*/ 2 h 12"/>
                <a:gd name="T22" fmla="*/ 1 w 10"/>
                <a:gd name="T23" fmla="*/ 2 h 12"/>
                <a:gd name="T24" fmla="*/ 1 w 10"/>
                <a:gd name="T25" fmla="*/ 3 h 12"/>
                <a:gd name="T26" fmla="*/ 0 w 10"/>
                <a:gd name="T27" fmla="*/ 4 h 12"/>
                <a:gd name="T28" fmla="*/ 1 w 10"/>
                <a:gd name="T29" fmla="*/ 6 h 12"/>
                <a:gd name="T30" fmla="*/ 1 w 10"/>
                <a:gd name="T31" fmla="*/ 8 h 12"/>
                <a:gd name="T32" fmla="*/ 0 w 10"/>
                <a:gd name="T33" fmla="*/ 10 h 12"/>
                <a:gd name="T34" fmla="*/ 0 w 10"/>
                <a:gd name="T35" fmla="*/ 12 h 12"/>
                <a:gd name="T36" fmla="*/ 0 w 10"/>
                <a:gd name="T37" fmla="*/ 12 h 12"/>
                <a:gd name="T38" fmla="*/ 1 w 10"/>
                <a:gd name="T39" fmla="*/ 12 h 12"/>
                <a:gd name="T40" fmla="*/ 2 w 10"/>
                <a:gd name="T41" fmla="*/ 12 h 12"/>
                <a:gd name="T42" fmla="*/ 3 w 10"/>
                <a:gd name="T43" fmla="*/ 12 h 12"/>
                <a:gd name="T44" fmla="*/ 4 w 10"/>
                <a:gd name="T45" fmla="*/ 11 h 12"/>
                <a:gd name="T46" fmla="*/ 4 w 10"/>
                <a:gd name="T47" fmla="*/ 10 h 12"/>
                <a:gd name="T48" fmla="*/ 6 w 10"/>
                <a:gd name="T49" fmla="*/ 10 h 12"/>
                <a:gd name="T50" fmla="*/ 6 w 10"/>
                <a:gd name="T51" fmla="*/ 9 h 12"/>
                <a:gd name="T52" fmla="*/ 6 w 10"/>
                <a:gd name="T53" fmla="*/ 8 h 12"/>
                <a:gd name="T54" fmla="*/ 5 w 10"/>
                <a:gd name="T55" fmla="*/ 8 h 12"/>
                <a:gd name="T56" fmla="*/ 4 w 10"/>
                <a:gd name="T57" fmla="*/ 7 h 12"/>
                <a:gd name="T58" fmla="*/ 5 w 10"/>
                <a:gd name="T59" fmla="*/ 6 h 12"/>
                <a:gd name="T60" fmla="*/ 7 w 10"/>
                <a:gd name="T61" fmla="*/ 5 h 12"/>
                <a:gd name="T62" fmla="*/ 8 w 10"/>
                <a:gd name="T63" fmla="*/ 5 h 12"/>
                <a:gd name="T64" fmla="*/ 9 w 10"/>
                <a:gd name="T65" fmla="*/ 4 h 12"/>
                <a:gd name="T66" fmla="*/ 10 w 10"/>
                <a:gd name="T67" fmla="*/ 4 h 12"/>
                <a:gd name="T68" fmla="*/ 9 w 10"/>
                <a:gd name="T69" fmla="*/ 4 h 12"/>
                <a:gd name="T70" fmla="*/ 9 w 10"/>
                <a:gd name="T7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 h="12">
                  <a:moveTo>
                    <a:pt x="9" y="2"/>
                  </a:moveTo>
                  <a:cubicBezTo>
                    <a:pt x="9" y="2"/>
                    <a:pt x="9" y="2"/>
                    <a:pt x="9" y="1"/>
                  </a:cubicBezTo>
                  <a:cubicBezTo>
                    <a:pt x="9" y="1"/>
                    <a:pt x="9" y="1"/>
                    <a:pt x="9" y="0"/>
                  </a:cubicBezTo>
                  <a:cubicBezTo>
                    <a:pt x="9" y="0"/>
                    <a:pt x="9" y="0"/>
                    <a:pt x="9" y="0"/>
                  </a:cubicBezTo>
                  <a:cubicBezTo>
                    <a:pt x="8" y="1"/>
                    <a:pt x="8" y="1"/>
                    <a:pt x="8" y="1"/>
                  </a:cubicBezTo>
                  <a:cubicBezTo>
                    <a:pt x="7" y="1"/>
                    <a:pt x="7" y="2"/>
                    <a:pt x="6" y="2"/>
                  </a:cubicBezTo>
                  <a:cubicBezTo>
                    <a:pt x="6" y="2"/>
                    <a:pt x="6" y="2"/>
                    <a:pt x="5" y="3"/>
                  </a:cubicBezTo>
                  <a:cubicBezTo>
                    <a:pt x="5" y="3"/>
                    <a:pt x="5" y="4"/>
                    <a:pt x="4" y="4"/>
                  </a:cubicBezTo>
                  <a:cubicBezTo>
                    <a:pt x="4" y="4"/>
                    <a:pt x="3" y="3"/>
                    <a:pt x="3" y="3"/>
                  </a:cubicBezTo>
                  <a:cubicBezTo>
                    <a:pt x="3" y="3"/>
                    <a:pt x="2" y="2"/>
                    <a:pt x="2" y="2"/>
                  </a:cubicBezTo>
                  <a:cubicBezTo>
                    <a:pt x="2" y="2"/>
                    <a:pt x="2" y="2"/>
                    <a:pt x="1" y="2"/>
                  </a:cubicBezTo>
                  <a:cubicBezTo>
                    <a:pt x="1" y="2"/>
                    <a:pt x="1" y="2"/>
                    <a:pt x="1" y="2"/>
                  </a:cubicBezTo>
                  <a:cubicBezTo>
                    <a:pt x="1" y="2"/>
                    <a:pt x="1" y="2"/>
                    <a:pt x="1" y="3"/>
                  </a:cubicBezTo>
                  <a:cubicBezTo>
                    <a:pt x="0" y="3"/>
                    <a:pt x="0" y="4"/>
                    <a:pt x="0" y="4"/>
                  </a:cubicBezTo>
                  <a:cubicBezTo>
                    <a:pt x="0" y="5"/>
                    <a:pt x="1" y="6"/>
                    <a:pt x="1" y="6"/>
                  </a:cubicBezTo>
                  <a:cubicBezTo>
                    <a:pt x="1" y="7"/>
                    <a:pt x="1" y="7"/>
                    <a:pt x="1" y="8"/>
                  </a:cubicBezTo>
                  <a:cubicBezTo>
                    <a:pt x="1" y="9"/>
                    <a:pt x="1" y="9"/>
                    <a:pt x="0" y="10"/>
                  </a:cubicBezTo>
                  <a:cubicBezTo>
                    <a:pt x="0" y="10"/>
                    <a:pt x="0" y="11"/>
                    <a:pt x="0" y="12"/>
                  </a:cubicBezTo>
                  <a:cubicBezTo>
                    <a:pt x="0" y="12"/>
                    <a:pt x="0" y="12"/>
                    <a:pt x="0" y="12"/>
                  </a:cubicBezTo>
                  <a:cubicBezTo>
                    <a:pt x="0" y="12"/>
                    <a:pt x="0" y="12"/>
                    <a:pt x="1" y="12"/>
                  </a:cubicBezTo>
                  <a:cubicBezTo>
                    <a:pt x="1" y="12"/>
                    <a:pt x="2" y="12"/>
                    <a:pt x="2" y="12"/>
                  </a:cubicBezTo>
                  <a:cubicBezTo>
                    <a:pt x="3" y="12"/>
                    <a:pt x="3" y="12"/>
                    <a:pt x="3" y="12"/>
                  </a:cubicBezTo>
                  <a:cubicBezTo>
                    <a:pt x="3" y="12"/>
                    <a:pt x="3" y="11"/>
                    <a:pt x="4" y="11"/>
                  </a:cubicBezTo>
                  <a:cubicBezTo>
                    <a:pt x="4" y="11"/>
                    <a:pt x="4" y="11"/>
                    <a:pt x="4" y="10"/>
                  </a:cubicBezTo>
                  <a:cubicBezTo>
                    <a:pt x="5" y="10"/>
                    <a:pt x="6" y="11"/>
                    <a:pt x="6" y="10"/>
                  </a:cubicBezTo>
                  <a:cubicBezTo>
                    <a:pt x="7" y="10"/>
                    <a:pt x="6" y="9"/>
                    <a:pt x="6" y="9"/>
                  </a:cubicBezTo>
                  <a:cubicBezTo>
                    <a:pt x="6" y="8"/>
                    <a:pt x="6" y="8"/>
                    <a:pt x="6" y="8"/>
                  </a:cubicBezTo>
                  <a:cubicBezTo>
                    <a:pt x="6" y="7"/>
                    <a:pt x="5" y="8"/>
                    <a:pt x="5" y="8"/>
                  </a:cubicBezTo>
                  <a:cubicBezTo>
                    <a:pt x="5" y="7"/>
                    <a:pt x="4" y="7"/>
                    <a:pt x="4" y="7"/>
                  </a:cubicBezTo>
                  <a:cubicBezTo>
                    <a:pt x="4" y="6"/>
                    <a:pt x="5" y="6"/>
                    <a:pt x="5" y="6"/>
                  </a:cubicBezTo>
                  <a:cubicBezTo>
                    <a:pt x="6" y="5"/>
                    <a:pt x="6" y="5"/>
                    <a:pt x="7" y="5"/>
                  </a:cubicBezTo>
                  <a:cubicBezTo>
                    <a:pt x="7" y="5"/>
                    <a:pt x="8" y="5"/>
                    <a:pt x="8" y="5"/>
                  </a:cubicBezTo>
                  <a:cubicBezTo>
                    <a:pt x="8" y="5"/>
                    <a:pt x="9" y="5"/>
                    <a:pt x="9" y="4"/>
                  </a:cubicBezTo>
                  <a:cubicBezTo>
                    <a:pt x="9" y="4"/>
                    <a:pt x="9" y="4"/>
                    <a:pt x="10" y="4"/>
                  </a:cubicBezTo>
                  <a:cubicBezTo>
                    <a:pt x="9" y="4"/>
                    <a:pt x="9" y="4"/>
                    <a:pt x="9" y="4"/>
                  </a:cubicBezTo>
                  <a:cubicBezTo>
                    <a:pt x="9" y="3"/>
                    <a:pt x="9" y="3"/>
                    <a:pt x="9"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1" name="Freeform 22"/>
            <p:cNvSpPr>
              <a:spLocks/>
            </p:cNvSpPr>
            <p:nvPr/>
          </p:nvSpPr>
          <p:spPr bwMode="auto">
            <a:xfrm>
              <a:off x="4583114" y="2740026"/>
              <a:ext cx="355600" cy="271463"/>
            </a:xfrm>
            <a:custGeom>
              <a:avLst/>
              <a:gdLst>
                <a:gd name="T0" fmla="*/ 31 w 33"/>
                <a:gd name="T1" fmla="*/ 14 h 25"/>
                <a:gd name="T2" fmla="*/ 30 w 33"/>
                <a:gd name="T3" fmla="*/ 12 h 25"/>
                <a:gd name="T4" fmla="*/ 28 w 33"/>
                <a:gd name="T5" fmla="*/ 9 h 25"/>
                <a:gd name="T6" fmla="*/ 26 w 33"/>
                <a:gd name="T7" fmla="*/ 7 h 25"/>
                <a:gd name="T8" fmla="*/ 24 w 33"/>
                <a:gd name="T9" fmla="*/ 6 h 25"/>
                <a:gd name="T10" fmla="*/ 24 w 33"/>
                <a:gd name="T11" fmla="*/ 3 h 25"/>
                <a:gd name="T12" fmla="*/ 22 w 33"/>
                <a:gd name="T13" fmla="*/ 0 h 25"/>
                <a:gd name="T14" fmla="*/ 21 w 33"/>
                <a:gd name="T15" fmla="*/ 0 h 25"/>
                <a:gd name="T16" fmla="*/ 19 w 33"/>
                <a:gd name="T17" fmla="*/ 1 h 25"/>
                <a:gd name="T18" fmla="*/ 18 w 33"/>
                <a:gd name="T19" fmla="*/ 2 h 25"/>
                <a:gd name="T20" fmla="*/ 17 w 33"/>
                <a:gd name="T21" fmla="*/ 4 h 25"/>
                <a:gd name="T22" fmla="*/ 16 w 33"/>
                <a:gd name="T23" fmla="*/ 5 h 25"/>
                <a:gd name="T24" fmla="*/ 14 w 33"/>
                <a:gd name="T25" fmla="*/ 6 h 25"/>
                <a:gd name="T26" fmla="*/ 12 w 33"/>
                <a:gd name="T27" fmla="*/ 6 h 25"/>
                <a:gd name="T28" fmla="*/ 10 w 33"/>
                <a:gd name="T29" fmla="*/ 7 h 25"/>
                <a:gd name="T30" fmla="*/ 9 w 33"/>
                <a:gd name="T31" fmla="*/ 9 h 25"/>
                <a:gd name="T32" fmla="*/ 7 w 33"/>
                <a:gd name="T33" fmla="*/ 10 h 25"/>
                <a:gd name="T34" fmla="*/ 6 w 33"/>
                <a:gd name="T35" fmla="*/ 10 h 25"/>
                <a:gd name="T36" fmla="*/ 4 w 33"/>
                <a:gd name="T37" fmla="*/ 10 h 25"/>
                <a:gd name="T38" fmla="*/ 3 w 33"/>
                <a:gd name="T39" fmla="*/ 10 h 25"/>
                <a:gd name="T40" fmla="*/ 2 w 33"/>
                <a:gd name="T41" fmla="*/ 13 h 25"/>
                <a:gd name="T42" fmla="*/ 1 w 33"/>
                <a:gd name="T43" fmla="*/ 14 h 25"/>
                <a:gd name="T44" fmla="*/ 1 w 33"/>
                <a:gd name="T45" fmla="*/ 16 h 25"/>
                <a:gd name="T46" fmla="*/ 1 w 33"/>
                <a:gd name="T47" fmla="*/ 17 h 25"/>
                <a:gd name="T48" fmla="*/ 2 w 33"/>
                <a:gd name="T49" fmla="*/ 19 h 25"/>
                <a:gd name="T50" fmla="*/ 4 w 33"/>
                <a:gd name="T51" fmla="*/ 22 h 25"/>
                <a:gd name="T52" fmla="*/ 5 w 33"/>
                <a:gd name="T53" fmla="*/ 25 h 25"/>
                <a:gd name="T54" fmla="*/ 6 w 33"/>
                <a:gd name="T55" fmla="*/ 23 h 25"/>
                <a:gd name="T56" fmla="*/ 7 w 33"/>
                <a:gd name="T57" fmla="*/ 21 h 25"/>
                <a:gd name="T58" fmla="*/ 10 w 33"/>
                <a:gd name="T59" fmla="*/ 21 h 25"/>
                <a:gd name="T60" fmla="*/ 11 w 33"/>
                <a:gd name="T61" fmla="*/ 21 h 25"/>
                <a:gd name="T62" fmla="*/ 12 w 33"/>
                <a:gd name="T63" fmla="*/ 20 h 25"/>
                <a:gd name="T64" fmla="*/ 13 w 33"/>
                <a:gd name="T65" fmla="*/ 17 h 25"/>
                <a:gd name="T66" fmla="*/ 15 w 33"/>
                <a:gd name="T67" fmla="*/ 17 h 25"/>
                <a:gd name="T68" fmla="*/ 16 w 33"/>
                <a:gd name="T69" fmla="*/ 19 h 25"/>
                <a:gd name="T70" fmla="*/ 18 w 33"/>
                <a:gd name="T71" fmla="*/ 19 h 25"/>
                <a:gd name="T72" fmla="*/ 20 w 33"/>
                <a:gd name="T73" fmla="*/ 19 h 25"/>
                <a:gd name="T74" fmla="*/ 22 w 33"/>
                <a:gd name="T75" fmla="*/ 18 h 25"/>
                <a:gd name="T76" fmla="*/ 23 w 33"/>
                <a:gd name="T77" fmla="*/ 18 h 25"/>
                <a:gd name="T78" fmla="*/ 25 w 33"/>
                <a:gd name="T79" fmla="*/ 18 h 25"/>
                <a:gd name="T80" fmla="*/ 27 w 33"/>
                <a:gd name="T81" fmla="*/ 17 h 25"/>
                <a:gd name="T82" fmla="*/ 28 w 33"/>
                <a:gd name="T83" fmla="*/ 17 h 25"/>
                <a:gd name="T84" fmla="*/ 30 w 33"/>
                <a:gd name="T85" fmla="*/ 17 h 25"/>
                <a:gd name="T86" fmla="*/ 31 w 33"/>
                <a:gd name="T87" fmla="*/ 17 h 25"/>
                <a:gd name="T88" fmla="*/ 33 w 33"/>
                <a:gd name="T89" fmla="*/ 17 h 25"/>
                <a:gd name="T90" fmla="*/ 33 w 33"/>
                <a:gd name="T9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 h="25">
                  <a:moveTo>
                    <a:pt x="32" y="15"/>
                  </a:moveTo>
                  <a:cubicBezTo>
                    <a:pt x="32" y="14"/>
                    <a:pt x="32" y="14"/>
                    <a:pt x="31" y="14"/>
                  </a:cubicBezTo>
                  <a:cubicBezTo>
                    <a:pt x="30" y="13"/>
                    <a:pt x="30" y="13"/>
                    <a:pt x="30" y="13"/>
                  </a:cubicBezTo>
                  <a:cubicBezTo>
                    <a:pt x="30" y="12"/>
                    <a:pt x="30" y="12"/>
                    <a:pt x="30" y="12"/>
                  </a:cubicBezTo>
                  <a:cubicBezTo>
                    <a:pt x="29" y="11"/>
                    <a:pt x="28" y="12"/>
                    <a:pt x="28" y="11"/>
                  </a:cubicBezTo>
                  <a:cubicBezTo>
                    <a:pt x="28" y="10"/>
                    <a:pt x="29" y="10"/>
                    <a:pt x="28" y="9"/>
                  </a:cubicBezTo>
                  <a:cubicBezTo>
                    <a:pt x="28" y="9"/>
                    <a:pt x="28" y="9"/>
                    <a:pt x="28" y="9"/>
                  </a:cubicBezTo>
                  <a:cubicBezTo>
                    <a:pt x="27" y="8"/>
                    <a:pt x="27" y="8"/>
                    <a:pt x="26" y="7"/>
                  </a:cubicBezTo>
                  <a:cubicBezTo>
                    <a:pt x="25" y="7"/>
                    <a:pt x="25" y="7"/>
                    <a:pt x="24" y="6"/>
                  </a:cubicBezTo>
                  <a:cubicBezTo>
                    <a:pt x="24" y="6"/>
                    <a:pt x="24" y="6"/>
                    <a:pt x="24" y="6"/>
                  </a:cubicBezTo>
                  <a:cubicBezTo>
                    <a:pt x="23" y="5"/>
                    <a:pt x="24" y="5"/>
                    <a:pt x="24" y="4"/>
                  </a:cubicBezTo>
                  <a:cubicBezTo>
                    <a:pt x="24" y="4"/>
                    <a:pt x="24" y="3"/>
                    <a:pt x="24" y="3"/>
                  </a:cubicBezTo>
                  <a:cubicBezTo>
                    <a:pt x="24" y="2"/>
                    <a:pt x="23" y="2"/>
                    <a:pt x="23" y="2"/>
                  </a:cubicBezTo>
                  <a:cubicBezTo>
                    <a:pt x="23" y="1"/>
                    <a:pt x="22" y="1"/>
                    <a:pt x="22" y="0"/>
                  </a:cubicBezTo>
                  <a:cubicBezTo>
                    <a:pt x="22" y="0"/>
                    <a:pt x="22" y="0"/>
                    <a:pt x="22" y="0"/>
                  </a:cubicBezTo>
                  <a:cubicBezTo>
                    <a:pt x="21" y="0"/>
                    <a:pt x="21" y="0"/>
                    <a:pt x="21" y="0"/>
                  </a:cubicBezTo>
                  <a:cubicBezTo>
                    <a:pt x="20" y="0"/>
                    <a:pt x="20" y="0"/>
                    <a:pt x="20" y="1"/>
                  </a:cubicBezTo>
                  <a:cubicBezTo>
                    <a:pt x="19" y="1"/>
                    <a:pt x="19" y="1"/>
                    <a:pt x="19" y="1"/>
                  </a:cubicBezTo>
                  <a:cubicBezTo>
                    <a:pt x="19" y="1"/>
                    <a:pt x="19" y="2"/>
                    <a:pt x="19" y="2"/>
                  </a:cubicBezTo>
                  <a:cubicBezTo>
                    <a:pt x="19" y="2"/>
                    <a:pt x="19" y="2"/>
                    <a:pt x="18" y="2"/>
                  </a:cubicBezTo>
                  <a:cubicBezTo>
                    <a:pt x="18" y="3"/>
                    <a:pt x="18" y="3"/>
                    <a:pt x="18" y="3"/>
                  </a:cubicBezTo>
                  <a:cubicBezTo>
                    <a:pt x="17" y="4"/>
                    <a:pt x="17" y="4"/>
                    <a:pt x="17" y="4"/>
                  </a:cubicBezTo>
                  <a:cubicBezTo>
                    <a:pt x="17" y="4"/>
                    <a:pt x="17" y="4"/>
                    <a:pt x="17" y="4"/>
                  </a:cubicBezTo>
                  <a:cubicBezTo>
                    <a:pt x="16" y="5"/>
                    <a:pt x="16" y="5"/>
                    <a:pt x="16" y="5"/>
                  </a:cubicBezTo>
                  <a:cubicBezTo>
                    <a:pt x="16" y="5"/>
                    <a:pt x="16" y="5"/>
                    <a:pt x="15" y="5"/>
                  </a:cubicBezTo>
                  <a:cubicBezTo>
                    <a:pt x="15" y="5"/>
                    <a:pt x="15" y="5"/>
                    <a:pt x="14" y="6"/>
                  </a:cubicBezTo>
                  <a:cubicBezTo>
                    <a:pt x="14" y="6"/>
                    <a:pt x="14" y="6"/>
                    <a:pt x="13" y="6"/>
                  </a:cubicBezTo>
                  <a:cubicBezTo>
                    <a:pt x="13" y="6"/>
                    <a:pt x="13" y="6"/>
                    <a:pt x="12" y="6"/>
                  </a:cubicBezTo>
                  <a:cubicBezTo>
                    <a:pt x="12" y="6"/>
                    <a:pt x="11" y="6"/>
                    <a:pt x="11" y="6"/>
                  </a:cubicBezTo>
                  <a:cubicBezTo>
                    <a:pt x="10" y="6"/>
                    <a:pt x="10" y="6"/>
                    <a:pt x="10" y="7"/>
                  </a:cubicBezTo>
                  <a:cubicBezTo>
                    <a:pt x="9" y="7"/>
                    <a:pt x="9" y="7"/>
                    <a:pt x="9" y="8"/>
                  </a:cubicBezTo>
                  <a:cubicBezTo>
                    <a:pt x="9" y="8"/>
                    <a:pt x="9" y="8"/>
                    <a:pt x="9" y="9"/>
                  </a:cubicBezTo>
                  <a:cubicBezTo>
                    <a:pt x="8" y="9"/>
                    <a:pt x="8" y="8"/>
                    <a:pt x="8" y="9"/>
                  </a:cubicBezTo>
                  <a:cubicBezTo>
                    <a:pt x="7" y="9"/>
                    <a:pt x="7" y="10"/>
                    <a:pt x="7" y="10"/>
                  </a:cubicBezTo>
                  <a:cubicBezTo>
                    <a:pt x="6" y="10"/>
                    <a:pt x="6" y="9"/>
                    <a:pt x="6" y="9"/>
                  </a:cubicBezTo>
                  <a:cubicBezTo>
                    <a:pt x="6" y="9"/>
                    <a:pt x="6" y="9"/>
                    <a:pt x="6" y="10"/>
                  </a:cubicBezTo>
                  <a:cubicBezTo>
                    <a:pt x="5" y="10"/>
                    <a:pt x="5" y="10"/>
                    <a:pt x="5" y="10"/>
                  </a:cubicBezTo>
                  <a:cubicBezTo>
                    <a:pt x="4" y="10"/>
                    <a:pt x="4" y="10"/>
                    <a:pt x="4" y="10"/>
                  </a:cubicBezTo>
                  <a:cubicBezTo>
                    <a:pt x="3" y="10"/>
                    <a:pt x="3" y="10"/>
                    <a:pt x="3" y="10"/>
                  </a:cubicBezTo>
                  <a:cubicBezTo>
                    <a:pt x="3" y="10"/>
                    <a:pt x="3" y="10"/>
                    <a:pt x="3" y="10"/>
                  </a:cubicBezTo>
                  <a:cubicBezTo>
                    <a:pt x="3" y="11"/>
                    <a:pt x="2" y="11"/>
                    <a:pt x="2" y="12"/>
                  </a:cubicBezTo>
                  <a:cubicBezTo>
                    <a:pt x="2" y="12"/>
                    <a:pt x="2" y="12"/>
                    <a:pt x="2" y="13"/>
                  </a:cubicBezTo>
                  <a:cubicBezTo>
                    <a:pt x="2" y="13"/>
                    <a:pt x="2" y="13"/>
                    <a:pt x="1" y="13"/>
                  </a:cubicBezTo>
                  <a:cubicBezTo>
                    <a:pt x="1" y="14"/>
                    <a:pt x="1" y="13"/>
                    <a:pt x="1" y="14"/>
                  </a:cubicBezTo>
                  <a:cubicBezTo>
                    <a:pt x="1" y="14"/>
                    <a:pt x="1" y="14"/>
                    <a:pt x="1" y="15"/>
                  </a:cubicBezTo>
                  <a:cubicBezTo>
                    <a:pt x="1" y="15"/>
                    <a:pt x="2" y="16"/>
                    <a:pt x="1" y="16"/>
                  </a:cubicBezTo>
                  <a:cubicBezTo>
                    <a:pt x="1" y="16"/>
                    <a:pt x="1" y="16"/>
                    <a:pt x="1" y="16"/>
                  </a:cubicBezTo>
                  <a:cubicBezTo>
                    <a:pt x="0" y="16"/>
                    <a:pt x="1" y="16"/>
                    <a:pt x="1" y="17"/>
                  </a:cubicBezTo>
                  <a:cubicBezTo>
                    <a:pt x="1" y="17"/>
                    <a:pt x="1" y="17"/>
                    <a:pt x="1" y="18"/>
                  </a:cubicBezTo>
                  <a:cubicBezTo>
                    <a:pt x="1" y="18"/>
                    <a:pt x="2" y="18"/>
                    <a:pt x="2" y="19"/>
                  </a:cubicBezTo>
                  <a:cubicBezTo>
                    <a:pt x="3" y="19"/>
                    <a:pt x="3" y="20"/>
                    <a:pt x="3" y="20"/>
                  </a:cubicBezTo>
                  <a:cubicBezTo>
                    <a:pt x="4" y="21"/>
                    <a:pt x="4" y="21"/>
                    <a:pt x="4" y="22"/>
                  </a:cubicBezTo>
                  <a:cubicBezTo>
                    <a:pt x="4" y="22"/>
                    <a:pt x="4" y="22"/>
                    <a:pt x="4" y="23"/>
                  </a:cubicBezTo>
                  <a:cubicBezTo>
                    <a:pt x="4" y="24"/>
                    <a:pt x="5" y="24"/>
                    <a:pt x="5" y="25"/>
                  </a:cubicBezTo>
                  <a:cubicBezTo>
                    <a:pt x="5" y="25"/>
                    <a:pt x="5" y="25"/>
                    <a:pt x="5" y="25"/>
                  </a:cubicBezTo>
                  <a:cubicBezTo>
                    <a:pt x="5" y="24"/>
                    <a:pt x="6" y="24"/>
                    <a:pt x="6" y="23"/>
                  </a:cubicBezTo>
                  <a:cubicBezTo>
                    <a:pt x="6" y="23"/>
                    <a:pt x="6" y="23"/>
                    <a:pt x="6" y="22"/>
                  </a:cubicBezTo>
                  <a:cubicBezTo>
                    <a:pt x="7" y="22"/>
                    <a:pt x="6" y="21"/>
                    <a:pt x="7" y="21"/>
                  </a:cubicBezTo>
                  <a:cubicBezTo>
                    <a:pt x="8" y="20"/>
                    <a:pt x="8" y="21"/>
                    <a:pt x="9" y="21"/>
                  </a:cubicBezTo>
                  <a:cubicBezTo>
                    <a:pt x="9" y="21"/>
                    <a:pt x="9" y="21"/>
                    <a:pt x="10" y="21"/>
                  </a:cubicBezTo>
                  <a:cubicBezTo>
                    <a:pt x="10" y="21"/>
                    <a:pt x="11" y="21"/>
                    <a:pt x="11" y="21"/>
                  </a:cubicBezTo>
                  <a:cubicBezTo>
                    <a:pt x="11" y="21"/>
                    <a:pt x="11" y="21"/>
                    <a:pt x="11" y="21"/>
                  </a:cubicBezTo>
                  <a:cubicBezTo>
                    <a:pt x="11" y="21"/>
                    <a:pt x="11" y="21"/>
                    <a:pt x="12" y="21"/>
                  </a:cubicBezTo>
                  <a:cubicBezTo>
                    <a:pt x="12" y="20"/>
                    <a:pt x="11" y="20"/>
                    <a:pt x="12" y="20"/>
                  </a:cubicBezTo>
                  <a:cubicBezTo>
                    <a:pt x="12" y="19"/>
                    <a:pt x="12" y="19"/>
                    <a:pt x="12" y="18"/>
                  </a:cubicBezTo>
                  <a:cubicBezTo>
                    <a:pt x="12" y="18"/>
                    <a:pt x="12" y="18"/>
                    <a:pt x="13" y="17"/>
                  </a:cubicBezTo>
                  <a:cubicBezTo>
                    <a:pt x="13" y="17"/>
                    <a:pt x="13" y="17"/>
                    <a:pt x="14" y="17"/>
                  </a:cubicBezTo>
                  <a:cubicBezTo>
                    <a:pt x="14" y="17"/>
                    <a:pt x="14" y="17"/>
                    <a:pt x="15" y="17"/>
                  </a:cubicBezTo>
                  <a:cubicBezTo>
                    <a:pt x="15" y="17"/>
                    <a:pt x="15" y="17"/>
                    <a:pt x="16" y="18"/>
                  </a:cubicBezTo>
                  <a:cubicBezTo>
                    <a:pt x="16" y="18"/>
                    <a:pt x="16" y="18"/>
                    <a:pt x="16" y="19"/>
                  </a:cubicBezTo>
                  <a:cubicBezTo>
                    <a:pt x="17" y="19"/>
                    <a:pt x="17" y="19"/>
                    <a:pt x="17" y="19"/>
                  </a:cubicBezTo>
                  <a:cubicBezTo>
                    <a:pt x="17" y="19"/>
                    <a:pt x="18" y="19"/>
                    <a:pt x="18" y="19"/>
                  </a:cubicBezTo>
                  <a:cubicBezTo>
                    <a:pt x="19" y="19"/>
                    <a:pt x="19" y="19"/>
                    <a:pt x="19" y="19"/>
                  </a:cubicBezTo>
                  <a:cubicBezTo>
                    <a:pt x="20" y="19"/>
                    <a:pt x="20" y="19"/>
                    <a:pt x="20" y="19"/>
                  </a:cubicBezTo>
                  <a:cubicBezTo>
                    <a:pt x="21" y="19"/>
                    <a:pt x="21" y="20"/>
                    <a:pt x="22" y="20"/>
                  </a:cubicBezTo>
                  <a:cubicBezTo>
                    <a:pt x="22" y="18"/>
                    <a:pt x="22" y="18"/>
                    <a:pt x="22" y="18"/>
                  </a:cubicBezTo>
                  <a:cubicBezTo>
                    <a:pt x="22" y="18"/>
                    <a:pt x="22" y="18"/>
                    <a:pt x="22" y="18"/>
                  </a:cubicBezTo>
                  <a:cubicBezTo>
                    <a:pt x="23" y="18"/>
                    <a:pt x="23" y="18"/>
                    <a:pt x="23" y="18"/>
                  </a:cubicBezTo>
                  <a:cubicBezTo>
                    <a:pt x="24" y="18"/>
                    <a:pt x="24" y="18"/>
                    <a:pt x="24" y="18"/>
                  </a:cubicBezTo>
                  <a:cubicBezTo>
                    <a:pt x="25" y="18"/>
                    <a:pt x="25" y="18"/>
                    <a:pt x="25" y="18"/>
                  </a:cubicBezTo>
                  <a:cubicBezTo>
                    <a:pt x="25" y="17"/>
                    <a:pt x="26" y="17"/>
                    <a:pt x="26" y="17"/>
                  </a:cubicBezTo>
                  <a:cubicBezTo>
                    <a:pt x="26" y="17"/>
                    <a:pt x="26" y="17"/>
                    <a:pt x="27" y="17"/>
                  </a:cubicBezTo>
                  <a:cubicBezTo>
                    <a:pt x="27" y="17"/>
                    <a:pt x="27" y="17"/>
                    <a:pt x="27" y="17"/>
                  </a:cubicBezTo>
                  <a:cubicBezTo>
                    <a:pt x="28" y="17"/>
                    <a:pt x="28" y="17"/>
                    <a:pt x="28" y="17"/>
                  </a:cubicBezTo>
                  <a:cubicBezTo>
                    <a:pt x="29" y="16"/>
                    <a:pt x="29" y="16"/>
                    <a:pt x="29" y="16"/>
                  </a:cubicBezTo>
                  <a:cubicBezTo>
                    <a:pt x="29" y="16"/>
                    <a:pt x="29" y="16"/>
                    <a:pt x="30" y="17"/>
                  </a:cubicBezTo>
                  <a:cubicBezTo>
                    <a:pt x="30" y="17"/>
                    <a:pt x="30" y="17"/>
                    <a:pt x="31" y="17"/>
                  </a:cubicBezTo>
                  <a:cubicBezTo>
                    <a:pt x="31" y="17"/>
                    <a:pt x="31" y="17"/>
                    <a:pt x="31" y="17"/>
                  </a:cubicBezTo>
                  <a:cubicBezTo>
                    <a:pt x="32" y="17"/>
                    <a:pt x="32" y="17"/>
                    <a:pt x="33" y="17"/>
                  </a:cubicBezTo>
                  <a:cubicBezTo>
                    <a:pt x="33" y="17"/>
                    <a:pt x="33" y="17"/>
                    <a:pt x="33" y="17"/>
                  </a:cubicBezTo>
                  <a:cubicBezTo>
                    <a:pt x="33" y="16"/>
                    <a:pt x="33" y="16"/>
                    <a:pt x="33" y="16"/>
                  </a:cubicBezTo>
                  <a:cubicBezTo>
                    <a:pt x="33" y="16"/>
                    <a:pt x="33" y="16"/>
                    <a:pt x="33" y="15"/>
                  </a:cubicBezTo>
                  <a:cubicBezTo>
                    <a:pt x="33" y="15"/>
                    <a:pt x="33" y="15"/>
                    <a:pt x="32" y="1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2" name="Freeform 23"/>
            <p:cNvSpPr>
              <a:spLocks/>
            </p:cNvSpPr>
            <p:nvPr/>
          </p:nvSpPr>
          <p:spPr bwMode="auto">
            <a:xfrm>
              <a:off x="4441827" y="3000376"/>
              <a:ext cx="150813" cy="193675"/>
            </a:xfrm>
            <a:custGeom>
              <a:avLst/>
              <a:gdLst>
                <a:gd name="T0" fmla="*/ 6 w 14"/>
                <a:gd name="T1" fmla="*/ 16 h 18"/>
                <a:gd name="T2" fmla="*/ 6 w 14"/>
                <a:gd name="T3" fmla="*/ 15 h 18"/>
                <a:gd name="T4" fmla="*/ 6 w 14"/>
                <a:gd name="T5" fmla="*/ 14 h 18"/>
                <a:gd name="T6" fmla="*/ 7 w 14"/>
                <a:gd name="T7" fmla="*/ 14 h 18"/>
                <a:gd name="T8" fmla="*/ 8 w 14"/>
                <a:gd name="T9" fmla="*/ 14 h 18"/>
                <a:gd name="T10" fmla="*/ 9 w 14"/>
                <a:gd name="T11" fmla="*/ 14 h 18"/>
                <a:gd name="T12" fmla="*/ 9 w 14"/>
                <a:gd name="T13" fmla="*/ 13 h 18"/>
                <a:gd name="T14" fmla="*/ 10 w 14"/>
                <a:gd name="T15" fmla="*/ 13 h 18"/>
                <a:gd name="T16" fmla="*/ 10 w 14"/>
                <a:gd name="T17" fmla="*/ 14 h 18"/>
                <a:gd name="T18" fmla="*/ 10 w 14"/>
                <a:gd name="T19" fmla="*/ 14 h 18"/>
                <a:gd name="T20" fmla="*/ 11 w 14"/>
                <a:gd name="T21" fmla="*/ 14 h 18"/>
                <a:gd name="T22" fmla="*/ 12 w 14"/>
                <a:gd name="T23" fmla="*/ 14 h 18"/>
                <a:gd name="T24" fmla="*/ 12 w 14"/>
                <a:gd name="T25" fmla="*/ 14 h 18"/>
                <a:gd name="T26" fmla="*/ 13 w 14"/>
                <a:gd name="T27" fmla="*/ 14 h 18"/>
                <a:gd name="T28" fmla="*/ 13 w 14"/>
                <a:gd name="T29" fmla="*/ 13 h 18"/>
                <a:gd name="T30" fmla="*/ 13 w 14"/>
                <a:gd name="T31" fmla="*/ 12 h 18"/>
                <a:gd name="T32" fmla="*/ 13 w 14"/>
                <a:gd name="T33" fmla="*/ 10 h 18"/>
                <a:gd name="T34" fmla="*/ 13 w 14"/>
                <a:gd name="T35" fmla="*/ 8 h 18"/>
                <a:gd name="T36" fmla="*/ 12 w 14"/>
                <a:gd name="T37" fmla="*/ 7 h 18"/>
                <a:gd name="T38" fmla="*/ 12 w 14"/>
                <a:gd name="T39" fmla="*/ 6 h 18"/>
                <a:gd name="T40" fmla="*/ 13 w 14"/>
                <a:gd name="T41" fmla="*/ 6 h 18"/>
                <a:gd name="T42" fmla="*/ 14 w 14"/>
                <a:gd name="T43" fmla="*/ 5 h 18"/>
                <a:gd name="T44" fmla="*/ 13 w 14"/>
                <a:gd name="T45" fmla="*/ 4 h 18"/>
                <a:gd name="T46" fmla="*/ 12 w 14"/>
                <a:gd name="T47" fmla="*/ 3 h 18"/>
                <a:gd name="T48" fmla="*/ 11 w 14"/>
                <a:gd name="T49" fmla="*/ 3 h 18"/>
                <a:gd name="T50" fmla="*/ 10 w 14"/>
                <a:gd name="T51" fmla="*/ 4 h 18"/>
                <a:gd name="T52" fmla="*/ 10 w 14"/>
                <a:gd name="T53" fmla="*/ 3 h 18"/>
                <a:gd name="T54" fmla="*/ 10 w 14"/>
                <a:gd name="T55" fmla="*/ 2 h 18"/>
                <a:gd name="T56" fmla="*/ 11 w 14"/>
                <a:gd name="T57" fmla="*/ 1 h 18"/>
                <a:gd name="T58" fmla="*/ 10 w 14"/>
                <a:gd name="T59" fmla="*/ 1 h 18"/>
                <a:gd name="T60" fmla="*/ 9 w 14"/>
                <a:gd name="T61" fmla="*/ 1 h 18"/>
                <a:gd name="T62" fmla="*/ 8 w 14"/>
                <a:gd name="T63" fmla="*/ 1 h 18"/>
                <a:gd name="T64" fmla="*/ 7 w 14"/>
                <a:gd name="T65" fmla="*/ 1 h 18"/>
                <a:gd name="T66" fmla="*/ 6 w 14"/>
                <a:gd name="T67" fmla="*/ 1 h 18"/>
                <a:gd name="T68" fmla="*/ 6 w 14"/>
                <a:gd name="T69" fmla="*/ 1 h 18"/>
                <a:gd name="T70" fmla="*/ 6 w 14"/>
                <a:gd name="T71" fmla="*/ 2 h 18"/>
                <a:gd name="T72" fmla="*/ 6 w 14"/>
                <a:gd name="T73" fmla="*/ 4 h 18"/>
                <a:gd name="T74" fmla="*/ 5 w 14"/>
                <a:gd name="T75" fmla="*/ 4 h 18"/>
                <a:gd name="T76" fmla="*/ 4 w 14"/>
                <a:gd name="T77" fmla="*/ 4 h 18"/>
                <a:gd name="T78" fmla="*/ 3 w 14"/>
                <a:gd name="T79" fmla="*/ 4 h 18"/>
                <a:gd name="T80" fmla="*/ 2 w 14"/>
                <a:gd name="T81" fmla="*/ 5 h 18"/>
                <a:gd name="T82" fmla="*/ 1 w 14"/>
                <a:gd name="T83" fmla="*/ 5 h 18"/>
                <a:gd name="T84" fmla="*/ 1 w 14"/>
                <a:gd name="T85" fmla="*/ 4 h 18"/>
                <a:gd name="T86" fmla="*/ 1 w 14"/>
                <a:gd name="T87" fmla="*/ 6 h 18"/>
                <a:gd name="T88" fmla="*/ 0 w 14"/>
                <a:gd name="T89" fmla="*/ 9 h 18"/>
                <a:gd name="T90" fmla="*/ 0 w 14"/>
                <a:gd name="T91" fmla="*/ 10 h 18"/>
                <a:gd name="T92" fmla="*/ 0 w 14"/>
                <a:gd name="T93" fmla="*/ 12 h 18"/>
                <a:gd name="T94" fmla="*/ 1 w 14"/>
                <a:gd name="T95" fmla="*/ 13 h 18"/>
                <a:gd name="T96" fmla="*/ 2 w 14"/>
                <a:gd name="T97" fmla="*/ 14 h 18"/>
                <a:gd name="T98" fmla="*/ 3 w 14"/>
                <a:gd name="T99" fmla="*/ 16 h 18"/>
                <a:gd name="T100" fmla="*/ 3 w 14"/>
                <a:gd name="T101" fmla="*/ 17 h 18"/>
                <a:gd name="T102" fmla="*/ 4 w 14"/>
                <a:gd name="T103" fmla="*/ 17 h 18"/>
                <a:gd name="T104" fmla="*/ 5 w 14"/>
                <a:gd name="T105" fmla="*/ 18 h 18"/>
                <a:gd name="T106" fmla="*/ 5 w 14"/>
                <a:gd name="T107" fmla="*/ 18 h 18"/>
                <a:gd name="T108" fmla="*/ 5 w 14"/>
                <a:gd name="T109" fmla="*/ 18 h 18"/>
                <a:gd name="T110" fmla="*/ 6 w 14"/>
                <a:gd name="T111" fmla="*/ 17 h 18"/>
                <a:gd name="T112" fmla="*/ 6 w 14"/>
                <a:gd name="T113"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 h="18">
                  <a:moveTo>
                    <a:pt x="6" y="16"/>
                  </a:moveTo>
                  <a:cubicBezTo>
                    <a:pt x="6" y="16"/>
                    <a:pt x="6" y="15"/>
                    <a:pt x="6" y="15"/>
                  </a:cubicBezTo>
                  <a:cubicBezTo>
                    <a:pt x="6" y="15"/>
                    <a:pt x="6" y="14"/>
                    <a:pt x="6" y="14"/>
                  </a:cubicBezTo>
                  <a:cubicBezTo>
                    <a:pt x="7" y="14"/>
                    <a:pt x="7" y="14"/>
                    <a:pt x="7" y="14"/>
                  </a:cubicBezTo>
                  <a:cubicBezTo>
                    <a:pt x="8" y="14"/>
                    <a:pt x="8" y="14"/>
                    <a:pt x="8" y="14"/>
                  </a:cubicBezTo>
                  <a:cubicBezTo>
                    <a:pt x="8" y="14"/>
                    <a:pt x="9" y="14"/>
                    <a:pt x="9" y="14"/>
                  </a:cubicBezTo>
                  <a:cubicBezTo>
                    <a:pt x="9" y="13"/>
                    <a:pt x="9" y="13"/>
                    <a:pt x="9" y="13"/>
                  </a:cubicBezTo>
                  <a:cubicBezTo>
                    <a:pt x="9" y="13"/>
                    <a:pt x="9" y="13"/>
                    <a:pt x="10" y="13"/>
                  </a:cubicBezTo>
                  <a:cubicBezTo>
                    <a:pt x="10" y="13"/>
                    <a:pt x="10" y="14"/>
                    <a:pt x="10" y="14"/>
                  </a:cubicBezTo>
                  <a:cubicBezTo>
                    <a:pt x="10" y="14"/>
                    <a:pt x="10" y="14"/>
                    <a:pt x="10" y="14"/>
                  </a:cubicBezTo>
                  <a:cubicBezTo>
                    <a:pt x="11" y="15"/>
                    <a:pt x="11" y="14"/>
                    <a:pt x="11" y="14"/>
                  </a:cubicBezTo>
                  <a:cubicBezTo>
                    <a:pt x="11" y="14"/>
                    <a:pt x="11" y="14"/>
                    <a:pt x="12" y="14"/>
                  </a:cubicBezTo>
                  <a:cubicBezTo>
                    <a:pt x="12" y="14"/>
                    <a:pt x="12" y="14"/>
                    <a:pt x="12" y="14"/>
                  </a:cubicBezTo>
                  <a:cubicBezTo>
                    <a:pt x="12" y="14"/>
                    <a:pt x="12" y="14"/>
                    <a:pt x="13" y="14"/>
                  </a:cubicBezTo>
                  <a:cubicBezTo>
                    <a:pt x="13" y="14"/>
                    <a:pt x="13" y="14"/>
                    <a:pt x="13" y="13"/>
                  </a:cubicBezTo>
                  <a:cubicBezTo>
                    <a:pt x="13" y="13"/>
                    <a:pt x="13" y="12"/>
                    <a:pt x="13" y="12"/>
                  </a:cubicBezTo>
                  <a:cubicBezTo>
                    <a:pt x="13" y="11"/>
                    <a:pt x="13" y="10"/>
                    <a:pt x="13" y="10"/>
                  </a:cubicBezTo>
                  <a:cubicBezTo>
                    <a:pt x="13" y="9"/>
                    <a:pt x="13" y="9"/>
                    <a:pt x="13" y="8"/>
                  </a:cubicBezTo>
                  <a:cubicBezTo>
                    <a:pt x="12" y="8"/>
                    <a:pt x="12" y="8"/>
                    <a:pt x="12" y="7"/>
                  </a:cubicBezTo>
                  <a:cubicBezTo>
                    <a:pt x="12" y="7"/>
                    <a:pt x="12" y="6"/>
                    <a:pt x="12" y="6"/>
                  </a:cubicBezTo>
                  <a:cubicBezTo>
                    <a:pt x="12" y="6"/>
                    <a:pt x="13" y="6"/>
                    <a:pt x="13" y="6"/>
                  </a:cubicBezTo>
                  <a:cubicBezTo>
                    <a:pt x="13" y="5"/>
                    <a:pt x="14" y="5"/>
                    <a:pt x="14" y="5"/>
                  </a:cubicBezTo>
                  <a:cubicBezTo>
                    <a:pt x="13" y="4"/>
                    <a:pt x="13" y="4"/>
                    <a:pt x="13" y="4"/>
                  </a:cubicBezTo>
                  <a:cubicBezTo>
                    <a:pt x="13" y="4"/>
                    <a:pt x="13" y="4"/>
                    <a:pt x="12" y="3"/>
                  </a:cubicBezTo>
                  <a:cubicBezTo>
                    <a:pt x="12" y="3"/>
                    <a:pt x="12" y="3"/>
                    <a:pt x="11" y="3"/>
                  </a:cubicBezTo>
                  <a:cubicBezTo>
                    <a:pt x="11" y="4"/>
                    <a:pt x="11" y="4"/>
                    <a:pt x="10" y="4"/>
                  </a:cubicBezTo>
                  <a:cubicBezTo>
                    <a:pt x="10" y="4"/>
                    <a:pt x="10" y="4"/>
                    <a:pt x="10" y="3"/>
                  </a:cubicBezTo>
                  <a:cubicBezTo>
                    <a:pt x="10" y="3"/>
                    <a:pt x="10" y="3"/>
                    <a:pt x="10" y="2"/>
                  </a:cubicBezTo>
                  <a:cubicBezTo>
                    <a:pt x="11" y="2"/>
                    <a:pt x="11" y="1"/>
                    <a:pt x="11" y="1"/>
                  </a:cubicBezTo>
                  <a:cubicBezTo>
                    <a:pt x="10" y="1"/>
                    <a:pt x="10" y="1"/>
                    <a:pt x="10" y="1"/>
                  </a:cubicBezTo>
                  <a:cubicBezTo>
                    <a:pt x="10" y="1"/>
                    <a:pt x="9" y="1"/>
                    <a:pt x="9" y="1"/>
                  </a:cubicBezTo>
                  <a:cubicBezTo>
                    <a:pt x="8" y="1"/>
                    <a:pt x="8" y="1"/>
                    <a:pt x="8" y="1"/>
                  </a:cubicBezTo>
                  <a:cubicBezTo>
                    <a:pt x="7" y="1"/>
                    <a:pt x="7" y="0"/>
                    <a:pt x="7" y="1"/>
                  </a:cubicBezTo>
                  <a:cubicBezTo>
                    <a:pt x="6" y="1"/>
                    <a:pt x="6" y="1"/>
                    <a:pt x="6" y="1"/>
                  </a:cubicBezTo>
                  <a:cubicBezTo>
                    <a:pt x="6" y="1"/>
                    <a:pt x="6" y="1"/>
                    <a:pt x="6" y="1"/>
                  </a:cubicBezTo>
                  <a:cubicBezTo>
                    <a:pt x="6" y="2"/>
                    <a:pt x="6" y="2"/>
                    <a:pt x="6" y="2"/>
                  </a:cubicBezTo>
                  <a:cubicBezTo>
                    <a:pt x="6" y="3"/>
                    <a:pt x="6" y="3"/>
                    <a:pt x="6" y="4"/>
                  </a:cubicBezTo>
                  <a:cubicBezTo>
                    <a:pt x="5" y="4"/>
                    <a:pt x="6" y="4"/>
                    <a:pt x="5" y="4"/>
                  </a:cubicBezTo>
                  <a:cubicBezTo>
                    <a:pt x="5" y="4"/>
                    <a:pt x="5" y="4"/>
                    <a:pt x="4" y="4"/>
                  </a:cubicBezTo>
                  <a:cubicBezTo>
                    <a:pt x="4" y="4"/>
                    <a:pt x="4" y="4"/>
                    <a:pt x="3" y="4"/>
                  </a:cubicBezTo>
                  <a:cubicBezTo>
                    <a:pt x="3" y="4"/>
                    <a:pt x="2" y="4"/>
                    <a:pt x="2" y="5"/>
                  </a:cubicBezTo>
                  <a:cubicBezTo>
                    <a:pt x="2" y="5"/>
                    <a:pt x="2" y="5"/>
                    <a:pt x="1" y="5"/>
                  </a:cubicBezTo>
                  <a:cubicBezTo>
                    <a:pt x="1" y="4"/>
                    <a:pt x="1" y="4"/>
                    <a:pt x="1" y="4"/>
                  </a:cubicBezTo>
                  <a:cubicBezTo>
                    <a:pt x="1" y="5"/>
                    <a:pt x="1" y="5"/>
                    <a:pt x="1" y="6"/>
                  </a:cubicBezTo>
                  <a:cubicBezTo>
                    <a:pt x="1" y="7"/>
                    <a:pt x="0" y="8"/>
                    <a:pt x="0" y="9"/>
                  </a:cubicBezTo>
                  <a:cubicBezTo>
                    <a:pt x="0" y="9"/>
                    <a:pt x="0" y="10"/>
                    <a:pt x="0" y="10"/>
                  </a:cubicBezTo>
                  <a:cubicBezTo>
                    <a:pt x="0" y="11"/>
                    <a:pt x="0" y="11"/>
                    <a:pt x="0" y="12"/>
                  </a:cubicBezTo>
                  <a:cubicBezTo>
                    <a:pt x="1" y="13"/>
                    <a:pt x="1" y="13"/>
                    <a:pt x="1" y="13"/>
                  </a:cubicBezTo>
                  <a:cubicBezTo>
                    <a:pt x="1" y="14"/>
                    <a:pt x="1" y="14"/>
                    <a:pt x="2" y="14"/>
                  </a:cubicBezTo>
                  <a:cubicBezTo>
                    <a:pt x="2" y="15"/>
                    <a:pt x="2" y="15"/>
                    <a:pt x="3" y="16"/>
                  </a:cubicBezTo>
                  <a:cubicBezTo>
                    <a:pt x="3" y="16"/>
                    <a:pt x="3" y="16"/>
                    <a:pt x="3" y="17"/>
                  </a:cubicBezTo>
                  <a:cubicBezTo>
                    <a:pt x="4" y="17"/>
                    <a:pt x="4" y="17"/>
                    <a:pt x="4" y="17"/>
                  </a:cubicBezTo>
                  <a:cubicBezTo>
                    <a:pt x="4" y="18"/>
                    <a:pt x="4" y="18"/>
                    <a:pt x="5" y="18"/>
                  </a:cubicBezTo>
                  <a:cubicBezTo>
                    <a:pt x="5" y="18"/>
                    <a:pt x="5" y="18"/>
                    <a:pt x="5" y="18"/>
                  </a:cubicBezTo>
                  <a:cubicBezTo>
                    <a:pt x="5" y="18"/>
                    <a:pt x="5" y="18"/>
                    <a:pt x="5" y="18"/>
                  </a:cubicBezTo>
                  <a:cubicBezTo>
                    <a:pt x="6" y="17"/>
                    <a:pt x="6" y="17"/>
                    <a:pt x="6" y="17"/>
                  </a:cubicBezTo>
                  <a:cubicBezTo>
                    <a:pt x="6" y="17"/>
                    <a:pt x="6" y="16"/>
                    <a:pt x="6" y="1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3" name="Freeform 24"/>
            <p:cNvSpPr>
              <a:spLocks/>
            </p:cNvSpPr>
            <p:nvPr/>
          </p:nvSpPr>
          <p:spPr bwMode="auto">
            <a:xfrm>
              <a:off x="3881439" y="2805114"/>
              <a:ext cx="107950" cy="141288"/>
            </a:xfrm>
            <a:custGeom>
              <a:avLst/>
              <a:gdLst>
                <a:gd name="T0" fmla="*/ 9 w 10"/>
                <a:gd name="T1" fmla="*/ 8 h 13"/>
                <a:gd name="T2" fmla="*/ 9 w 10"/>
                <a:gd name="T3" fmla="*/ 7 h 13"/>
                <a:gd name="T4" fmla="*/ 8 w 10"/>
                <a:gd name="T5" fmla="*/ 7 h 13"/>
                <a:gd name="T6" fmla="*/ 7 w 10"/>
                <a:gd name="T7" fmla="*/ 6 h 13"/>
                <a:gd name="T8" fmla="*/ 8 w 10"/>
                <a:gd name="T9" fmla="*/ 5 h 13"/>
                <a:gd name="T10" fmla="*/ 8 w 10"/>
                <a:gd name="T11" fmla="*/ 4 h 13"/>
                <a:gd name="T12" fmla="*/ 8 w 10"/>
                <a:gd name="T13" fmla="*/ 4 h 13"/>
                <a:gd name="T14" fmla="*/ 9 w 10"/>
                <a:gd name="T15" fmla="*/ 3 h 13"/>
                <a:gd name="T16" fmla="*/ 8 w 10"/>
                <a:gd name="T17" fmla="*/ 3 h 13"/>
                <a:gd name="T18" fmla="*/ 7 w 10"/>
                <a:gd name="T19" fmla="*/ 3 h 13"/>
                <a:gd name="T20" fmla="*/ 6 w 10"/>
                <a:gd name="T21" fmla="*/ 4 h 13"/>
                <a:gd name="T22" fmla="*/ 5 w 10"/>
                <a:gd name="T23" fmla="*/ 4 h 13"/>
                <a:gd name="T24" fmla="*/ 5 w 10"/>
                <a:gd name="T25" fmla="*/ 3 h 13"/>
                <a:gd name="T26" fmla="*/ 5 w 10"/>
                <a:gd name="T27" fmla="*/ 1 h 13"/>
                <a:gd name="T28" fmla="*/ 5 w 10"/>
                <a:gd name="T29" fmla="*/ 1 h 13"/>
                <a:gd name="T30" fmla="*/ 3 w 10"/>
                <a:gd name="T31" fmla="*/ 1 h 13"/>
                <a:gd name="T32" fmla="*/ 3 w 10"/>
                <a:gd name="T33" fmla="*/ 1 h 13"/>
                <a:gd name="T34" fmla="*/ 3 w 10"/>
                <a:gd name="T35" fmla="*/ 1 h 13"/>
                <a:gd name="T36" fmla="*/ 3 w 10"/>
                <a:gd name="T37" fmla="*/ 2 h 13"/>
                <a:gd name="T38" fmla="*/ 2 w 10"/>
                <a:gd name="T39" fmla="*/ 3 h 13"/>
                <a:gd name="T40" fmla="*/ 1 w 10"/>
                <a:gd name="T41" fmla="*/ 4 h 13"/>
                <a:gd name="T42" fmla="*/ 1 w 10"/>
                <a:gd name="T43" fmla="*/ 5 h 13"/>
                <a:gd name="T44" fmla="*/ 0 w 10"/>
                <a:gd name="T45" fmla="*/ 6 h 13"/>
                <a:gd name="T46" fmla="*/ 0 w 10"/>
                <a:gd name="T47" fmla="*/ 6 h 13"/>
                <a:gd name="T48" fmla="*/ 1 w 10"/>
                <a:gd name="T49" fmla="*/ 7 h 13"/>
                <a:gd name="T50" fmla="*/ 1 w 10"/>
                <a:gd name="T51" fmla="*/ 7 h 13"/>
                <a:gd name="T52" fmla="*/ 2 w 10"/>
                <a:gd name="T53" fmla="*/ 8 h 13"/>
                <a:gd name="T54" fmla="*/ 3 w 10"/>
                <a:gd name="T55" fmla="*/ 8 h 13"/>
                <a:gd name="T56" fmla="*/ 4 w 10"/>
                <a:gd name="T57" fmla="*/ 9 h 13"/>
                <a:gd name="T58" fmla="*/ 5 w 10"/>
                <a:gd name="T59" fmla="*/ 10 h 13"/>
                <a:gd name="T60" fmla="*/ 5 w 10"/>
                <a:gd name="T61" fmla="*/ 11 h 13"/>
                <a:gd name="T62" fmla="*/ 7 w 10"/>
                <a:gd name="T63" fmla="*/ 11 h 13"/>
                <a:gd name="T64" fmla="*/ 7 w 10"/>
                <a:gd name="T65" fmla="*/ 12 h 13"/>
                <a:gd name="T66" fmla="*/ 8 w 10"/>
                <a:gd name="T67" fmla="*/ 12 h 13"/>
                <a:gd name="T68" fmla="*/ 9 w 10"/>
                <a:gd name="T69" fmla="*/ 13 h 13"/>
                <a:gd name="T70" fmla="*/ 10 w 10"/>
                <a:gd name="T71" fmla="*/ 13 h 13"/>
                <a:gd name="T72" fmla="*/ 10 w 10"/>
                <a:gd name="T73" fmla="*/ 13 h 13"/>
                <a:gd name="T74" fmla="*/ 10 w 10"/>
                <a:gd name="T75" fmla="*/ 11 h 13"/>
                <a:gd name="T76" fmla="*/ 10 w 10"/>
                <a:gd name="T77" fmla="*/ 10 h 13"/>
                <a:gd name="T78" fmla="*/ 10 w 10"/>
                <a:gd name="T79" fmla="*/ 9 h 13"/>
                <a:gd name="T80" fmla="*/ 9 w 10"/>
                <a:gd name="T8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3">
                  <a:moveTo>
                    <a:pt x="9" y="8"/>
                  </a:moveTo>
                  <a:cubicBezTo>
                    <a:pt x="9" y="8"/>
                    <a:pt x="10" y="7"/>
                    <a:pt x="9" y="7"/>
                  </a:cubicBezTo>
                  <a:cubicBezTo>
                    <a:pt x="9" y="7"/>
                    <a:pt x="8" y="7"/>
                    <a:pt x="8" y="7"/>
                  </a:cubicBezTo>
                  <a:cubicBezTo>
                    <a:pt x="8" y="7"/>
                    <a:pt x="7" y="7"/>
                    <a:pt x="7" y="6"/>
                  </a:cubicBezTo>
                  <a:cubicBezTo>
                    <a:pt x="7" y="6"/>
                    <a:pt x="8" y="6"/>
                    <a:pt x="8" y="5"/>
                  </a:cubicBezTo>
                  <a:cubicBezTo>
                    <a:pt x="8" y="5"/>
                    <a:pt x="8" y="5"/>
                    <a:pt x="8" y="4"/>
                  </a:cubicBezTo>
                  <a:cubicBezTo>
                    <a:pt x="8" y="4"/>
                    <a:pt x="8" y="4"/>
                    <a:pt x="8" y="4"/>
                  </a:cubicBezTo>
                  <a:cubicBezTo>
                    <a:pt x="8" y="3"/>
                    <a:pt x="9" y="3"/>
                    <a:pt x="9" y="3"/>
                  </a:cubicBezTo>
                  <a:cubicBezTo>
                    <a:pt x="8" y="3"/>
                    <a:pt x="8" y="3"/>
                    <a:pt x="8" y="3"/>
                  </a:cubicBezTo>
                  <a:cubicBezTo>
                    <a:pt x="8" y="3"/>
                    <a:pt x="7" y="3"/>
                    <a:pt x="7" y="3"/>
                  </a:cubicBezTo>
                  <a:cubicBezTo>
                    <a:pt x="7" y="3"/>
                    <a:pt x="7" y="4"/>
                    <a:pt x="6" y="4"/>
                  </a:cubicBezTo>
                  <a:cubicBezTo>
                    <a:pt x="6" y="5"/>
                    <a:pt x="6" y="4"/>
                    <a:pt x="5" y="4"/>
                  </a:cubicBezTo>
                  <a:cubicBezTo>
                    <a:pt x="5" y="4"/>
                    <a:pt x="5" y="3"/>
                    <a:pt x="5" y="3"/>
                  </a:cubicBezTo>
                  <a:cubicBezTo>
                    <a:pt x="5" y="2"/>
                    <a:pt x="5" y="2"/>
                    <a:pt x="5" y="1"/>
                  </a:cubicBezTo>
                  <a:cubicBezTo>
                    <a:pt x="5" y="1"/>
                    <a:pt x="5" y="1"/>
                    <a:pt x="5" y="1"/>
                  </a:cubicBezTo>
                  <a:cubicBezTo>
                    <a:pt x="4" y="0"/>
                    <a:pt x="4" y="1"/>
                    <a:pt x="3" y="1"/>
                  </a:cubicBezTo>
                  <a:cubicBezTo>
                    <a:pt x="3" y="1"/>
                    <a:pt x="3" y="1"/>
                    <a:pt x="3" y="1"/>
                  </a:cubicBezTo>
                  <a:cubicBezTo>
                    <a:pt x="3" y="1"/>
                    <a:pt x="3" y="1"/>
                    <a:pt x="3" y="1"/>
                  </a:cubicBezTo>
                  <a:cubicBezTo>
                    <a:pt x="3" y="2"/>
                    <a:pt x="3" y="2"/>
                    <a:pt x="3" y="2"/>
                  </a:cubicBezTo>
                  <a:cubicBezTo>
                    <a:pt x="2" y="3"/>
                    <a:pt x="2" y="3"/>
                    <a:pt x="2" y="3"/>
                  </a:cubicBezTo>
                  <a:cubicBezTo>
                    <a:pt x="2" y="3"/>
                    <a:pt x="2" y="3"/>
                    <a:pt x="1" y="4"/>
                  </a:cubicBezTo>
                  <a:cubicBezTo>
                    <a:pt x="1" y="4"/>
                    <a:pt x="1" y="4"/>
                    <a:pt x="1" y="5"/>
                  </a:cubicBezTo>
                  <a:cubicBezTo>
                    <a:pt x="0" y="5"/>
                    <a:pt x="0" y="5"/>
                    <a:pt x="0" y="6"/>
                  </a:cubicBezTo>
                  <a:cubicBezTo>
                    <a:pt x="0" y="6"/>
                    <a:pt x="0" y="6"/>
                    <a:pt x="0" y="6"/>
                  </a:cubicBezTo>
                  <a:cubicBezTo>
                    <a:pt x="0" y="6"/>
                    <a:pt x="0" y="6"/>
                    <a:pt x="1" y="7"/>
                  </a:cubicBezTo>
                  <a:cubicBezTo>
                    <a:pt x="1" y="7"/>
                    <a:pt x="1" y="7"/>
                    <a:pt x="1" y="7"/>
                  </a:cubicBezTo>
                  <a:cubicBezTo>
                    <a:pt x="2" y="7"/>
                    <a:pt x="2" y="7"/>
                    <a:pt x="2" y="8"/>
                  </a:cubicBezTo>
                  <a:cubicBezTo>
                    <a:pt x="3" y="8"/>
                    <a:pt x="3" y="8"/>
                    <a:pt x="3" y="8"/>
                  </a:cubicBezTo>
                  <a:cubicBezTo>
                    <a:pt x="3" y="8"/>
                    <a:pt x="4" y="9"/>
                    <a:pt x="4" y="9"/>
                  </a:cubicBezTo>
                  <a:cubicBezTo>
                    <a:pt x="5" y="9"/>
                    <a:pt x="5" y="9"/>
                    <a:pt x="5" y="10"/>
                  </a:cubicBezTo>
                  <a:cubicBezTo>
                    <a:pt x="5" y="10"/>
                    <a:pt x="5" y="11"/>
                    <a:pt x="5" y="11"/>
                  </a:cubicBezTo>
                  <a:cubicBezTo>
                    <a:pt x="6" y="11"/>
                    <a:pt x="6" y="11"/>
                    <a:pt x="7" y="11"/>
                  </a:cubicBezTo>
                  <a:cubicBezTo>
                    <a:pt x="7" y="11"/>
                    <a:pt x="7" y="12"/>
                    <a:pt x="7" y="12"/>
                  </a:cubicBezTo>
                  <a:cubicBezTo>
                    <a:pt x="7" y="12"/>
                    <a:pt x="8" y="12"/>
                    <a:pt x="8" y="12"/>
                  </a:cubicBezTo>
                  <a:cubicBezTo>
                    <a:pt x="9" y="12"/>
                    <a:pt x="9" y="13"/>
                    <a:pt x="9" y="13"/>
                  </a:cubicBezTo>
                  <a:cubicBezTo>
                    <a:pt x="10" y="13"/>
                    <a:pt x="10" y="13"/>
                    <a:pt x="10" y="13"/>
                  </a:cubicBezTo>
                  <a:cubicBezTo>
                    <a:pt x="10" y="13"/>
                    <a:pt x="10" y="13"/>
                    <a:pt x="10" y="13"/>
                  </a:cubicBezTo>
                  <a:cubicBezTo>
                    <a:pt x="10" y="12"/>
                    <a:pt x="10" y="12"/>
                    <a:pt x="10" y="11"/>
                  </a:cubicBezTo>
                  <a:cubicBezTo>
                    <a:pt x="10" y="11"/>
                    <a:pt x="10" y="11"/>
                    <a:pt x="10" y="10"/>
                  </a:cubicBezTo>
                  <a:cubicBezTo>
                    <a:pt x="10" y="10"/>
                    <a:pt x="10" y="9"/>
                    <a:pt x="10" y="9"/>
                  </a:cubicBezTo>
                  <a:cubicBezTo>
                    <a:pt x="10" y="8"/>
                    <a:pt x="10" y="8"/>
                    <a:pt x="9" y="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4" name="Freeform 25"/>
            <p:cNvSpPr>
              <a:spLocks/>
            </p:cNvSpPr>
            <p:nvPr/>
          </p:nvSpPr>
          <p:spPr bwMode="auto">
            <a:xfrm>
              <a:off x="4043364" y="2611439"/>
              <a:ext cx="215900" cy="173038"/>
            </a:xfrm>
            <a:custGeom>
              <a:avLst/>
              <a:gdLst>
                <a:gd name="T0" fmla="*/ 20 w 20"/>
                <a:gd name="T1" fmla="*/ 7 h 16"/>
                <a:gd name="T2" fmla="*/ 19 w 20"/>
                <a:gd name="T3" fmla="*/ 7 h 16"/>
                <a:gd name="T4" fmla="*/ 17 w 20"/>
                <a:gd name="T5" fmla="*/ 7 h 16"/>
                <a:gd name="T6" fmla="*/ 17 w 20"/>
                <a:gd name="T7" fmla="*/ 6 h 16"/>
                <a:gd name="T8" fmla="*/ 17 w 20"/>
                <a:gd name="T9" fmla="*/ 5 h 16"/>
                <a:gd name="T10" fmla="*/ 17 w 20"/>
                <a:gd name="T11" fmla="*/ 4 h 16"/>
                <a:gd name="T12" fmla="*/ 16 w 20"/>
                <a:gd name="T13" fmla="*/ 3 h 16"/>
                <a:gd name="T14" fmla="*/ 15 w 20"/>
                <a:gd name="T15" fmla="*/ 2 h 16"/>
                <a:gd name="T16" fmla="*/ 15 w 20"/>
                <a:gd name="T17" fmla="*/ 1 h 16"/>
                <a:gd name="T18" fmla="*/ 15 w 20"/>
                <a:gd name="T19" fmla="*/ 1 h 16"/>
                <a:gd name="T20" fmla="*/ 14 w 20"/>
                <a:gd name="T21" fmla="*/ 0 h 16"/>
                <a:gd name="T22" fmla="*/ 13 w 20"/>
                <a:gd name="T23" fmla="*/ 0 h 16"/>
                <a:gd name="T24" fmla="*/ 12 w 20"/>
                <a:gd name="T25" fmla="*/ 1 h 16"/>
                <a:gd name="T26" fmla="*/ 11 w 20"/>
                <a:gd name="T27" fmla="*/ 1 h 16"/>
                <a:gd name="T28" fmla="*/ 11 w 20"/>
                <a:gd name="T29" fmla="*/ 2 h 16"/>
                <a:gd name="T30" fmla="*/ 10 w 20"/>
                <a:gd name="T31" fmla="*/ 2 h 16"/>
                <a:gd name="T32" fmla="*/ 9 w 20"/>
                <a:gd name="T33" fmla="*/ 3 h 16"/>
                <a:gd name="T34" fmla="*/ 8 w 20"/>
                <a:gd name="T35" fmla="*/ 4 h 16"/>
                <a:gd name="T36" fmla="*/ 7 w 20"/>
                <a:gd name="T37" fmla="*/ 4 h 16"/>
                <a:gd name="T38" fmla="*/ 5 w 20"/>
                <a:gd name="T39" fmla="*/ 4 h 16"/>
                <a:gd name="T40" fmla="*/ 4 w 20"/>
                <a:gd name="T41" fmla="*/ 5 h 16"/>
                <a:gd name="T42" fmla="*/ 3 w 20"/>
                <a:gd name="T43" fmla="*/ 6 h 16"/>
                <a:gd name="T44" fmla="*/ 3 w 20"/>
                <a:gd name="T45" fmla="*/ 8 h 16"/>
                <a:gd name="T46" fmla="*/ 3 w 20"/>
                <a:gd name="T47" fmla="*/ 9 h 16"/>
                <a:gd name="T48" fmla="*/ 2 w 20"/>
                <a:gd name="T49" fmla="*/ 9 h 16"/>
                <a:gd name="T50" fmla="*/ 1 w 20"/>
                <a:gd name="T51" fmla="*/ 10 h 16"/>
                <a:gd name="T52" fmla="*/ 1 w 20"/>
                <a:gd name="T53" fmla="*/ 11 h 16"/>
                <a:gd name="T54" fmla="*/ 1 w 20"/>
                <a:gd name="T55" fmla="*/ 12 h 16"/>
                <a:gd name="T56" fmla="*/ 0 w 20"/>
                <a:gd name="T57" fmla="*/ 14 h 16"/>
                <a:gd name="T58" fmla="*/ 0 w 20"/>
                <a:gd name="T59" fmla="*/ 14 h 16"/>
                <a:gd name="T60" fmla="*/ 1 w 20"/>
                <a:gd name="T61" fmla="*/ 14 h 16"/>
                <a:gd name="T62" fmla="*/ 2 w 20"/>
                <a:gd name="T63" fmla="*/ 15 h 16"/>
                <a:gd name="T64" fmla="*/ 3 w 20"/>
                <a:gd name="T65" fmla="*/ 16 h 16"/>
                <a:gd name="T66" fmla="*/ 4 w 20"/>
                <a:gd name="T67" fmla="*/ 15 h 16"/>
                <a:gd name="T68" fmla="*/ 4 w 20"/>
                <a:gd name="T69" fmla="*/ 15 h 16"/>
                <a:gd name="T70" fmla="*/ 6 w 20"/>
                <a:gd name="T71" fmla="*/ 15 h 16"/>
                <a:gd name="T72" fmla="*/ 7 w 20"/>
                <a:gd name="T73" fmla="*/ 16 h 16"/>
                <a:gd name="T74" fmla="*/ 7 w 20"/>
                <a:gd name="T75" fmla="*/ 15 h 16"/>
                <a:gd name="T76" fmla="*/ 7 w 20"/>
                <a:gd name="T77" fmla="*/ 14 h 16"/>
                <a:gd name="T78" fmla="*/ 7 w 20"/>
                <a:gd name="T79" fmla="*/ 13 h 16"/>
                <a:gd name="T80" fmla="*/ 8 w 20"/>
                <a:gd name="T81" fmla="*/ 12 h 16"/>
                <a:gd name="T82" fmla="*/ 9 w 20"/>
                <a:gd name="T83" fmla="*/ 12 h 16"/>
                <a:gd name="T84" fmla="*/ 11 w 20"/>
                <a:gd name="T85" fmla="*/ 12 h 16"/>
                <a:gd name="T86" fmla="*/ 12 w 20"/>
                <a:gd name="T87" fmla="*/ 12 h 16"/>
                <a:gd name="T88" fmla="*/ 13 w 20"/>
                <a:gd name="T89" fmla="*/ 12 h 16"/>
                <a:gd name="T90" fmla="*/ 13 w 20"/>
                <a:gd name="T91" fmla="*/ 11 h 16"/>
                <a:gd name="T92" fmla="*/ 15 w 20"/>
                <a:gd name="T93" fmla="*/ 12 h 16"/>
                <a:gd name="T94" fmla="*/ 16 w 20"/>
                <a:gd name="T95" fmla="*/ 12 h 16"/>
                <a:gd name="T96" fmla="*/ 17 w 20"/>
                <a:gd name="T97" fmla="*/ 12 h 16"/>
                <a:gd name="T98" fmla="*/ 17 w 20"/>
                <a:gd name="T99" fmla="*/ 12 h 16"/>
                <a:gd name="T100" fmla="*/ 17 w 20"/>
                <a:gd name="T101" fmla="*/ 11 h 16"/>
                <a:gd name="T102" fmla="*/ 18 w 20"/>
                <a:gd name="T103" fmla="*/ 11 h 16"/>
                <a:gd name="T104" fmla="*/ 19 w 20"/>
                <a:gd name="T105" fmla="*/ 11 h 16"/>
                <a:gd name="T106" fmla="*/ 20 w 20"/>
                <a:gd name="T107" fmla="*/ 10 h 16"/>
                <a:gd name="T108" fmla="*/ 20 w 20"/>
                <a:gd name="T109" fmla="*/ 8 h 16"/>
                <a:gd name="T110" fmla="*/ 20 w 20"/>
                <a:gd name="T111" fmla="*/ 8 h 16"/>
                <a:gd name="T112" fmla="*/ 20 w 20"/>
                <a:gd name="T113" fmla="*/ 7 h 16"/>
                <a:gd name="T114" fmla="*/ 20 w 20"/>
                <a:gd name="T115"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 h="16">
                  <a:moveTo>
                    <a:pt x="20" y="7"/>
                  </a:moveTo>
                  <a:cubicBezTo>
                    <a:pt x="19" y="7"/>
                    <a:pt x="19" y="7"/>
                    <a:pt x="19" y="7"/>
                  </a:cubicBezTo>
                  <a:cubicBezTo>
                    <a:pt x="18" y="7"/>
                    <a:pt x="18" y="7"/>
                    <a:pt x="17" y="7"/>
                  </a:cubicBezTo>
                  <a:cubicBezTo>
                    <a:pt x="17" y="7"/>
                    <a:pt x="17" y="6"/>
                    <a:pt x="17" y="6"/>
                  </a:cubicBezTo>
                  <a:cubicBezTo>
                    <a:pt x="17" y="5"/>
                    <a:pt x="18" y="5"/>
                    <a:pt x="17" y="5"/>
                  </a:cubicBezTo>
                  <a:cubicBezTo>
                    <a:pt x="17" y="4"/>
                    <a:pt x="17" y="4"/>
                    <a:pt x="17" y="4"/>
                  </a:cubicBezTo>
                  <a:cubicBezTo>
                    <a:pt x="16" y="4"/>
                    <a:pt x="16" y="4"/>
                    <a:pt x="16" y="3"/>
                  </a:cubicBezTo>
                  <a:cubicBezTo>
                    <a:pt x="15" y="3"/>
                    <a:pt x="15" y="2"/>
                    <a:pt x="15" y="2"/>
                  </a:cubicBezTo>
                  <a:cubicBezTo>
                    <a:pt x="15" y="2"/>
                    <a:pt x="15" y="1"/>
                    <a:pt x="15" y="1"/>
                  </a:cubicBezTo>
                  <a:cubicBezTo>
                    <a:pt x="15" y="1"/>
                    <a:pt x="15" y="1"/>
                    <a:pt x="15" y="1"/>
                  </a:cubicBezTo>
                  <a:cubicBezTo>
                    <a:pt x="15" y="1"/>
                    <a:pt x="14" y="1"/>
                    <a:pt x="14" y="0"/>
                  </a:cubicBezTo>
                  <a:cubicBezTo>
                    <a:pt x="13" y="0"/>
                    <a:pt x="13" y="0"/>
                    <a:pt x="13" y="0"/>
                  </a:cubicBezTo>
                  <a:cubicBezTo>
                    <a:pt x="12" y="0"/>
                    <a:pt x="12" y="1"/>
                    <a:pt x="12" y="1"/>
                  </a:cubicBezTo>
                  <a:cubicBezTo>
                    <a:pt x="12" y="1"/>
                    <a:pt x="12" y="1"/>
                    <a:pt x="11" y="1"/>
                  </a:cubicBezTo>
                  <a:cubicBezTo>
                    <a:pt x="11" y="1"/>
                    <a:pt x="11" y="1"/>
                    <a:pt x="11" y="2"/>
                  </a:cubicBezTo>
                  <a:cubicBezTo>
                    <a:pt x="10" y="2"/>
                    <a:pt x="10" y="2"/>
                    <a:pt x="10" y="2"/>
                  </a:cubicBezTo>
                  <a:cubicBezTo>
                    <a:pt x="9" y="3"/>
                    <a:pt x="9" y="3"/>
                    <a:pt x="9" y="3"/>
                  </a:cubicBezTo>
                  <a:cubicBezTo>
                    <a:pt x="8" y="4"/>
                    <a:pt x="8" y="4"/>
                    <a:pt x="8" y="4"/>
                  </a:cubicBezTo>
                  <a:cubicBezTo>
                    <a:pt x="8" y="4"/>
                    <a:pt x="7" y="4"/>
                    <a:pt x="7" y="4"/>
                  </a:cubicBezTo>
                  <a:cubicBezTo>
                    <a:pt x="6" y="4"/>
                    <a:pt x="6" y="4"/>
                    <a:pt x="5" y="4"/>
                  </a:cubicBezTo>
                  <a:cubicBezTo>
                    <a:pt x="4" y="4"/>
                    <a:pt x="4" y="5"/>
                    <a:pt x="4" y="5"/>
                  </a:cubicBezTo>
                  <a:cubicBezTo>
                    <a:pt x="4" y="6"/>
                    <a:pt x="3" y="6"/>
                    <a:pt x="3" y="6"/>
                  </a:cubicBezTo>
                  <a:cubicBezTo>
                    <a:pt x="3" y="7"/>
                    <a:pt x="3" y="7"/>
                    <a:pt x="3" y="8"/>
                  </a:cubicBezTo>
                  <a:cubicBezTo>
                    <a:pt x="3" y="8"/>
                    <a:pt x="3" y="9"/>
                    <a:pt x="3" y="9"/>
                  </a:cubicBezTo>
                  <a:cubicBezTo>
                    <a:pt x="2" y="9"/>
                    <a:pt x="2" y="9"/>
                    <a:pt x="2" y="9"/>
                  </a:cubicBezTo>
                  <a:cubicBezTo>
                    <a:pt x="1" y="9"/>
                    <a:pt x="1" y="9"/>
                    <a:pt x="1" y="10"/>
                  </a:cubicBezTo>
                  <a:cubicBezTo>
                    <a:pt x="1" y="10"/>
                    <a:pt x="1" y="11"/>
                    <a:pt x="1" y="11"/>
                  </a:cubicBezTo>
                  <a:cubicBezTo>
                    <a:pt x="1" y="11"/>
                    <a:pt x="1" y="11"/>
                    <a:pt x="1" y="12"/>
                  </a:cubicBezTo>
                  <a:cubicBezTo>
                    <a:pt x="0" y="12"/>
                    <a:pt x="0" y="13"/>
                    <a:pt x="0" y="14"/>
                  </a:cubicBezTo>
                  <a:cubicBezTo>
                    <a:pt x="0" y="14"/>
                    <a:pt x="0" y="14"/>
                    <a:pt x="0" y="14"/>
                  </a:cubicBezTo>
                  <a:cubicBezTo>
                    <a:pt x="1" y="14"/>
                    <a:pt x="1" y="14"/>
                    <a:pt x="1" y="14"/>
                  </a:cubicBezTo>
                  <a:cubicBezTo>
                    <a:pt x="2" y="15"/>
                    <a:pt x="1" y="15"/>
                    <a:pt x="2" y="15"/>
                  </a:cubicBezTo>
                  <a:cubicBezTo>
                    <a:pt x="2" y="16"/>
                    <a:pt x="2" y="16"/>
                    <a:pt x="3" y="16"/>
                  </a:cubicBezTo>
                  <a:cubicBezTo>
                    <a:pt x="3" y="16"/>
                    <a:pt x="3" y="16"/>
                    <a:pt x="4" y="15"/>
                  </a:cubicBezTo>
                  <a:cubicBezTo>
                    <a:pt x="4" y="15"/>
                    <a:pt x="4" y="15"/>
                    <a:pt x="4" y="15"/>
                  </a:cubicBezTo>
                  <a:cubicBezTo>
                    <a:pt x="5" y="15"/>
                    <a:pt x="5" y="15"/>
                    <a:pt x="6" y="15"/>
                  </a:cubicBezTo>
                  <a:cubicBezTo>
                    <a:pt x="6" y="15"/>
                    <a:pt x="6" y="16"/>
                    <a:pt x="7" y="16"/>
                  </a:cubicBezTo>
                  <a:cubicBezTo>
                    <a:pt x="7" y="15"/>
                    <a:pt x="7" y="15"/>
                    <a:pt x="7" y="15"/>
                  </a:cubicBezTo>
                  <a:cubicBezTo>
                    <a:pt x="8" y="15"/>
                    <a:pt x="7" y="14"/>
                    <a:pt x="7" y="14"/>
                  </a:cubicBezTo>
                  <a:cubicBezTo>
                    <a:pt x="7" y="13"/>
                    <a:pt x="7" y="13"/>
                    <a:pt x="7" y="13"/>
                  </a:cubicBezTo>
                  <a:cubicBezTo>
                    <a:pt x="7" y="12"/>
                    <a:pt x="7" y="12"/>
                    <a:pt x="8" y="12"/>
                  </a:cubicBezTo>
                  <a:cubicBezTo>
                    <a:pt x="8" y="11"/>
                    <a:pt x="9" y="12"/>
                    <a:pt x="9" y="12"/>
                  </a:cubicBezTo>
                  <a:cubicBezTo>
                    <a:pt x="10" y="12"/>
                    <a:pt x="11" y="12"/>
                    <a:pt x="11" y="12"/>
                  </a:cubicBezTo>
                  <a:cubicBezTo>
                    <a:pt x="12" y="12"/>
                    <a:pt x="12" y="12"/>
                    <a:pt x="12" y="12"/>
                  </a:cubicBezTo>
                  <a:cubicBezTo>
                    <a:pt x="12" y="12"/>
                    <a:pt x="12" y="12"/>
                    <a:pt x="13" y="12"/>
                  </a:cubicBezTo>
                  <a:cubicBezTo>
                    <a:pt x="13" y="12"/>
                    <a:pt x="13" y="12"/>
                    <a:pt x="13" y="11"/>
                  </a:cubicBezTo>
                  <a:cubicBezTo>
                    <a:pt x="14" y="11"/>
                    <a:pt x="14" y="12"/>
                    <a:pt x="15" y="12"/>
                  </a:cubicBezTo>
                  <a:cubicBezTo>
                    <a:pt x="15" y="12"/>
                    <a:pt x="15" y="12"/>
                    <a:pt x="16" y="12"/>
                  </a:cubicBezTo>
                  <a:cubicBezTo>
                    <a:pt x="16" y="12"/>
                    <a:pt x="16" y="12"/>
                    <a:pt x="17" y="12"/>
                  </a:cubicBezTo>
                  <a:cubicBezTo>
                    <a:pt x="17" y="12"/>
                    <a:pt x="17" y="12"/>
                    <a:pt x="17" y="12"/>
                  </a:cubicBezTo>
                  <a:cubicBezTo>
                    <a:pt x="17" y="11"/>
                    <a:pt x="17" y="11"/>
                    <a:pt x="17" y="11"/>
                  </a:cubicBezTo>
                  <a:cubicBezTo>
                    <a:pt x="18" y="11"/>
                    <a:pt x="18" y="11"/>
                    <a:pt x="18" y="11"/>
                  </a:cubicBezTo>
                  <a:cubicBezTo>
                    <a:pt x="19" y="11"/>
                    <a:pt x="19" y="11"/>
                    <a:pt x="19" y="11"/>
                  </a:cubicBezTo>
                  <a:cubicBezTo>
                    <a:pt x="20" y="10"/>
                    <a:pt x="20" y="10"/>
                    <a:pt x="20" y="10"/>
                  </a:cubicBezTo>
                  <a:cubicBezTo>
                    <a:pt x="20" y="9"/>
                    <a:pt x="20" y="9"/>
                    <a:pt x="20" y="8"/>
                  </a:cubicBezTo>
                  <a:cubicBezTo>
                    <a:pt x="20" y="8"/>
                    <a:pt x="20" y="8"/>
                    <a:pt x="20" y="8"/>
                  </a:cubicBezTo>
                  <a:cubicBezTo>
                    <a:pt x="20" y="8"/>
                    <a:pt x="20" y="8"/>
                    <a:pt x="20" y="7"/>
                  </a:cubicBezTo>
                  <a:cubicBezTo>
                    <a:pt x="20" y="7"/>
                    <a:pt x="20" y="7"/>
                    <a:pt x="20" y="7"/>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5" name="Freeform 26"/>
            <p:cNvSpPr>
              <a:spLocks/>
            </p:cNvSpPr>
            <p:nvPr/>
          </p:nvSpPr>
          <p:spPr bwMode="auto">
            <a:xfrm>
              <a:off x="5078414" y="3378201"/>
              <a:ext cx="87313" cy="206375"/>
            </a:xfrm>
            <a:custGeom>
              <a:avLst/>
              <a:gdLst>
                <a:gd name="T0" fmla="*/ 7 w 8"/>
                <a:gd name="T1" fmla="*/ 14 h 19"/>
                <a:gd name="T2" fmla="*/ 7 w 8"/>
                <a:gd name="T3" fmla="*/ 13 h 19"/>
                <a:gd name="T4" fmla="*/ 7 w 8"/>
                <a:gd name="T5" fmla="*/ 13 h 19"/>
                <a:gd name="T6" fmla="*/ 6 w 8"/>
                <a:gd name="T7" fmla="*/ 12 h 19"/>
                <a:gd name="T8" fmla="*/ 6 w 8"/>
                <a:gd name="T9" fmla="*/ 12 h 19"/>
                <a:gd name="T10" fmla="*/ 6 w 8"/>
                <a:gd name="T11" fmla="*/ 11 h 19"/>
                <a:gd name="T12" fmla="*/ 6 w 8"/>
                <a:gd name="T13" fmla="*/ 10 h 19"/>
                <a:gd name="T14" fmla="*/ 5 w 8"/>
                <a:gd name="T15" fmla="*/ 9 h 19"/>
                <a:gd name="T16" fmla="*/ 5 w 8"/>
                <a:gd name="T17" fmla="*/ 7 h 19"/>
                <a:gd name="T18" fmla="*/ 6 w 8"/>
                <a:gd name="T19" fmla="*/ 7 h 19"/>
                <a:gd name="T20" fmla="*/ 6 w 8"/>
                <a:gd name="T21" fmla="*/ 6 h 19"/>
                <a:gd name="T22" fmla="*/ 6 w 8"/>
                <a:gd name="T23" fmla="*/ 6 h 19"/>
                <a:gd name="T24" fmla="*/ 6 w 8"/>
                <a:gd name="T25" fmla="*/ 5 h 19"/>
                <a:gd name="T26" fmla="*/ 6 w 8"/>
                <a:gd name="T27" fmla="*/ 5 h 19"/>
                <a:gd name="T28" fmla="*/ 5 w 8"/>
                <a:gd name="T29" fmla="*/ 3 h 19"/>
                <a:gd name="T30" fmla="*/ 5 w 8"/>
                <a:gd name="T31" fmla="*/ 2 h 19"/>
                <a:gd name="T32" fmla="*/ 5 w 8"/>
                <a:gd name="T33" fmla="*/ 1 h 19"/>
                <a:gd name="T34" fmla="*/ 4 w 8"/>
                <a:gd name="T35" fmla="*/ 1 h 19"/>
                <a:gd name="T36" fmla="*/ 3 w 8"/>
                <a:gd name="T37" fmla="*/ 0 h 19"/>
                <a:gd name="T38" fmla="*/ 2 w 8"/>
                <a:gd name="T39" fmla="*/ 0 h 19"/>
                <a:gd name="T40" fmla="*/ 1 w 8"/>
                <a:gd name="T41" fmla="*/ 0 h 19"/>
                <a:gd name="T42" fmla="*/ 1 w 8"/>
                <a:gd name="T43" fmla="*/ 0 h 19"/>
                <a:gd name="T44" fmla="*/ 1 w 8"/>
                <a:gd name="T45" fmla="*/ 0 h 19"/>
                <a:gd name="T46" fmla="*/ 2 w 8"/>
                <a:gd name="T47" fmla="*/ 1 h 19"/>
                <a:gd name="T48" fmla="*/ 2 w 8"/>
                <a:gd name="T49" fmla="*/ 2 h 19"/>
                <a:gd name="T50" fmla="*/ 3 w 8"/>
                <a:gd name="T51" fmla="*/ 3 h 19"/>
                <a:gd name="T52" fmla="*/ 2 w 8"/>
                <a:gd name="T53" fmla="*/ 4 h 19"/>
                <a:gd name="T54" fmla="*/ 2 w 8"/>
                <a:gd name="T55" fmla="*/ 5 h 19"/>
                <a:gd name="T56" fmla="*/ 1 w 8"/>
                <a:gd name="T57" fmla="*/ 6 h 19"/>
                <a:gd name="T58" fmla="*/ 2 w 8"/>
                <a:gd name="T59" fmla="*/ 6 h 19"/>
                <a:gd name="T60" fmla="*/ 2 w 8"/>
                <a:gd name="T61" fmla="*/ 7 h 19"/>
                <a:gd name="T62" fmla="*/ 2 w 8"/>
                <a:gd name="T63" fmla="*/ 8 h 19"/>
                <a:gd name="T64" fmla="*/ 2 w 8"/>
                <a:gd name="T65" fmla="*/ 9 h 19"/>
                <a:gd name="T66" fmla="*/ 1 w 8"/>
                <a:gd name="T67" fmla="*/ 9 h 19"/>
                <a:gd name="T68" fmla="*/ 1 w 8"/>
                <a:gd name="T69" fmla="*/ 10 h 19"/>
                <a:gd name="T70" fmla="*/ 0 w 8"/>
                <a:gd name="T71" fmla="*/ 11 h 19"/>
                <a:gd name="T72" fmla="*/ 0 w 8"/>
                <a:gd name="T73" fmla="*/ 12 h 19"/>
                <a:gd name="T74" fmla="*/ 1 w 8"/>
                <a:gd name="T75" fmla="*/ 13 h 19"/>
                <a:gd name="T76" fmla="*/ 1 w 8"/>
                <a:gd name="T77" fmla="*/ 13 h 19"/>
                <a:gd name="T78" fmla="*/ 1 w 8"/>
                <a:gd name="T79" fmla="*/ 13 h 19"/>
                <a:gd name="T80" fmla="*/ 2 w 8"/>
                <a:gd name="T81" fmla="*/ 14 h 19"/>
                <a:gd name="T82" fmla="*/ 2 w 8"/>
                <a:gd name="T83" fmla="*/ 15 h 19"/>
                <a:gd name="T84" fmla="*/ 3 w 8"/>
                <a:gd name="T85" fmla="*/ 15 h 19"/>
                <a:gd name="T86" fmla="*/ 4 w 8"/>
                <a:gd name="T87" fmla="*/ 15 h 19"/>
                <a:gd name="T88" fmla="*/ 5 w 8"/>
                <a:gd name="T89" fmla="*/ 16 h 19"/>
                <a:gd name="T90" fmla="*/ 5 w 8"/>
                <a:gd name="T91" fmla="*/ 17 h 19"/>
                <a:gd name="T92" fmla="*/ 4 w 8"/>
                <a:gd name="T93" fmla="*/ 18 h 19"/>
                <a:gd name="T94" fmla="*/ 5 w 8"/>
                <a:gd name="T95" fmla="*/ 19 h 19"/>
                <a:gd name="T96" fmla="*/ 6 w 8"/>
                <a:gd name="T97" fmla="*/ 19 h 19"/>
                <a:gd name="T98" fmla="*/ 7 w 8"/>
                <a:gd name="T99" fmla="*/ 18 h 19"/>
                <a:gd name="T100" fmla="*/ 8 w 8"/>
                <a:gd name="T101" fmla="*/ 17 h 19"/>
                <a:gd name="T102" fmla="*/ 8 w 8"/>
                <a:gd name="T103" fmla="*/ 15 h 19"/>
                <a:gd name="T104" fmla="*/ 7 w 8"/>
                <a:gd name="T10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 h="19">
                  <a:moveTo>
                    <a:pt x="7" y="14"/>
                  </a:moveTo>
                  <a:cubicBezTo>
                    <a:pt x="7" y="14"/>
                    <a:pt x="7" y="14"/>
                    <a:pt x="7" y="13"/>
                  </a:cubicBezTo>
                  <a:cubicBezTo>
                    <a:pt x="7" y="13"/>
                    <a:pt x="7" y="13"/>
                    <a:pt x="7" y="13"/>
                  </a:cubicBezTo>
                  <a:cubicBezTo>
                    <a:pt x="7" y="12"/>
                    <a:pt x="6" y="12"/>
                    <a:pt x="6" y="12"/>
                  </a:cubicBezTo>
                  <a:cubicBezTo>
                    <a:pt x="6" y="12"/>
                    <a:pt x="6" y="12"/>
                    <a:pt x="6" y="12"/>
                  </a:cubicBezTo>
                  <a:cubicBezTo>
                    <a:pt x="6" y="11"/>
                    <a:pt x="6" y="11"/>
                    <a:pt x="6" y="11"/>
                  </a:cubicBezTo>
                  <a:cubicBezTo>
                    <a:pt x="6" y="10"/>
                    <a:pt x="6" y="10"/>
                    <a:pt x="6" y="10"/>
                  </a:cubicBezTo>
                  <a:cubicBezTo>
                    <a:pt x="6" y="9"/>
                    <a:pt x="6" y="9"/>
                    <a:pt x="5" y="9"/>
                  </a:cubicBezTo>
                  <a:cubicBezTo>
                    <a:pt x="5" y="8"/>
                    <a:pt x="5" y="8"/>
                    <a:pt x="5" y="7"/>
                  </a:cubicBezTo>
                  <a:cubicBezTo>
                    <a:pt x="6" y="7"/>
                    <a:pt x="6" y="7"/>
                    <a:pt x="6" y="7"/>
                  </a:cubicBezTo>
                  <a:cubicBezTo>
                    <a:pt x="6" y="7"/>
                    <a:pt x="6" y="7"/>
                    <a:pt x="6" y="6"/>
                  </a:cubicBezTo>
                  <a:cubicBezTo>
                    <a:pt x="6" y="6"/>
                    <a:pt x="6" y="6"/>
                    <a:pt x="6" y="6"/>
                  </a:cubicBezTo>
                  <a:cubicBezTo>
                    <a:pt x="6" y="6"/>
                    <a:pt x="6" y="6"/>
                    <a:pt x="6" y="5"/>
                  </a:cubicBezTo>
                  <a:cubicBezTo>
                    <a:pt x="6" y="5"/>
                    <a:pt x="6" y="5"/>
                    <a:pt x="6" y="5"/>
                  </a:cubicBezTo>
                  <a:cubicBezTo>
                    <a:pt x="5" y="4"/>
                    <a:pt x="6" y="4"/>
                    <a:pt x="5" y="3"/>
                  </a:cubicBezTo>
                  <a:cubicBezTo>
                    <a:pt x="5" y="3"/>
                    <a:pt x="6" y="3"/>
                    <a:pt x="5" y="2"/>
                  </a:cubicBezTo>
                  <a:cubicBezTo>
                    <a:pt x="5" y="2"/>
                    <a:pt x="5" y="2"/>
                    <a:pt x="5" y="1"/>
                  </a:cubicBezTo>
                  <a:cubicBezTo>
                    <a:pt x="5" y="1"/>
                    <a:pt x="4" y="1"/>
                    <a:pt x="4" y="1"/>
                  </a:cubicBezTo>
                  <a:cubicBezTo>
                    <a:pt x="4" y="0"/>
                    <a:pt x="3" y="0"/>
                    <a:pt x="3" y="0"/>
                  </a:cubicBezTo>
                  <a:cubicBezTo>
                    <a:pt x="3" y="0"/>
                    <a:pt x="2" y="0"/>
                    <a:pt x="2" y="0"/>
                  </a:cubicBezTo>
                  <a:cubicBezTo>
                    <a:pt x="2" y="0"/>
                    <a:pt x="1" y="0"/>
                    <a:pt x="1" y="0"/>
                  </a:cubicBezTo>
                  <a:cubicBezTo>
                    <a:pt x="1" y="0"/>
                    <a:pt x="1" y="0"/>
                    <a:pt x="1" y="0"/>
                  </a:cubicBezTo>
                  <a:cubicBezTo>
                    <a:pt x="1" y="0"/>
                    <a:pt x="1" y="0"/>
                    <a:pt x="1" y="0"/>
                  </a:cubicBezTo>
                  <a:cubicBezTo>
                    <a:pt x="2" y="1"/>
                    <a:pt x="2" y="1"/>
                    <a:pt x="2" y="1"/>
                  </a:cubicBezTo>
                  <a:cubicBezTo>
                    <a:pt x="2" y="2"/>
                    <a:pt x="2" y="2"/>
                    <a:pt x="2" y="2"/>
                  </a:cubicBezTo>
                  <a:cubicBezTo>
                    <a:pt x="2" y="3"/>
                    <a:pt x="3" y="3"/>
                    <a:pt x="3" y="3"/>
                  </a:cubicBezTo>
                  <a:cubicBezTo>
                    <a:pt x="3" y="4"/>
                    <a:pt x="2" y="3"/>
                    <a:pt x="2" y="4"/>
                  </a:cubicBezTo>
                  <a:cubicBezTo>
                    <a:pt x="2" y="4"/>
                    <a:pt x="2" y="4"/>
                    <a:pt x="2" y="5"/>
                  </a:cubicBezTo>
                  <a:cubicBezTo>
                    <a:pt x="2" y="5"/>
                    <a:pt x="2" y="5"/>
                    <a:pt x="1" y="6"/>
                  </a:cubicBezTo>
                  <a:cubicBezTo>
                    <a:pt x="1" y="6"/>
                    <a:pt x="2" y="6"/>
                    <a:pt x="2" y="6"/>
                  </a:cubicBezTo>
                  <a:cubicBezTo>
                    <a:pt x="2" y="6"/>
                    <a:pt x="2" y="7"/>
                    <a:pt x="2" y="7"/>
                  </a:cubicBezTo>
                  <a:cubicBezTo>
                    <a:pt x="2" y="7"/>
                    <a:pt x="2" y="7"/>
                    <a:pt x="2" y="8"/>
                  </a:cubicBezTo>
                  <a:cubicBezTo>
                    <a:pt x="2" y="8"/>
                    <a:pt x="2" y="9"/>
                    <a:pt x="2" y="9"/>
                  </a:cubicBezTo>
                  <a:cubicBezTo>
                    <a:pt x="2" y="9"/>
                    <a:pt x="1" y="9"/>
                    <a:pt x="1" y="9"/>
                  </a:cubicBezTo>
                  <a:cubicBezTo>
                    <a:pt x="1" y="9"/>
                    <a:pt x="1" y="10"/>
                    <a:pt x="1" y="10"/>
                  </a:cubicBezTo>
                  <a:cubicBezTo>
                    <a:pt x="1" y="11"/>
                    <a:pt x="1" y="11"/>
                    <a:pt x="0" y="11"/>
                  </a:cubicBezTo>
                  <a:cubicBezTo>
                    <a:pt x="0" y="12"/>
                    <a:pt x="0" y="12"/>
                    <a:pt x="0" y="12"/>
                  </a:cubicBezTo>
                  <a:cubicBezTo>
                    <a:pt x="0" y="13"/>
                    <a:pt x="1" y="13"/>
                    <a:pt x="1" y="13"/>
                  </a:cubicBezTo>
                  <a:cubicBezTo>
                    <a:pt x="1" y="13"/>
                    <a:pt x="1" y="13"/>
                    <a:pt x="1" y="13"/>
                  </a:cubicBezTo>
                  <a:cubicBezTo>
                    <a:pt x="1" y="13"/>
                    <a:pt x="1" y="13"/>
                    <a:pt x="1" y="13"/>
                  </a:cubicBezTo>
                  <a:cubicBezTo>
                    <a:pt x="2" y="13"/>
                    <a:pt x="1" y="14"/>
                    <a:pt x="2" y="14"/>
                  </a:cubicBezTo>
                  <a:cubicBezTo>
                    <a:pt x="2" y="14"/>
                    <a:pt x="2" y="15"/>
                    <a:pt x="2" y="15"/>
                  </a:cubicBezTo>
                  <a:cubicBezTo>
                    <a:pt x="2" y="15"/>
                    <a:pt x="3" y="15"/>
                    <a:pt x="3" y="15"/>
                  </a:cubicBezTo>
                  <a:cubicBezTo>
                    <a:pt x="3" y="15"/>
                    <a:pt x="4" y="15"/>
                    <a:pt x="4" y="15"/>
                  </a:cubicBezTo>
                  <a:cubicBezTo>
                    <a:pt x="4" y="15"/>
                    <a:pt x="5" y="15"/>
                    <a:pt x="5" y="16"/>
                  </a:cubicBezTo>
                  <a:cubicBezTo>
                    <a:pt x="5" y="16"/>
                    <a:pt x="5" y="17"/>
                    <a:pt x="5" y="17"/>
                  </a:cubicBezTo>
                  <a:cubicBezTo>
                    <a:pt x="5" y="18"/>
                    <a:pt x="4" y="18"/>
                    <a:pt x="4" y="18"/>
                  </a:cubicBezTo>
                  <a:cubicBezTo>
                    <a:pt x="5" y="19"/>
                    <a:pt x="5" y="19"/>
                    <a:pt x="5" y="19"/>
                  </a:cubicBezTo>
                  <a:cubicBezTo>
                    <a:pt x="6" y="19"/>
                    <a:pt x="6" y="19"/>
                    <a:pt x="6" y="19"/>
                  </a:cubicBezTo>
                  <a:cubicBezTo>
                    <a:pt x="7" y="19"/>
                    <a:pt x="7" y="18"/>
                    <a:pt x="7" y="18"/>
                  </a:cubicBezTo>
                  <a:cubicBezTo>
                    <a:pt x="8" y="18"/>
                    <a:pt x="8" y="17"/>
                    <a:pt x="8" y="17"/>
                  </a:cubicBezTo>
                  <a:cubicBezTo>
                    <a:pt x="8" y="16"/>
                    <a:pt x="8" y="16"/>
                    <a:pt x="8" y="15"/>
                  </a:cubicBezTo>
                  <a:cubicBezTo>
                    <a:pt x="8" y="15"/>
                    <a:pt x="8" y="15"/>
                    <a:pt x="7" y="1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6" name="Freeform 27"/>
            <p:cNvSpPr>
              <a:spLocks/>
            </p:cNvSpPr>
            <p:nvPr/>
          </p:nvSpPr>
          <p:spPr bwMode="auto">
            <a:xfrm>
              <a:off x="4506914" y="3605214"/>
              <a:ext cx="355600" cy="379413"/>
            </a:xfrm>
            <a:custGeom>
              <a:avLst/>
              <a:gdLst>
                <a:gd name="T0" fmla="*/ 30 w 33"/>
                <a:gd name="T1" fmla="*/ 2 h 35"/>
                <a:gd name="T2" fmla="*/ 29 w 33"/>
                <a:gd name="T3" fmla="*/ 2 h 35"/>
                <a:gd name="T4" fmla="*/ 27 w 33"/>
                <a:gd name="T5" fmla="*/ 3 h 35"/>
                <a:gd name="T6" fmla="*/ 24 w 33"/>
                <a:gd name="T7" fmla="*/ 3 h 35"/>
                <a:gd name="T8" fmla="*/ 22 w 33"/>
                <a:gd name="T9" fmla="*/ 3 h 35"/>
                <a:gd name="T10" fmla="*/ 18 w 33"/>
                <a:gd name="T11" fmla="*/ 3 h 35"/>
                <a:gd name="T12" fmla="*/ 17 w 33"/>
                <a:gd name="T13" fmla="*/ 2 h 35"/>
                <a:gd name="T14" fmla="*/ 13 w 33"/>
                <a:gd name="T15" fmla="*/ 2 h 35"/>
                <a:gd name="T16" fmla="*/ 10 w 33"/>
                <a:gd name="T17" fmla="*/ 1 h 35"/>
                <a:gd name="T18" fmla="*/ 6 w 33"/>
                <a:gd name="T19" fmla="*/ 2 h 35"/>
                <a:gd name="T20" fmla="*/ 4 w 33"/>
                <a:gd name="T21" fmla="*/ 1 h 35"/>
                <a:gd name="T22" fmla="*/ 2 w 33"/>
                <a:gd name="T23" fmla="*/ 1 h 35"/>
                <a:gd name="T24" fmla="*/ 0 w 33"/>
                <a:gd name="T25" fmla="*/ 1 h 35"/>
                <a:gd name="T26" fmla="*/ 0 w 33"/>
                <a:gd name="T27" fmla="*/ 3 h 35"/>
                <a:gd name="T28" fmla="*/ 2 w 33"/>
                <a:gd name="T29" fmla="*/ 5 h 35"/>
                <a:gd name="T30" fmla="*/ 3 w 33"/>
                <a:gd name="T31" fmla="*/ 8 h 35"/>
                <a:gd name="T32" fmla="*/ 3 w 33"/>
                <a:gd name="T33" fmla="*/ 9 h 35"/>
                <a:gd name="T34" fmla="*/ 4 w 33"/>
                <a:gd name="T35" fmla="*/ 10 h 35"/>
                <a:gd name="T36" fmla="*/ 4 w 33"/>
                <a:gd name="T37" fmla="*/ 13 h 35"/>
                <a:gd name="T38" fmla="*/ 6 w 33"/>
                <a:gd name="T39" fmla="*/ 15 h 35"/>
                <a:gd name="T40" fmla="*/ 7 w 33"/>
                <a:gd name="T41" fmla="*/ 17 h 35"/>
                <a:gd name="T42" fmla="*/ 7 w 33"/>
                <a:gd name="T43" fmla="*/ 21 h 35"/>
                <a:gd name="T44" fmla="*/ 8 w 33"/>
                <a:gd name="T45" fmla="*/ 24 h 35"/>
                <a:gd name="T46" fmla="*/ 8 w 33"/>
                <a:gd name="T47" fmla="*/ 27 h 35"/>
                <a:gd name="T48" fmla="*/ 8 w 33"/>
                <a:gd name="T49" fmla="*/ 30 h 35"/>
                <a:gd name="T50" fmla="*/ 9 w 33"/>
                <a:gd name="T51" fmla="*/ 33 h 35"/>
                <a:gd name="T52" fmla="*/ 11 w 33"/>
                <a:gd name="T53" fmla="*/ 35 h 35"/>
                <a:gd name="T54" fmla="*/ 12 w 33"/>
                <a:gd name="T55" fmla="*/ 33 h 35"/>
                <a:gd name="T56" fmla="*/ 13 w 33"/>
                <a:gd name="T57" fmla="*/ 33 h 35"/>
                <a:gd name="T58" fmla="*/ 14 w 33"/>
                <a:gd name="T59" fmla="*/ 35 h 35"/>
                <a:gd name="T60" fmla="*/ 16 w 33"/>
                <a:gd name="T61" fmla="*/ 35 h 35"/>
                <a:gd name="T62" fmla="*/ 18 w 33"/>
                <a:gd name="T63" fmla="*/ 34 h 35"/>
                <a:gd name="T64" fmla="*/ 20 w 33"/>
                <a:gd name="T65" fmla="*/ 34 h 35"/>
                <a:gd name="T66" fmla="*/ 20 w 33"/>
                <a:gd name="T67" fmla="*/ 23 h 35"/>
                <a:gd name="T68" fmla="*/ 23 w 33"/>
                <a:gd name="T69" fmla="*/ 15 h 35"/>
                <a:gd name="T70" fmla="*/ 23 w 33"/>
                <a:gd name="T71" fmla="*/ 7 h 35"/>
                <a:gd name="T72" fmla="*/ 23 w 33"/>
                <a:gd name="T73" fmla="*/ 5 h 35"/>
                <a:gd name="T74" fmla="*/ 25 w 33"/>
                <a:gd name="T75" fmla="*/ 4 h 35"/>
                <a:gd name="T76" fmla="*/ 28 w 33"/>
                <a:gd name="T77" fmla="*/ 4 h 35"/>
                <a:gd name="T78" fmla="*/ 29 w 33"/>
                <a:gd name="T79" fmla="*/ 4 h 35"/>
                <a:gd name="T80" fmla="*/ 31 w 33"/>
                <a:gd name="T81" fmla="*/ 4 h 35"/>
                <a:gd name="T82" fmla="*/ 32 w 33"/>
                <a:gd name="T83" fmla="*/ 3 h 35"/>
                <a:gd name="T84" fmla="*/ 33 w 33"/>
                <a:gd name="T85" fmla="*/ 3 h 35"/>
                <a:gd name="T86" fmla="*/ 31 w 33"/>
                <a:gd name="T8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35">
                  <a:moveTo>
                    <a:pt x="31" y="2"/>
                  </a:moveTo>
                  <a:cubicBezTo>
                    <a:pt x="30" y="2"/>
                    <a:pt x="30" y="2"/>
                    <a:pt x="30" y="2"/>
                  </a:cubicBezTo>
                  <a:cubicBezTo>
                    <a:pt x="29" y="2"/>
                    <a:pt x="29" y="2"/>
                    <a:pt x="29" y="2"/>
                  </a:cubicBezTo>
                  <a:cubicBezTo>
                    <a:pt x="29" y="2"/>
                    <a:pt x="29" y="2"/>
                    <a:pt x="29" y="2"/>
                  </a:cubicBezTo>
                  <a:cubicBezTo>
                    <a:pt x="28" y="2"/>
                    <a:pt x="28" y="2"/>
                    <a:pt x="28" y="3"/>
                  </a:cubicBezTo>
                  <a:cubicBezTo>
                    <a:pt x="27" y="3"/>
                    <a:pt x="27" y="3"/>
                    <a:pt x="27" y="3"/>
                  </a:cubicBezTo>
                  <a:cubicBezTo>
                    <a:pt x="26" y="3"/>
                    <a:pt x="25" y="3"/>
                    <a:pt x="24" y="3"/>
                  </a:cubicBezTo>
                  <a:cubicBezTo>
                    <a:pt x="24" y="3"/>
                    <a:pt x="24" y="3"/>
                    <a:pt x="24" y="3"/>
                  </a:cubicBezTo>
                  <a:cubicBezTo>
                    <a:pt x="23" y="3"/>
                    <a:pt x="23" y="4"/>
                    <a:pt x="23" y="3"/>
                  </a:cubicBezTo>
                  <a:cubicBezTo>
                    <a:pt x="22" y="3"/>
                    <a:pt x="22" y="3"/>
                    <a:pt x="22" y="3"/>
                  </a:cubicBezTo>
                  <a:cubicBezTo>
                    <a:pt x="21" y="3"/>
                    <a:pt x="21" y="3"/>
                    <a:pt x="20" y="3"/>
                  </a:cubicBezTo>
                  <a:cubicBezTo>
                    <a:pt x="19" y="3"/>
                    <a:pt x="19" y="3"/>
                    <a:pt x="18" y="3"/>
                  </a:cubicBezTo>
                  <a:cubicBezTo>
                    <a:pt x="18" y="3"/>
                    <a:pt x="18" y="3"/>
                    <a:pt x="17" y="2"/>
                  </a:cubicBezTo>
                  <a:cubicBezTo>
                    <a:pt x="17" y="2"/>
                    <a:pt x="17" y="2"/>
                    <a:pt x="17" y="2"/>
                  </a:cubicBezTo>
                  <a:cubicBezTo>
                    <a:pt x="16" y="1"/>
                    <a:pt x="16" y="1"/>
                    <a:pt x="15" y="1"/>
                  </a:cubicBezTo>
                  <a:cubicBezTo>
                    <a:pt x="14" y="1"/>
                    <a:pt x="14" y="2"/>
                    <a:pt x="13" y="2"/>
                  </a:cubicBezTo>
                  <a:cubicBezTo>
                    <a:pt x="13" y="1"/>
                    <a:pt x="12" y="1"/>
                    <a:pt x="12" y="1"/>
                  </a:cubicBezTo>
                  <a:cubicBezTo>
                    <a:pt x="11" y="1"/>
                    <a:pt x="10" y="1"/>
                    <a:pt x="10" y="1"/>
                  </a:cubicBezTo>
                  <a:cubicBezTo>
                    <a:pt x="9" y="1"/>
                    <a:pt x="9" y="1"/>
                    <a:pt x="8" y="1"/>
                  </a:cubicBezTo>
                  <a:cubicBezTo>
                    <a:pt x="7" y="1"/>
                    <a:pt x="7" y="2"/>
                    <a:pt x="6" y="2"/>
                  </a:cubicBezTo>
                  <a:cubicBezTo>
                    <a:pt x="5" y="1"/>
                    <a:pt x="5" y="1"/>
                    <a:pt x="5" y="1"/>
                  </a:cubicBezTo>
                  <a:cubicBezTo>
                    <a:pt x="4" y="1"/>
                    <a:pt x="4" y="1"/>
                    <a:pt x="4" y="1"/>
                  </a:cubicBezTo>
                  <a:cubicBezTo>
                    <a:pt x="4" y="1"/>
                    <a:pt x="3" y="0"/>
                    <a:pt x="3" y="0"/>
                  </a:cubicBezTo>
                  <a:cubicBezTo>
                    <a:pt x="3" y="0"/>
                    <a:pt x="3" y="1"/>
                    <a:pt x="2" y="1"/>
                  </a:cubicBezTo>
                  <a:cubicBezTo>
                    <a:pt x="2" y="1"/>
                    <a:pt x="2" y="1"/>
                    <a:pt x="1" y="1"/>
                  </a:cubicBezTo>
                  <a:cubicBezTo>
                    <a:pt x="1" y="1"/>
                    <a:pt x="1" y="1"/>
                    <a:pt x="0" y="1"/>
                  </a:cubicBezTo>
                  <a:cubicBezTo>
                    <a:pt x="0" y="1"/>
                    <a:pt x="0" y="1"/>
                    <a:pt x="0" y="1"/>
                  </a:cubicBezTo>
                  <a:cubicBezTo>
                    <a:pt x="0" y="1"/>
                    <a:pt x="0" y="2"/>
                    <a:pt x="0" y="3"/>
                  </a:cubicBezTo>
                  <a:cubicBezTo>
                    <a:pt x="0" y="4"/>
                    <a:pt x="0" y="4"/>
                    <a:pt x="1" y="5"/>
                  </a:cubicBezTo>
                  <a:cubicBezTo>
                    <a:pt x="1" y="5"/>
                    <a:pt x="1" y="5"/>
                    <a:pt x="2" y="5"/>
                  </a:cubicBezTo>
                  <a:cubicBezTo>
                    <a:pt x="2" y="6"/>
                    <a:pt x="2" y="6"/>
                    <a:pt x="2" y="7"/>
                  </a:cubicBezTo>
                  <a:cubicBezTo>
                    <a:pt x="2" y="7"/>
                    <a:pt x="2" y="8"/>
                    <a:pt x="3" y="8"/>
                  </a:cubicBezTo>
                  <a:cubicBezTo>
                    <a:pt x="3" y="8"/>
                    <a:pt x="3" y="8"/>
                    <a:pt x="3" y="9"/>
                  </a:cubicBezTo>
                  <a:cubicBezTo>
                    <a:pt x="3" y="9"/>
                    <a:pt x="3" y="9"/>
                    <a:pt x="3" y="9"/>
                  </a:cubicBezTo>
                  <a:cubicBezTo>
                    <a:pt x="3" y="9"/>
                    <a:pt x="4" y="9"/>
                    <a:pt x="4" y="10"/>
                  </a:cubicBezTo>
                  <a:cubicBezTo>
                    <a:pt x="4" y="10"/>
                    <a:pt x="4" y="10"/>
                    <a:pt x="4" y="10"/>
                  </a:cubicBezTo>
                  <a:cubicBezTo>
                    <a:pt x="4" y="11"/>
                    <a:pt x="4" y="11"/>
                    <a:pt x="4" y="12"/>
                  </a:cubicBezTo>
                  <a:cubicBezTo>
                    <a:pt x="4" y="12"/>
                    <a:pt x="4" y="12"/>
                    <a:pt x="4" y="13"/>
                  </a:cubicBezTo>
                  <a:cubicBezTo>
                    <a:pt x="5" y="13"/>
                    <a:pt x="5" y="14"/>
                    <a:pt x="5" y="14"/>
                  </a:cubicBezTo>
                  <a:cubicBezTo>
                    <a:pt x="6" y="15"/>
                    <a:pt x="6" y="15"/>
                    <a:pt x="6" y="15"/>
                  </a:cubicBezTo>
                  <a:cubicBezTo>
                    <a:pt x="6" y="16"/>
                    <a:pt x="7" y="16"/>
                    <a:pt x="7" y="16"/>
                  </a:cubicBezTo>
                  <a:cubicBezTo>
                    <a:pt x="7" y="17"/>
                    <a:pt x="7" y="17"/>
                    <a:pt x="7" y="17"/>
                  </a:cubicBezTo>
                  <a:cubicBezTo>
                    <a:pt x="7" y="18"/>
                    <a:pt x="7" y="18"/>
                    <a:pt x="7" y="19"/>
                  </a:cubicBezTo>
                  <a:cubicBezTo>
                    <a:pt x="7" y="20"/>
                    <a:pt x="7" y="20"/>
                    <a:pt x="7" y="21"/>
                  </a:cubicBezTo>
                  <a:cubicBezTo>
                    <a:pt x="7" y="22"/>
                    <a:pt x="7" y="22"/>
                    <a:pt x="7" y="22"/>
                  </a:cubicBezTo>
                  <a:cubicBezTo>
                    <a:pt x="7" y="23"/>
                    <a:pt x="8" y="23"/>
                    <a:pt x="8" y="24"/>
                  </a:cubicBezTo>
                  <a:cubicBezTo>
                    <a:pt x="8" y="24"/>
                    <a:pt x="7" y="24"/>
                    <a:pt x="7" y="25"/>
                  </a:cubicBezTo>
                  <a:cubicBezTo>
                    <a:pt x="7" y="26"/>
                    <a:pt x="8" y="26"/>
                    <a:pt x="8" y="27"/>
                  </a:cubicBezTo>
                  <a:cubicBezTo>
                    <a:pt x="8" y="27"/>
                    <a:pt x="8" y="28"/>
                    <a:pt x="8" y="28"/>
                  </a:cubicBezTo>
                  <a:cubicBezTo>
                    <a:pt x="8" y="29"/>
                    <a:pt x="8" y="29"/>
                    <a:pt x="8" y="30"/>
                  </a:cubicBezTo>
                  <a:cubicBezTo>
                    <a:pt x="8" y="30"/>
                    <a:pt x="8" y="31"/>
                    <a:pt x="9" y="31"/>
                  </a:cubicBezTo>
                  <a:cubicBezTo>
                    <a:pt x="9" y="32"/>
                    <a:pt x="9" y="32"/>
                    <a:pt x="9" y="33"/>
                  </a:cubicBezTo>
                  <a:cubicBezTo>
                    <a:pt x="10" y="33"/>
                    <a:pt x="10" y="33"/>
                    <a:pt x="10" y="34"/>
                  </a:cubicBezTo>
                  <a:cubicBezTo>
                    <a:pt x="10" y="34"/>
                    <a:pt x="11" y="34"/>
                    <a:pt x="11" y="35"/>
                  </a:cubicBezTo>
                  <a:cubicBezTo>
                    <a:pt x="11" y="34"/>
                    <a:pt x="11" y="34"/>
                    <a:pt x="11" y="34"/>
                  </a:cubicBezTo>
                  <a:cubicBezTo>
                    <a:pt x="11" y="34"/>
                    <a:pt x="12" y="34"/>
                    <a:pt x="12" y="33"/>
                  </a:cubicBezTo>
                  <a:cubicBezTo>
                    <a:pt x="12" y="33"/>
                    <a:pt x="12" y="33"/>
                    <a:pt x="12" y="33"/>
                  </a:cubicBezTo>
                  <a:cubicBezTo>
                    <a:pt x="12" y="33"/>
                    <a:pt x="13" y="33"/>
                    <a:pt x="13" y="33"/>
                  </a:cubicBezTo>
                  <a:cubicBezTo>
                    <a:pt x="13" y="33"/>
                    <a:pt x="13" y="33"/>
                    <a:pt x="13" y="34"/>
                  </a:cubicBezTo>
                  <a:cubicBezTo>
                    <a:pt x="13" y="34"/>
                    <a:pt x="13" y="34"/>
                    <a:pt x="14" y="35"/>
                  </a:cubicBezTo>
                  <a:cubicBezTo>
                    <a:pt x="14" y="35"/>
                    <a:pt x="14" y="35"/>
                    <a:pt x="15" y="35"/>
                  </a:cubicBezTo>
                  <a:cubicBezTo>
                    <a:pt x="15" y="35"/>
                    <a:pt x="16" y="35"/>
                    <a:pt x="16" y="35"/>
                  </a:cubicBezTo>
                  <a:cubicBezTo>
                    <a:pt x="16" y="35"/>
                    <a:pt x="17" y="35"/>
                    <a:pt x="17" y="35"/>
                  </a:cubicBezTo>
                  <a:cubicBezTo>
                    <a:pt x="17" y="35"/>
                    <a:pt x="17" y="35"/>
                    <a:pt x="18" y="34"/>
                  </a:cubicBezTo>
                  <a:cubicBezTo>
                    <a:pt x="18" y="34"/>
                    <a:pt x="18" y="34"/>
                    <a:pt x="19" y="34"/>
                  </a:cubicBezTo>
                  <a:cubicBezTo>
                    <a:pt x="19" y="34"/>
                    <a:pt x="19" y="34"/>
                    <a:pt x="20" y="34"/>
                  </a:cubicBezTo>
                  <a:cubicBezTo>
                    <a:pt x="20" y="30"/>
                    <a:pt x="20" y="27"/>
                    <a:pt x="20" y="23"/>
                  </a:cubicBezTo>
                  <a:cubicBezTo>
                    <a:pt x="20" y="23"/>
                    <a:pt x="20" y="23"/>
                    <a:pt x="20" y="23"/>
                  </a:cubicBezTo>
                  <a:cubicBezTo>
                    <a:pt x="21" y="15"/>
                    <a:pt x="21" y="15"/>
                    <a:pt x="21" y="15"/>
                  </a:cubicBezTo>
                  <a:cubicBezTo>
                    <a:pt x="23" y="15"/>
                    <a:pt x="23" y="15"/>
                    <a:pt x="23" y="15"/>
                  </a:cubicBezTo>
                  <a:cubicBezTo>
                    <a:pt x="23" y="9"/>
                    <a:pt x="23" y="9"/>
                    <a:pt x="23" y="9"/>
                  </a:cubicBezTo>
                  <a:cubicBezTo>
                    <a:pt x="23" y="8"/>
                    <a:pt x="23" y="7"/>
                    <a:pt x="23" y="7"/>
                  </a:cubicBezTo>
                  <a:cubicBezTo>
                    <a:pt x="23" y="6"/>
                    <a:pt x="23" y="6"/>
                    <a:pt x="23" y="5"/>
                  </a:cubicBezTo>
                  <a:cubicBezTo>
                    <a:pt x="23" y="5"/>
                    <a:pt x="23" y="5"/>
                    <a:pt x="23" y="5"/>
                  </a:cubicBezTo>
                  <a:cubicBezTo>
                    <a:pt x="23" y="4"/>
                    <a:pt x="23" y="4"/>
                    <a:pt x="23" y="4"/>
                  </a:cubicBezTo>
                  <a:cubicBezTo>
                    <a:pt x="24" y="4"/>
                    <a:pt x="24" y="4"/>
                    <a:pt x="25" y="4"/>
                  </a:cubicBezTo>
                  <a:cubicBezTo>
                    <a:pt x="26" y="4"/>
                    <a:pt x="26" y="4"/>
                    <a:pt x="26" y="4"/>
                  </a:cubicBezTo>
                  <a:cubicBezTo>
                    <a:pt x="27" y="4"/>
                    <a:pt x="27" y="4"/>
                    <a:pt x="28" y="4"/>
                  </a:cubicBezTo>
                  <a:cubicBezTo>
                    <a:pt x="28" y="4"/>
                    <a:pt x="28" y="3"/>
                    <a:pt x="28" y="3"/>
                  </a:cubicBezTo>
                  <a:cubicBezTo>
                    <a:pt x="29" y="3"/>
                    <a:pt x="29" y="4"/>
                    <a:pt x="29" y="4"/>
                  </a:cubicBezTo>
                  <a:cubicBezTo>
                    <a:pt x="30" y="5"/>
                    <a:pt x="30" y="5"/>
                    <a:pt x="30" y="5"/>
                  </a:cubicBezTo>
                  <a:cubicBezTo>
                    <a:pt x="30" y="5"/>
                    <a:pt x="30" y="4"/>
                    <a:pt x="31" y="4"/>
                  </a:cubicBezTo>
                  <a:cubicBezTo>
                    <a:pt x="31" y="4"/>
                    <a:pt x="31" y="4"/>
                    <a:pt x="32" y="4"/>
                  </a:cubicBezTo>
                  <a:cubicBezTo>
                    <a:pt x="32" y="4"/>
                    <a:pt x="32" y="4"/>
                    <a:pt x="32" y="3"/>
                  </a:cubicBezTo>
                  <a:cubicBezTo>
                    <a:pt x="33" y="3"/>
                    <a:pt x="33" y="3"/>
                    <a:pt x="33" y="3"/>
                  </a:cubicBezTo>
                  <a:cubicBezTo>
                    <a:pt x="33" y="3"/>
                    <a:pt x="33" y="3"/>
                    <a:pt x="33" y="3"/>
                  </a:cubicBezTo>
                  <a:cubicBezTo>
                    <a:pt x="33" y="3"/>
                    <a:pt x="33" y="2"/>
                    <a:pt x="32" y="2"/>
                  </a:cubicBezTo>
                  <a:cubicBezTo>
                    <a:pt x="32" y="2"/>
                    <a:pt x="31" y="2"/>
                    <a:pt x="3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7" name="Freeform 28"/>
            <p:cNvSpPr>
              <a:spLocks/>
            </p:cNvSpPr>
            <p:nvPr/>
          </p:nvSpPr>
          <p:spPr bwMode="auto">
            <a:xfrm>
              <a:off x="5305427" y="2708276"/>
              <a:ext cx="292100" cy="422275"/>
            </a:xfrm>
            <a:custGeom>
              <a:avLst/>
              <a:gdLst>
                <a:gd name="T0" fmla="*/ 26 w 27"/>
                <a:gd name="T1" fmla="*/ 1 h 39"/>
                <a:gd name="T2" fmla="*/ 24 w 27"/>
                <a:gd name="T3" fmla="*/ 1 h 39"/>
                <a:gd name="T4" fmla="*/ 22 w 27"/>
                <a:gd name="T5" fmla="*/ 2 h 39"/>
                <a:gd name="T6" fmla="*/ 20 w 27"/>
                <a:gd name="T7" fmla="*/ 2 h 39"/>
                <a:gd name="T8" fmla="*/ 18 w 27"/>
                <a:gd name="T9" fmla="*/ 3 h 39"/>
                <a:gd name="T10" fmla="*/ 16 w 27"/>
                <a:gd name="T11" fmla="*/ 4 h 39"/>
                <a:gd name="T12" fmla="*/ 13 w 27"/>
                <a:gd name="T13" fmla="*/ 4 h 39"/>
                <a:gd name="T14" fmla="*/ 11 w 27"/>
                <a:gd name="T15" fmla="*/ 5 h 39"/>
                <a:gd name="T16" fmla="*/ 8 w 27"/>
                <a:gd name="T17" fmla="*/ 5 h 39"/>
                <a:gd name="T18" fmla="*/ 7 w 27"/>
                <a:gd name="T19" fmla="*/ 2 h 39"/>
                <a:gd name="T20" fmla="*/ 6 w 27"/>
                <a:gd name="T21" fmla="*/ 3 h 39"/>
                <a:gd name="T22" fmla="*/ 5 w 27"/>
                <a:gd name="T23" fmla="*/ 4 h 39"/>
                <a:gd name="T24" fmla="*/ 6 w 27"/>
                <a:gd name="T25" fmla="*/ 6 h 39"/>
                <a:gd name="T26" fmla="*/ 7 w 27"/>
                <a:gd name="T27" fmla="*/ 9 h 39"/>
                <a:gd name="T28" fmla="*/ 10 w 27"/>
                <a:gd name="T29" fmla="*/ 10 h 39"/>
                <a:gd name="T30" fmla="*/ 14 w 27"/>
                <a:gd name="T31" fmla="*/ 11 h 39"/>
                <a:gd name="T32" fmla="*/ 15 w 27"/>
                <a:gd name="T33" fmla="*/ 12 h 39"/>
                <a:gd name="T34" fmla="*/ 18 w 27"/>
                <a:gd name="T35" fmla="*/ 12 h 39"/>
                <a:gd name="T36" fmla="*/ 18 w 27"/>
                <a:gd name="T37" fmla="*/ 12 h 39"/>
                <a:gd name="T38" fmla="*/ 17 w 27"/>
                <a:gd name="T39" fmla="*/ 14 h 39"/>
                <a:gd name="T40" fmla="*/ 15 w 27"/>
                <a:gd name="T41" fmla="*/ 16 h 39"/>
                <a:gd name="T42" fmla="*/ 13 w 27"/>
                <a:gd name="T43" fmla="*/ 18 h 39"/>
                <a:gd name="T44" fmla="*/ 12 w 27"/>
                <a:gd name="T45" fmla="*/ 20 h 39"/>
                <a:gd name="T46" fmla="*/ 11 w 27"/>
                <a:gd name="T47" fmla="*/ 21 h 39"/>
                <a:gd name="T48" fmla="*/ 8 w 27"/>
                <a:gd name="T49" fmla="*/ 20 h 39"/>
                <a:gd name="T50" fmla="*/ 7 w 27"/>
                <a:gd name="T51" fmla="*/ 21 h 39"/>
                <a:gd name="T52" fmla="*/ 5 w 27"/>
                <a:gd name="T53" fmla="*/ 23 h 39"/>
                <a:gd name="T54" fmla="*/ 3 w 27"/>
                <a:gd name="T55" fmla="*/ 23 h 39"/>
                <a:gd name="T56" fmla="*/ 2 w 27"/>
                <a:gd name="T57" fmla="*/ 24 h 39"/>
                <a:gd name="T58" fmla="*/ 1 w 27"/>
                <a:gd name="T59" fmla="*/ 26 h 39"/>
                <a:gd name="T60" fmla="*/ 1 w 27"/>
                <a:gd name="T61" fmla="*/ 29 h 39"/>
                <a:gd name="T62" fmla="*/ 1 w 27"/>
                <a:gd name="T63" fmla="*/ 33 h 39"/>
                <a:gd name="T64" fmla="*/ 0 w 27"/>
                <a:gd name="T65" fmla="*/ 37 h 39"/>
                <a:gd name="T66" fmla="*/ 2 w 27"/>
                <a:gd name="T67" fmla="*/ 38 h 39"/>
                <a:gd name="T68" fmla="*/ 2 w 27"/>
                <a:gd name="T69" fmla="*/ 39 h 39"/>
                <a:gd name="T70" fmla="*/ 5 w 27"/>
                <a:gd name="T71" fmla="*/ 36 h 39"/>
                <a:gd name="T72" fmla="*/ 8 w 27"/>
                <a:gd name="T73" fmla="*/ 33 h 39"/>
                <a:gd name="T74" fmla="*/ 10 w 27"/>
                <a:gd name="T75" fmla="*/ 31 h 39"/>
                <a:gd name="T76" fmla="*/ 13 w 27"/>
                <a:gd name="T77" fmla="*/ 29 h 39"/>
                <a:gd name="T78" fmla="*/ 15 w 27"/>
                <a:gd name="T79" fmla="*/ 26 h 39"/>
                <a:gd name="T80" fmla="*/ 18 w 27"/>
                <a:gd name="T81" fmla="*/ 24 h 39"/>
                <a:gd name="T82" fmla="*/ 19 w 27"/>
                <a:gd name="T83" fmla="*/ 20 h 39"/>
                <a:gd name="T84" fmla="*/ 20 w 27"/>
                <a:gd name="T85" fmla="*/ 19 h 39"/>
                <a:gd name="T86" fmla="*/ 22 w 27"/>
                <a:gd name="T87" fmla="*/ 17 h 39"/>
                <a:gd name="T88" fmla="*/ 22 w 27"/>
                <a:gd name="T89" fmla="*/ 14 h 39"/>
                <a:gd name="T90" fmla="*/ 23 w 27"/>
                <a:gd name="T91" fmla="*/ 12 h 39"/>
                <a:gd name="T92" fmla="*/ 25 w 27"/>
                <a:gd name="T93" fmla="*/ 10 h 39"/>
                <a:gd name="T94" fmla="*/ 26 w 27"/>
                <a:gd name="T95" fmla="*/ 8 h 39"/>
                <a:gd name="T96" fmla="*/ 26 w 27"/>
                <a:gd name="T97" fmla="*/ 5 h 39"/>
                <a:gd name="T98" fmla="*/ 27 w 27"/>
                <a:gd name="T99"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 h="39">
                  <a:moveTo>
                    <a:pt x="26" y="2"/>
                  </a:moveTo>
                  <a:cubicBezTo>
                    <a:pt x="26" y="2"/>
                    <a:pt x="26" y="1"/>
                    <a:pt x="26" y="1"/>
                  </a:cubicBezTo>
                  <a:cubicBezTo>
                    <a:pt x="26" y="1"/>
                    <a:pt x="26" y="1"/>
                    <a:pt x="25" y="1"/>
                  </a:cubicBezTo>
                  <a:cubicBezTo>
                    <a:pt x="25" y="0"/>
                    <a:pt x="25" y="1"/>
                    <a:pt x="24" y="1"/>
                  </a:cubicBezTo>
                  <a:cubicBezTo>
                    <a:pt x="24" y="1"/>
                    <a:pt x="24" y="1"/>
                    <a:pt x="23" y="1"/>
                  </a:cubicBezTo>
                  <a:cubicBezTo>
                    <a:pt x="23" y="2"/>
                    <a:pt x="23" y="2"/>
                    <a:pt x="22" y="2"/>
                  </a:cubicBezTo>
                  <a:cubicBezTo>
                    <a:pt x="22" y="2"/>
                    <a:pt x="22" y="2"/>
                    <a:pt x="21" y="2"/>
                  </a:cubicBezTo>
                  <a:cubicBezTo>
                    <a:pt x="21" y="2"/>
                    <a:pt x="20" y="2"/>
                    <a:pt x="20" y="2"/>
                  </a:cubicBezTo>
                  <a:cubicBezTo>
                    <a:pt x="19" y="2"/>
                    <a:pt x="19" y="3"/>
                    <a:pt x="19" y="3"/>
                  </a:cubicBezTo>
                  <a:cubicBezTo>
                    <a:pt x="18" y="3"/>
                    <a:pt x="18" y="3"/>
                    <a:pt x="18" y="3"/>
                  </a:cubicBezTo>
                  <a:cubicBezTo>
                    <a:pt x="17" y="3"/>
                    <a:pt x="17" y="3"/>
                    <a:pt x="17" y="3"/>
                  </a:cubicBezTo>
                  <a:cubicBezTo>
                    <a:pt x="16" y="3"/>
                    <a:pt x="16" y="4"/>
                    <a:pt x="16" y="4"/>
                  </a:cubicBezTo>
                  <a:cubicBezTo>
                    <a:pt x="15" y="4"/>
                    <a:pt x="15" y="4"/>
                    <a:pt x="14" y="4"/>
                  </a:cubicBezTo>
                  <a:cubicBezTo>
                    <a:pt x="14" y="4"/>
                    <a:pt x="14" y="4"/>
                    <a:pt x="13" y="4"/>
                  </a:cubicBezTo>
                  <a:cubicBezTo>
                    <a:pt x="13" y="4"/>
                    <a:pt x="12" y="4"/>
                    <a:pt x="12" y="4"/>
                  </a:cubicBezTo>
                  <a:cubicBezTo>
                    <a:pt x="12" y="4"/>
                    <a:pt x="11" y="4"/>
                    <a:pt x="11" y="5"/>
                  </a:cubicBezTo>
                  <a:cubicBezTo>
                    <a:pt x="10" y="5"/>
                    <a:pt x="10" y="5"/>
                    <a:pt x="9" y="5"/>
                  </a:cubicBezTo>
                  <a:cubicBezTo>
                    <a:pt x="9" y="5"/>
                    <a:pt x="9" y="5"/>
                    <a:pt x="8" y="5"/>
                  </a:cubicBezTo>
                  <a:cubicBezTo>
                    <a:pt x="8" y="4"/>
                    <a:pt x="8" y="4"/>
                    <a:pt x="7" y="3"/>
                  </a:cubicBezTo>
                  <a:cubicBezTo>
                    <a:pt x="7" y="3"/>
                    <a:pt x="7" y="2"/>
                    <a:pt x="7" y="2"/>
                  </a:cubicBezTo>
                  <a:cubicBezTo>
                    <a:pt x="6" y="2"/>
                    <a:pt x="6" y="2"/>
                    <a:pt x="6" y="2"/>
                  </a:cubicBezTo>
                  <a:cubicBezTo>
                    <a:pt x="6" y="2"/>
                    <a:pt x="6" y="3"/>
                    <a:pt x="6" y="3"/>
                  </a:cubicBezTo>
                  <a:cubicBezTo>
                    <a:pt x="6" y="3"/>
                    <a:pt x="6" y="4"/>
                    <a:pt x="5" y="4"/>
                  </a:cubicBezTo>
                  <a:cubicBezTo>
                    <a:pt x="5" y="4"/>
                    <a:pt x="5" y="4"/>
                    <a:pt x="5" y="4"/>
                  </a:cubicBezTo>
                  <a:cubicBezTo>
                    <a:pt x="5" y="4"/>
                    <a:pt x="5" y="5"/>
                    <a:pt x="6" y="5"/>
                  </a:cubicBezTo>
                  <a:cubicBezTo>
                    <a:pt x="6" y="5"/>
                    <a:pt x="6" y="5"/>
                    <a:pt x="6" y="6"/>
                  </a:cubicBezTo>
                  <a:cubicBezTo>
                    <a:pt x="7" y="6"/>
                    <a:pt x="6" y="7"/>
                    <a:pt x="6" y="8"/>
                  </a:cubicBezTo>
                  <a:cubicBezTo>
                    <a:pt x="6" y="8"/>
                    <a:pt x="7" y="9"/>
                    <a:pt x="7" y="9"/>
                  </a:cubicBezTo>
                  <a:cubicBezTo>
                    <a:pt x="8" y="9"/>
                    <a:pt x="8" y="9"/>
                    <a:pt x="9" y="9"/>
                  </a:cubicBezTo>
                  <a:cubicBezTo>
                    <a:pt x="9" y="10"/>
                    <a:pt x="9" y="10"/>
                    <a:pt x="10" y="10"/>
                  </a:cubicBezTo>
                  <a:cubicBezTo>
                    <a:pt x="11" y="10"/>
                    <a:pt x="11" y="10"/>
                    <a:pt x="12" y="10"/>
                  </a:cubicBezTo>
                  <a:cubicBezTo>
                    <a:pt x="13" y="10"/>
                    <a:pt x="13" y="11"/>
                    <a:pt x="14" y="11"/>
                  </a:cubicBezTo>
                  <a:cubicBezTo>
                    <a:pt x="14" y="11"/>
                    <a:pt x="14" y="11"/>
                    <a:pt x="15" y="11"/>
                  </a:cubicBezTo>
                  <a:cubicBezTo>
                    <a:pt x="15" y="11"/>
                    <a:pt x="15" y="12"/>
                    <a:pt x="15" y="12"/>
                  </a:cubicBezTo>
                  <a:cubicBezTo>
                    <a:pt x="16" y="12"/>
                    <a:pt x="16" y="12"/>
                    <a:pt x="17" y="12"/>
                  </a:cubicBezTo>
                  <a:cubicBezTo>
                    <a:pt x="17" y="12"/>
                    <a:pt x="18" y="12"/>
                    <a:pt x="18" y="12"/>
                  </a:cubicBezTo>
                  <a:cubicBezTo>
                    <a:pt x="18" y="12"/>
                    <a:pt x="18" y="12"/>
                    <a:pt x="18" y="12"/>
                  </a:cubicBezTo>
                  <a:cubicBezTo>
                    <a:pt x="19" y="12"/>
                    <a:pt x="18" y="12"/>
                    <a:pt x="18" y="12"/>
                  </a:cubicBezTo>
                  <a:cubicBezTo>
                    <a:pt x="18" y="13"/>
                    <a:pt x="18" y="13"/>
                    <a:pt x="18" y="13"/>
                  </a:cubicBezTo>
                  <a:cubicBezTo>
                    <a:pt x="17" y="14"/>
                    <a:pt x="17" y="14"/>
                    <a:pt x="17" y="14"/>
                  </a:cubicBezTo>
                  <a:cubicBezTo>
                    <a:pt x="16" y="15"/>
                    <a:pt x="16" y="15"/>
                    <a:pt x="16" y="15"/>
                  </a:cubicBezTo>
                  <a:cubicBezTo>
                    <a:pt x="15" y="16"/>
                    <a:pt x="15" y="16"/>
                    <a:pt x="15" y="16"/>
                  </a:cubicBezTo>
                  <a:cubicBezTo>
                    <a:pt x="15" y="17"/>
                    <a:pt x="14" y="17"/>
                    <a:pt x="14" y="17"/>
                  </a:cubicBezTo>
                  <a:cubicBezTo>
                    <a:pt x="14" y="18"/>
                    <a:pt x="13" y="18"/>
                    <a:pt x="13" y="18"/>
                  </a:cubicBezTo>
                  <a:cubicBezTo>
                    <a:pt x="12" y="19"/>
                    <a:pt x="12" y="19"/>
                    <a:pt x="12" y="20"/>
                  </a:cubicBezTo>
                  <a:cubicBezTo>
                    <a:pt x="12" y="20"/>
                    <a:pt x="12" y="20"/>
                    <a:pt x="12" y="20"/>
                  </a:cubicBezTo>
                  <a:cubicBezTo>
                    <a:pt x="12" y="20"/>
                    <a:pt x="12" y="20"/>
                    <a:pt x="11" y="20"/>
                  </a:cubicBezTo>
                  <a:cubicBezTo>
                    <a:pt x="11" y="21"/>
                    <a:pt x="11" y="21"/>
                    <a:pt x="11" y="21"/>
                  </a:cubicBezTo>
                  <a:cubicBezTo>
                    <a:pt x="10" y="21"/>
                    <a:pt x="10" y="21"/>
                    <a:pt x="10" y="21"/>
                  </a:cubicBezTo>
                  <a:cubicBezTo>
                    <a:pt x="9" y="21"/>
                    <a:pt x="9" y="20"/>
                    <a:pt x="8" y="20"/>
                  </a:cubicBezTo>
                  <a:cubicBezTo>
                    <a:pt x="8" y="21"/>
                    <a:pt x="8" y="20"/>
                    <a:pt x="7" y="21"/>
                  </a:cubicBezTo>
                  <a:cubicBezTo>
                    <a:pt x="7" y="21"/>
                    <a:pt x="7" y="21"/>
                    <a:pt x="7" y="21"/>
                  </a:cubicBezTo>
                  <a:cubicBezTo>
                    <a:pt x="7" y="22"/>
                    <a:pt x="6" y="22"/>
                    <a:pt x="6" y="22"/>
                  </a:cubicBezTo>
                  <a:cubicBezTo>
                    <a:pt x="6" y="22"/>
                    <a:pt x="6" y="22"/>
                    <a:pt x="5" y="23"/>
                  </a:cubicBezTo>
                  <a:cubicBezTo>
                    <a:pt x="5" y="23"/>
                    <a:pt x="5" y="23"/>
                    <a:pt x="4" y="23"/>
                  </a:cubicBezTo>
                  <a:cubicBezTo>
                    <a:pt x="4" y="23"/>
                    <a:pt x="3" y="23"/>
                    <a:pt x="3" y="23"/>
                  </a:cubicBezTo>
                  <a:cubicBezTo>
                    <a:pt x="3" y="23"/>
                    <a:pt x="3" y="24"/>
                    <a:pt x="3" y="24"/>
                  </a:cubicBezTo>
                  <a:cubicBezTo>
                    <a:pt x="3" y="24"/>
                    <a:pt x="3" y="24"/>
                    <a:pt x="2" y="24"/>
                  </a:cubicBezTo>
                  <a:cubicBezTo>
                    <a:pt x="2" y="25"/>
                    <a:pt x="2" y="25"/>
                    <a:pt x="2" y="25"/>
                  </a:cubicBezTo>
                  <a:cubicBezTo>
                    <a:pt x="2" y="26"/>
                    <a:pt x="1" y="26"/>
                    <a:pt x="1" y="26"/>
                  </a:cubicBezTo>
                  <a:cubicBezTo>
                    <a:pt x="1" y="26"/>
                    <a:pt x="1" y="27"/>
                    <a:pt x="1" y="28"/>
                  </a:cubicBezTo>
                  <a:cubicBezTo>
                    <a:pt x="1" y="28"/>
                    <a:pt x="1" y="28"/>
                    <a:pt x="1" y="29"/>
                  </a:cubicBezTo>
                  <a:cubicBezTo>
                    <a:pt x="1" y="30"/>
                    <a:pt x="1" y="30"/>
                    <a:pt x="1" y="31"/>
                  </a:cubicBezTo>
                  <a:cubicBezTo>
                    <a:pt x="1" y="31"/>
                    <a:pt x="1" y="32"/>
                    <a:pt x="1" y="33"/>
                  </a:cubicBezTo>
                  <a:cubicBezTo>
                    <a:pt x="1" y="33"/>
                    <a:pt x="1" y="34"/>
                    <a:pt x="1" y="34"/>
                  </a:cubicBezTo>
                  <a:cubicBezTo>
                    <a:pt x="0" y="35"/>
                    <a:pt x="0" y="36"/>
                    <a:pt x="0" y="37"/>
                  </a:cubicBezTo>
                  <a:cubicBezTo>
                    <a:pt x="1" y="37"/>
                    <a:pt x="1" y="37"/>
                    <a:pt x="1" y="38"/>
                  </a:cubicBezTo>
                  <a:cubicBezTo>
                    <a:pt x="1" y="38"/>
                    <a:pt x="1" y="38"/>
                    <a:pt x="2" y="38"/>
                  </a:cubicBezTo>
                  <a:cubicBezTo>
                    <a:pt x="2" y="39"/>
                    <a:pt x="2" y="39"/>
                    <a:pt x="2" y="39"/>
                  </a:cubicBezTo>
                  <a:cubicBezTo>
                    <a:pt x="2" y="39"/>
                    <a:pt x="2" y="39"/>
                    <a:pt x="2" y="39"/>
                  </a:cubicBezTo>
                  <a:cubicBezTo>
                    <a:pt x="3" y="39"/>
                    <a:pt x="3" y="38"/>
                    <a:pt x="4" y="38"/>
                  </a:cubicBezTo>
                  <a:cubicBezTo>
                    <a:pt x="4" y="37"/>
                    <a:pt x="5" y="37"/>
                    <a:pt x="5" y="36"/>
                  </a:cubicBezTo>
                  <a:cubicBezTo>
                    <a:pt x="6" y="36"/>
                    <a:pt x="6" y="35"/>
                    <a:pt x="6" y="35"/>
                  </a:cubicBezTo>
                  <a:cubicBezTo>
                    <a:pt x="7" y="34"/>
                    <a:pt x="8" y="34"/>
                    <a:pt x="8" y="33"/>
                  </a:cubicBezTo>
                  <a:cubicBezTo>
                    <a:pt x="9" y="32"/>
                    <a:pt x="9" y="32"/>
                    <a:pt x="9" y="32"/>
                  </a:cubicBezTo>
                  <a:cubicBezTo>
                    <a:pt x="10" y="31"/>
                    <a:pt x="10" y="31"/>
                    <a:pt x="10" y="31"/>
                  </a:cubicBezTo>
                  <a:cubicBezTo>
                    <a:pt x="11" y="30"/>
                    <a:pt x="11" y="30"/>
                    <a:pt x="12" y="29"/>
                  </a:cubicBezTo>
                  <a:cubicBezTo>
                    <a:pt x="12" y="29"/>
                    <a:pt x="13" y="29"/>
                    <a:pt x="13" y="29"/>
                  </a:cubicBezTo>
                  <a:cubicBezTo>
                    <a:pt x="14" y="28"/>
                    <a:pt x="14" y="28"/>
                    <a:pt x="15" y="28"/>
                  </a:cubicBezTo>
                  <a:cubicBezTo>
                    <a:pt x="15" y="27"/>
                    <a:pt x="15" y="27"/>
                    <a:pt x="15" y="26"/>
                  </a:cubicBezTo>
                  <a:cubicBezTo>
                    <a:pt x="16" y="25"/>
                    <a:pt x="16" y="25"/>
                    <a:pt x="17" y="25"/>
                  </a:cubicBezTo>
                  <a:cubicBezTo>
                    <a:pt x="17" y="24"/>
                    <a:pt x="17" y="24"/>
                    <a:pt x="18" y="24"/>
                  </a:cubicBezTo>
                  <a:cubicBezTo>
                    <a:pt x="18" y="23"/>
                    <a:pt x="19" y="23"/>
                    <a:pt x="19" y="22"/>
                  </a:cubicBezTo>
                  <a:cubicBezTo>
                    <a:pt x="19" y="22"/>
                    <a:pt x="19" y="21"/>
                    <a:pt x="19" y="20"/>
                  </a:cubicBezTo>
                  <a:cubicBezTo>
                    <a:pt x="19" y="20"/>
                    <a:pt x="20" y="20"/>
                    <a:pt x="20" y="20"/>
                  </a:cubicBezTo>
                  <a:cubicBezTo>
                    <a:pt x="20" y="20"/>
                    <a:pt x="20" y="19"/>
                    <a:pt x="20" y="19"/>
                  </a:cubicBezTo>
                  <a:cubicBezTo>
                    <a:pt x="20" y="19"/>
                    <a:pt x="21" y="19"/>
                    <a:pt x="21" y="18"/>
                  </a:cubicBezTo>
                  <a:cubicBezTo>
                    <a:pt x="21" y="18"/>
                    <a:pt x="21" y="17"/>
                    <a:pt x="22" y="17"/>
                  </a:cubicBezTo>
                  <a:cubicBezTo>
                    <a:pt x="22" y="16"/>
                    <a:pt x="22" y="16"/>
                    <a:pt x="22" y="15"/>
                  </a:cubicBezTo>
                  <a:cubicBezTo>
                    <a:pt x="22" y="15"/>
                    <a:pt x="22" y="15"/>
                    <a:pt x="22" y="14"/>
                  </a:cubicBezTo>
                  <a:cubicBezTo>
                    <a:pt x="22" y="14"/>
                    <a:pt x="22" y="14"/>
                    <a:pt x="23" y="13"/>
                  </a:cubicBezTo>
                  <a:cubicBezTo>
                    <a:pt x="23" y="13"/>
                    <a:pt x="23" y="12"/>
                    <a:pt x="23" y="12"/>
                  </a:cubicBezTo>
                  <a:cubicBezTo>
                    <a:pt x="24" y="11"/>
                    <a:pt x="24" y="11"/>
                    <a:pt x="24" y="11"/>
                  </a:cubicBezTo>
                  <a:cubicBezTo>
                    <a:pt x="24" y="10"/>
                    <a:pt x="24" y="10"/>
                    <a:pt x="25" y="10"/>
                  </a:cubicBezTo>
                  <a:cubicBezTo>
                    <a:pt x="25" y="10"/>
                    <a:pt x="25" y="9"/>
                    <a:pt x="25" y="9"/>
                  </a:cubicBezTo>
                  <a:cubicBezTo>
                    <a:pt x="25" y="9"/>
                    <a:pt x="26" y="8"/>
                    <a:pt x="26" y="8"/>
                  </a:cubicBezTo>
                  <a:cubicBezTo>
                    <a:pt x="26" y="7"/>
                    <a:pt x="26" y="7"/>
                    <a:pt x="26" y="7"/>
                  </a:cubicBezTo>
                  <a:cubicBezTo>
                    <a:pt x="26" y="6"/>
                    <a:pt x="26" y="6"/>
                    <a:pt x="26" y="5"/>
                  </a:cubicBezTo>
                  <a:cubicBezTo>
                    <a:pt x="26" y="5"/>
                    <a:pt x="26" y="5"/>
                    <a:pt x="26" y="4"/>
                  </a:cubicBezTo>
                  <a:cubicBezTo>
                    <a:pt x="27" y="4"/>
                    <a:pt x="27" y="4"/>
                    <a:pt x="27" y="3"/>
                  </a:cubicBezTo>
                  <a:cubicBezTo>
                    <a:pt x="26" y="3"/>
                    <a:pt x="26" y="3"/>
                    <a:pt x="26"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8" name="Freeform 29"/>
            <p:cNvSpPr>
              <a:spLocks/>
            </p:cNvSpPr>
            <p:nvPr/>
          </p:nvSpPr>
          <p:spPr bwMode="auto">
            <a:xfrm>
              <a:off x="4700589" y="1258889"/>
              <a:ext cx="22225" cy="11113"/>
            </a:xfrm>
            <a:custGeom>
              <a:avLst/>
              <a:gdLst>
                <a:gd name="T0" fmla="*/ 0 w 2"/>
                <a:gd name="T1" fmla="*/ 1 h 1"/>
                <a:gd name="T2" fmla="*/ 1 w 2"/>
                <a:gd name="T3" fmla="*/ 1 h 1"/>
                <a:gd name="T4" fmla="*/ 2 w 2"/>
                <a:gd name="T5" fmla="*/ 1 h 1"/>
                <a:gd name="T6" fmla="*/ 2 w 2"/>
                <a:gd name="T7" fmla="*/ 0 h 1"/>
                <a:gd name="T8" fmla="*/ 1 w 2"/>
                <a:gd name="T9" fmla="*/ 0 h 1"/>
                <a:gd name="T10" fmla="*/ 1 w 2"/>
                <a:gd name="T11" fmla="*/ 0 h 1"/>
                <a:gd name="T12" fmla="*/ 0 w 2"/>
                <a:gd name="T13" fmla="*/ 0 h 1"/>
                <a:gd name="T14" fmla="*/ 0 w 2"/>
                <a:gd name="T15" fmla="*/ 1 h 1"/>
                <a:gd name="T16" fmla="*/ 0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1"/>
                  </a:moveTo>
                  <a:cubicBezTo>
                    <a:pt x="1" y="1"/>
                    <a:pt x="0" y="1"/>
                    <a:pt x="1" y="1"/>
                  </a:cubicBezTo>
                  <a:cubicBezTo>
                    <a:pt x="1" y="1"/>
                    <a:pt x="1" y="1"/>
                    <a:pt x="2" y="1"/>
                  </a:cubicBezTo>
                  <a:cubicBezTo>
                    <a:pt x="2" y="1"/>
                    <a:pt x="2" y="0"/>
                    <a:pt x="2" y="0"/>
                  </a:cubicBezTo>
                  <a:cubicBezTo>
                    <a:pt x="2" y="0"/>
                    <a:pt x="1" y="0"/>
                    <a:pt x="1" y="0"/>
                  </a:cubicBezTo>
                  <a:cubicBezTo>
                    <a:pt x="1" y="0"/>
                    <a:pt x="1" y="0"/>
                    <a:pt x="1" y="0"/>
                  </a:cubicBezTo>
                  <a:cubicBezTo>
                    <a:pt x="1" y="0"/>
                    <a:pt x="0" y="0"/>
                    <a:pt x="0" y="0"/>
                  </a:cubicBezTo>
                  <a:cubicBezTo>
                    <a:pt x="0" y="0"/>
                    <a:pt x="0" y="0"/>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9" name="Freeform 30"/>
            <p:cNvSpPr>
              <a:spLocks/>
            </p:cNvSpPr>
            <p:nvPr/>
          </p:nvSpPr>
          <p:spPr bwMode="auto">
            <a:xfrm>
              <a:off x="4691064" y="1270001"/>
              <a:ext cx="42863" cy="22225"/>
            </a:xfrm>
            <a:custGeom>
              <a:avLst/>
              <a:gdLst>
                <a:gd name="T0" fmla="*/ 1 w 4"/>
                <a:gd name="T1" fmla="*/ 2 h 2"/>
                <a:gd name="T2" fmla="*/ 2 w 4"/>
                <a:gd name="T3" fmla="*/ 2 h 2"/>
                <a:gd name="T4" fmla="*/ 2 w 4"/>
                <a:gd name="T5" fmla="*/ 2 h 2"/>
                <a:gd name="T6" fmla="*/ 3 w 4"/>
                <a:gd name="T7" fmla="*/ 1 h 2"/>
                <a:gd name="T8" fmla="*/ 4 w 4"/>
                <a:gd name="T9" fmla="*/ 1 h 2"/>
                <a:gd name="T10" fmla="*/ 4 w 4"/>
                <a:gd name="T11" fmla="*/ 0 h 2"/>
                <a:gd name="T12" fmla="*/ 3 w 4"/>
                <a:gd name="T13" fmla="*/ 0 h 2"/>
                <a:gd name="T14" fmla="*/ 2 w 4"/>
                <a:gd name="T15" fmla="*/ 0 h 2"/>
                <a:gd name="T16" fmla="*/ 1 w 4"/>
                <a:gd name="T17" fmla="*/ 1 h 2"/>
                <a:gd name="T18" fmla="*/ 0 w 4"/>
                <a:gd name="T19" fmla="*/ 1 h 2"/>
                <a:gd name="T20" fmla="*/ 0 w 4"/>
                <a:gd name="T21" fmla="*/ 1 h 2"/>
                <a:gd name="T22" fmla="*/ 1 w 4"/>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1" y="2"/>
                  </a:moveTo>
                  <a:cubicBezTo>
                    <a:pt x="1" y="2"/>
                    <a:pt x="1" y="2"/>
                    <a:pt x="2" y="2"/>
                  </a:cubicBezTo>
                  <a:cubicBezTo>
                    <a:pt x="2" y="2"/>
                    <a:pt x="2" y="2"/>
                    <a:pt x="2" y="2"/>
                  </a:cubicBezTo>
                  <a:cubicBezTo>
                    <a:pt x="2" y="1"/>
                    <a:pt x="2" y="1"/>
                    <a:pt x="3" y="1"/>
                  </a:cubicBezTo>
                  <a:cubicBezTo>
                    <a:pt x="3" y="1"/>
                    <a:pt x="3" y="1"/>
                    <a:pt x="4" y="1"/>
                  </a:cubicBezTo>
                  <a:cubicBezTo>
                    <a:pt x="4" y="1"/>
                    <a:pt x="4" y="0"/>
                    <a:pt x="4" y="0"/>
                  </a:cubicBezTo>
                  <a:cubicBezTo>
                    <a:pt x="3" y="0"/>
                    <a:pt x="3" y="0"/>
                    <a:pt x="3" y="0"/>
                  </a:cubicBezTo>
                  <a:cubicBezTo>
                    <a:pt x="3" y="0"/>
                    <a:pt x="2" y="0"/>
                    <a:pt x="2" y="0"/>
                  </a:cubicBezTo>
                  <a:cubicBezTo>
                    <a:pt x="1" y="1"/>
                    <a:pt x="1" y="0"/>
                    <a:pt x="1" y="1"/>
                  </a:cubicBezTo>
                  <a:cubicBezTo>
                    <a:pt x="0" y="1"/>
                    <a:pt x="0" y="1"/>
                    <a:pt x="0" y="1"/>
                  </a:cubicBezTo>
                  <a:cubicBezTo>
                    <a:pt x="0" y="1"/>
                    <a:pt x="0" y="1"/>
                    <a:pt x="0" y="1"/>
                  </a:cubicBezTo>
                  <a:cubicBezTo>
                    <a:pt x="1" y="2"/>
                    <a:pt x="0"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0" name="Freeform 31"/>
            <p:cNvSpPr>
              <a:spLocks/>
            </p:cNvSpPr>
            <p:nvPr/>
          </p:nvSpPr>
          <p:spPr bwMode="auto">
            <a:xfrm>
              <a:off x="3956052" y="1368426"/>
              <a:ext cx="107950" cy="119063"/>
            </a:xfrm>
            <a:custGeom>
              <a:avLst/>
              <a:gdLst>
                <a:gd name="T0" fmla="*/ 9 w 10"/>
                <a:gd name="T1" fmla="*/ 9 h 11"/>
                <a:gd name="T2" fmla="*/ 10 w 10"/>
                <a:gd name="T3" fmla="*/ 8 h 11"/>
                <a:gd name="T4" fmla="*/ 10 w 10"/>
                <a:gd name="T5" fmla="*/ 6 h 11"/>
                <a:gd name="T6" fmla="*/ 10 w 10"/>
                <a:gd name="T7" fmla="*/ 5 h 11"/>
                <a:gd name="T8" fmla="*/ 10 w 10"/>
                <a:gd name="T9" fmla="*/ 4 h 11"/>
                <a:gd name="T10" fmla="*/ 10 w 10"/>
                <a:gd name="T11" fmla="*/ 4 h 11"/>
                <a:gd name="T12" fmla="*/ 9 w 10"/>
                <a:gd name="T13" fmla="*/ 3 h 11"/>
                <a:gd name="T14" fmla="*/ 9 w 10"/>
                <a:gd name="T15" fmla="*/ 3 h 11"/>
                <a:gd name="T16" fmla="*/ 8 w 10"/>
                <a:gd name="T17" fmla="*/ 3 h 11"/>
                <a:gd name="T18" fmla="*/ 7 w 10"/>
                <a:gd name="T19" fmla="*/ 4 h 11"/>
                <a:gd name="T20" fmla="*/ 7 w 10"/>
                <a:gd name="T21" fmla="*/ 3 h 11"/>
                <a:gd name="T22" fmla="*/ 6 w 10"/>
                <a:gd name="T23" fmla="*/ 3 h 11"/>
                <a:gd name="T24" fmla="*/ 7 w 10"/>
                <a:gd name="T25" fmla="*/ 2 h 11"/>
                <a:gd name="T26" fmla="*/ 7 w 10"/>
                <a:gd name="T27" fmla="*/ 1 h 11"/>
                <a:gd name="T28" fmla="*/ 8 w 10"/>
                <a:gd name="T29" fmla="*/ 1 h 11"/>
                <a:gd name="T30" fmla="*/ 9 w 10"/>
                <a:gd name="T31" fmla="*/ 1 h 11"/>
                <a:gd name="T32" fmla="*/ 9 w 10"/>
                <a:gd name="T33" fmla="*/ 0 h 11"/>
                <a:gd name="T34" fmla="*/ 8 w 10"/>
                <a:gd name="T35" fmla="*/ 0 h 11"/>
                <a:gd name="T36" fmla="*/ 8 w 10"/>
                <a:gd name="T37" fmla="*/ 0 h 11"/>
                <a:gd name="T38" fmla="*/ 6 w 10"/>
                <a:gd name="T39" fmla="*/ 0 h 11"/>
                <a:gd name="T40" fmla="*/ 5 w 10"/>
                <a:gd name="T41" fmla="*/ 1 h 11"/>
                <a:gd name="T42" fmla="*/ 4 w 10"/>
                <a:gd name="T43" fmla="*/ 2 h 11"/>
                <a:gd name="T44" fmla="*/ 5 w 10"/>
                <a:gd name="T45" fmla="*/ 2 h 11"/>
                <a:gd name="T46" fmla="*/ 5 w 10"/>
                <a:gd name="T47" fmla="*/ 3 h 11"/>
                <a:gd name="T48" fmla="*/ 5 w 10"/>
                <a:gd name="T49" fmla="*/ 3 h 11"/>
                <a:gd name="T50" fmla="*/ 4 w 10"/>
                <a:gd name="T51" fmla="*/ 3 h 11"/>
                <a:gd name="T52" fmla="*/ 3 w 10"/>
                <a:gd name="T53" fmla="*/ 3 h 11"/>
                <a:gd name="T54" fmla="*/ 2 w 10"/>
                <a:gd name="T55" fmla="*/ 2 h 11"/>
                <a:gd name="T56" fmla="*/ 2 w 10"/>
                <a:gd name="T57" fmla="*/ 3 h 11"/>
                <a:gd name="T58" fmla="*/ 2 w 10"/>
                <a:gd name="T59" fmla="*/ 4 h 11"/>
                <a:gd name="T60" fmla="*/ 3 w 10"/>
                <a:gd name="T61" fmla="*/ 4 h 11"/>
                <a:gd name="T62" fmla="*/ 3 w 10"/>
                <a:gd name="T63" fmla="*/ 5 h 11"/>
                <a:gd name="T64" fmla="*/ 2 w 10"/>
                <a:gd name="T65" fmla="*/ 5 h 11"/>
                <a:gd name="T66" fmla="*/ 2 w 10"/>
                <a:gd name="T67" fmla="*/ 5 h 11"/>
                <a:gd name="T68" fmla="*/ 3 w 10"/>
                <a:gd name="T69" fmla="*/ 6 h 11"/>
                <a:gd name="T70" fmla="*/ 4 w 10"/>
                <a:gd name="T71" fmla="*/ 6 h 11"/>
                <a:gd name="T72" fmla="*/ 3 w 10"/>
                <a:gd name="T73" fmla="*/ 7 h 11"/>
                <a:gd name="T74" fmla="*/ 2 w 10"/>
                <a:gd name="T75" fmla="*/ 7 h 11"/>
                <a:gd name="T76" fmla="*/ 1 w 10"/>
                <a:gd name="T77" fmla="*/ 8 h 11"/>
                <a:gd name="T78" fmla="*/ 1 w 10"/>
                <a:gd name="T79" fmla="*/ 8 h 11"/>
                <a:gd name="T80" fmla="*/ 0 w 10"/>
                <a:gd name="T81" fmla="*/ 9 h 11"/>
                <a:gd name="T82" fmla="*/ 1 w 10"/>
                <a:gd name="T83" fmla="*/ 10 h 11"/>
                <a:gd name="T84" fmla="*/ 1 w 10"/>
                <a:gd name="T85" fmla="*/ 11 h 11"/>
                <a:gd name="T86" fmla="*/ 2 w 10"/>
                <a:gd name="T87" fmla="*/ 11 h 11"/>
                <a:gd name="T88" fmla="*/ 4 w 10"/>
                <a:gd name="T89" fmla="*/ 10 h 11"/>
                <a:gd name="T90" fmla="*/ 5 w 10"/>
                <a:gd name="T91" fmla="*/ 10 h 11"/>
                <a:gd name="T92" fmla="*/ 6 w 10"/>
                <a:gd name="T93" fmla="*/ 9 h 11"/>
                <a:gd name="T94" fmla="*/ 8 w 10"/>
                <a:gd name="T95" fmla="*/ 9 h 11"/>
                <a:gd name="T96" fmla="*/ 9 w 10"/>
                <a:gd name="T9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 h="11">
                  <a:moveTo>
                    <a:pt x="9" y="9"/>
                  </a:moveTo>
                  <a:cubicBezTo>
                    <a:pt x="10" y="9"/>
                    <a:pt x="10" y="8"/>
                    <a:pt x="10" y="8"/>
                  </a:cubicBezTo>
                  <a:cubicBezTo>
                    <a:pt x="10" y="7"/>
                    <a:pt x="10" y="7"/>
                    <a:pt x="10" y="6"/>
                  </a:cubicBezTo>
                  <a:cubicBezTo>
                    <a:pt x="10" y="6"/>
                    <a:pt x="10" y="5"/>
                    <a:pt x="10" y="5"/>
                  </a:cubicBezTo>
                  <a:cubicBezTo>
                    <a:pt x="10" y="5"/>
                    <a:pt x="10" y="4"/>
                    <a:pt x="10" y="4"/>
                  </a:cubicBezTo>
                  <a:cubicBezTo>
                    <a:pt x="10" y="4"/>
                    <a:pt x="10" y="4"/>
                    <a:pt x="10" y="4"/>
                  </a:cubicBezTo>
                  <a:cubicBezTo>
                    <a:pt x="10" y="4"/>
                    <a:pt x="10" y="4"/>
                    <a:pt x="9" y="3"/>
                  </a:cubicBezTo>
                  <a:cubicBezTo>
                    <a:pt x="9" y="3"/>
                    <a:pt x="9" y="3"/>
                    <a:pt x="9" y="3"/>
                  </a:cubicBezTo>
                  <a:cubicBezTo>
                    <a:pt x="9" y="2"/>
                    <a:pt x="8" y="3"/>
                    <a:pt x="8" y="3"/>
                  </a:cubicBezTo>
                  <a:cubicBezTo>
                    <a:pt x="8" y="3"/>
                    <a:pt x="8" y="4"/>
                    <a:pt x="7" y="4"/>
                  </a:cubicBezTo>
                  <a:cubicBezTo>
                    <a:pt x="7" y="4"/>
                    <a:pt x="7" y="3"/>
                    <a:pt x="7" y="3"/>
                  </a:cubicBezTo>
                  <a:cubicBezTo>
                    <a:pt x="7" y="3"/>
                    <a:pt x="6" y="3"/>
                    <a:pt x="6" y="3"/>
                  </a:cubicBezTo>
                  <a:cubicBezTo>
                    <a:pt x="6" y="2"/>
                    <a:pt x="7" y="2"/>
                    <a:pt x="7" y="2"/>
                  </a:cubicBezTo>
                  <a:cubicBezTo>
                    <a:pt x="7" y="2"/>
                    <a:pt x="7" y="2"/>
                    <a:pt x="7" y="1"/>
                  </a:cubicBezTo>
                  <a:cubicBezTo>
                    <a:pt x="8" y="1"/>
                    <a:pt x="8" y="1"/>
                    <a:pt x="8" y="1"/>
                  </a:cubicBezTo>
                  <a:cubicBezTo>
                    <a:pt x="8" y="1"/>
                    <a:pt x="9" y="1"/>
                    <a:pt x="9" y="1"/>
                  </a:cubicBezTo>
                  <a:cubicBezTo>
                    <a:pt x="9" y="0"/>
                    <a:pt x="9" y="0"/>
                    <a:pt x="9" y="0"/>
                  </a:cubicBezTo>
                  <a:cubicBezTo>
                    <a:pt x="9" y="0"/>
                    <a:pt x="9" y="0"/>
                    <a:pt x="8" y="0"/>
                  </a:cubicBezTo>
                  <a:cubicBezTo>
                    <a:pt x="8" y="0"/>
                    <a:pt x="8" y="0"/>
                    <a:pt x="8" y="0"/>
                  </a:cubicBezTo>
                  <a:cubicBezTo>
                    <a:pt x="7" y="0"/>
                    <a:pt x="7" y="0"/>
                    <a:pt x="6" y="0"/>
                  </a:cubicBezTo>
                  <a:cubicBezTo>
                    <a:pt x="6" y="1"/>
                    <a:pt x="5" y="1"/>
                    <a:pt x="5" y="1"/>
                  </a:cubicBezTo>
                  <a:cubicBezTo>
                    <a:pt x="5" y="1"/>
                    <a:pt x="4" y="1"/>
                    <a:pt x="4" y="2"/>
                  </a:cubicBezTo>
                  <a:cubicBezTo>
                    <a:pt x="4" y="2"/>
                    <a:pt x="5" y="2"/>
                    <a:pt x="5" y="2"/>
                  </a:cubicBezTo>
                  <a:cubicBezTo>
                    <a:pt x="5" y="3"/>
                    <a:pt x="5" y="3"/>
                    <a:pt x="5" y="3"/>
                  </a:cubicBezTo>
                  <a:cubicBezTo>
                    <a:pt x="5" y="3"/>
                    <a:pt x="5" y="3"/>
                    <a:pt x="5" y="3"/>
                  </a:cubicBezTo>
                  <a:cubicBezTo>
                    <a:pt x="4" y="3"/>
                    <a:pt x="4" y="3"/>
                    <a:pt x="4" y="3"/>
                  </a:cubicBezTo>
                  <a:cubicBezTo>
                    <a:pt x="4" y="3"/>
                    <a:pt x="4" y="3"/>
                    <a:pt x="3" y="3"/>
                  </a:cubicBezTo>
                  <a:cubicBezTo>
                    <a:pt x="3" y="2"/>
                    <a:pt x="3" y="2"/>
                    <a:pt x="2" y="2"/>
                  </a:cubicBezTo>
                  <a:cubicBezTo>
                    <a:pt x="2" y="3"/>
                    <a:pt x="2" y="3"/>
                    <a:pt x="2" y="3"/>
                  </a:cubicBezTo>
                  <a:cubicBezTo>
                    <a:pt x="2" y="3"/>
                    <a:pt x="2" y="3"/>
                    <a:pt x="2" y="4"/>
                  </a:cubicBezTo>
                  <a:cubicBezTo>
                    <a:pt x="2" y="4"/>
                    <a:pt x="3" y="4"/>
                    <a:pt x="3" y="4"/>
                  </a:cubicBezTo>
                  <a:cubicBezTo>
                    <a:pt x="3" y="4"/>
                    <a:pt x="3" y="4"/>
                    <a:pt x="3" y="5"/>
                  </a:cubicBezTo>
                  <a:cubicBezTo>
                    <a:pt x="2" y="5"/>
                    <a:pt x="2" y="5"/>
                    <a:pt x="2" y="5"/>
                  </a:cubicBezTo>
                  <a:cubicBezTo>
                    <a:pt x="2" y="5"/>
                    <a:pt x="2" y="5"/>
                    <a:pt x="2" y="5"/>
                  </a:cubicBezTo>
                  <a:cubicBezTo>
                    <a:pt x="2" y="6"/>
                    <a:pt x="2" y="6"/>
                    <a:pt x="3" y="6"/>
                  </a:cubicBezTo>
                  <a:cubicBezTo>
                    <a:pt x="3" y="6"/>
                    <a:pt x="4" y="6"/>
                    <a:pt x="4" y="6"/>
                  </a:cubicBezTo>
                  <a:cubicBezTo>
                    <a:pt x="4" y="6"/>
                    <a:pt x="3" y="6"/>
                    <a:pt x="3" y="7"/>
                  </a:cubicBezTo>
                  <a:cubicBezTo>
                    <a:pt x="3" y="7"/>
                    <a:pt x="3" y="7"/>
                    <a:pt x="2" y="7"/>
                  </a:cubicBezTo>
                  <a:cubicBezTo>
                    <a:pt x="2" y="8"/>
                    <a:pt x="2" y="7"/>
                    <a:pt x="1" y="8"/>
                  </a:cubicBezTo>
                  <a:cubicBezTo>
                    <a:pt x="1" y="8"/>
                    <a:pt x="1" y="8"/>
                    <a:pt x="1" y="8"/>
                  </a:cubicBezTo>
                  <a:cubicBezTo>
                    <a:pt x="1" y="9"/>
                    <a:pt x="0" y="9"/>
                    <a:pt x="0" y="9"/>
                  </a:cubicBezTo>
                  <a:cubicBezTo>
                    <a:pt x="0" y="10"/>
                    <a:pt x="1" y="10"/>
                    <a:pt x="1" y="10"/>
                  </a:cubicBezTo>
                  <a:cubicBezTo>
                    <a:pt x="1" y="10"/>
                    <a:pt x="1" y="10"/>
                    <a:pt x="1" y="11"/>
                  </a:cubicBezTo>
                  <a:cubicBezTo>
                    <a:pt x="2" y="11"/>
                    <a:pt x="2" y="11"/>
                    <a:pt x="2" y="11"/>
                  </a:cubicBezTo>
                  <a:cubicBezTo>
                    <a:pt x="3" y="11"/>
                    <a:pt x="3" y="11"/>
                    <a:pt x="4" y="10"/>
                  </a:cubicBezTo>
                  <a:cubicBezTo>
                    <a:pt x="4" y="10"/>
                    <a:pt x="5" y="10"/>
                    <a:pt x="5" y="10"/>
                  </a:cubicBezTo>
                  <a:cubicBezTo>
                    <a:pt x="6" y="10"/>
                    <a:pt x="6" y="9"/>
                    <a:pt x="6" y="9"/>
                  </a:cubicBezTo>
                  <a:cubicBezTo>
                    <a:pt x="7" y="9"/>
                    <a:pt x="7" y="9"/>
                    <a:pt x="8" y="9"/>
                  </a:cubicBezTo>
                  <a:cubicBezTo>
                    <a:pt x="8" y="9"/>
                    <a:pt x="9" y="9"/>
                    <a:pt x="9" y="9"/>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1" name="Freeform 32"/>
            <p:cNvSpPr>
              <a:spLocks/>
            </p:cNvSpPr>
            <p:nvPr/>
          </p:nvSpPr>
          <p:spPr bwMode="auto">
            <a:xfrm>
              <a:off x="4808539" y="13144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2" name="Freeform 33"/>
            <p:cNvSpPr>
              <a:spLocks/>
            </p:cNvSpPr>
            <p:nvPr/>
          </p:nvSpPr>
          <p:spPr bwMode="auto">
            <a:xfrm>
              <a:off x="4733927" y="1238251"/>
              <a:ext cx="85725" cy="76200"/>
            </a:xfrm>
            <a:custGeom>
              <a:avLst/>
              <a:gdLst>
                <a:gd name="T0" fmla="*/ 0 w 8"/>
                <a:gd name="T1" fmla="*/ 3 h 7"/>
                <a:gd name="T2" fmla="*/ 1 w 8"/>
                <a:gd name="T3" fmla="*/ 4 h 7"/>
                <a:gd name="T4" fmla="*/ 2 w 8"/>
                <a:gd name="T5" fmla="*/ 5 h 7"/>
                <a:gd name="T6" fmla="*/ 2 w 8"/>
                <a:gd name="T7" fmla="*/ 5 h 7"/>
                <a:gd name="T8" fmla="*/ 2 w 8"/>
                <a:gd name="T9" fmla="*/ 5 h 7"/>
                <a:gd name="T10" fmla="*/ 3 w 8"/>
                <a:gd name="T11" fmla="*/ 5 h 7"/>
                <a:gd name="T12" fmla="*/ 4 w 8"/>
                <a:gd name="T13" fmla="*/ 6 h 7"/>
                <a:gd name="T14" fmla="*/ 4 w 8"/>
                <a:gd name="T15" fmla="*/ 7 h 7"/>
                <a:gd name="T16" fmla="*/ 6 w 8"/>
                <a:gd name="T17" fmla="*/ 6 h 7"/>
                <a:gd name="T18" fmla="*/ 7 w 8"/>
                <a:gd name="T19" fmla="*/ 7 h 7"/>
                <a:gd name="T20" fmla="*/ 7 w 8"/>
                <a:gd name="T21" fmla="*/ 6 h 7"/>
                <a:gd name="T22" fmla="*/ 7 w 8"/>
                <a:gd name="T23" fmla="*/ 5 h 7"/>
                <a:gd name="T24" fmla="*/ 8 w 8"/>
                <a:gd name="T25" fmla="*/ 4 h 7"/>
                <a:gd name="T26" fmla="*/ 8 w 8"/>
                <a:gd name="T27" fmla="*/ 3 h 7"/>
                <a:gd name="T28" fmla="*/ 8 w 8"/>
                <a:gd name="T29" fmla="*/ 2 h 7"/>
                <a:gd name="T30" fmla="*/ 8 w 8"/>
                <a:gd name="T31" fmla="*/ 1 h 7"/>
                <a:gd name="T32" fmla="*/ 8 w 8"/>
                <a:gd name="T33" fmla="*/ 1 h 7"/>
                <a:gd name="T34" fmla="*/ 7 w 8"/>
                <a:gd name="T35" fmla="*/ 1 h 7"/>
                <a:gd name="T36" fmla="*/ 6 w 8"/>
                <a:gd name="T37" fmla="*/ 1 h 7"/>
                <a:gd name="T38" fmla="*/ 5 w 8"/>
                <a:gd name="T39" fmla="*/ 1 h 7"/>
                <a:gd name="T40" fmla="*/ 4 w 8"/>
                <a:gd name="T41" fmla="*/ 1 h 7"/>
                <a:gd name="T42" fmla="*/ 3 w 8"/>
                <a:gd name="T43" fmla="*/ 1 h 7"/>
                <a:gd name="T44" fmla="*/ 2 w 8"/>
                <a:gd name="T45" fmla="*/ 1 h 7"/>
                <a:gd name="T46" fmla="*/ 1 w 8"/>
                <a:gd name="T47" fmla="*/ 1 h 7"/>
                <a:gd name="T48" fmla="*/ 0 w 8"/>
                <a:gd name="T49" fmla="*/ 1 h 7"/>
                <a:gd name="T50" fmla="*/ 0 w 8"/>
                <a:gd name="T51" fmla="*/ 2 h 7"/>
                <a:gd name="T52" fmla="*/ 0 w 8"/>
                <a:gd name="T53" fmla="*/ 2 h 7"/>
                <a:gd name="T54" fmla="*/ 0 w 8"/>
                <a:gd name="T5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7">
                  <a:moveTo>
                    <a:pt x="0" y="3"/>
                  </a:moveTo>
                  <a:cubicBezTo>
                    <a:pt x="1" y="4"/>
                    <a:pt x="1" y="4"/>
                    <a:pt x="1" y="4"/>
                  </a:cubicBezTo>
                  <a:cubicBezTo>
                    <a:pt x="2" y="4"/>
                    <a:pt x="2" y="4"/>
                    <a:pt x="2" y="5"/>
                  </a:cubicBezTo>
                  <a:cubicBezTo>
                    <a:pt x="2" y="5"/>
                    <a:pt x="2" y="5"/>
                    <a:pt x="2" y="5"/>
                  </a:cubicBezTo>
                  <a:cubicBezTo>
                    <a:pt x="2" y="5"/>
                    <a:pt x="2" y="5"/>
                    <a:pt x="2" y="5"/>
                  </a:cubicBezTo>
                  <a:cubicBezTo>
                    <a:pt x="2" y="5"/>
                    <a:pt x="2" y="5"/>
                    <a:pt x="3" y="5"/>
                  </a:cubicBezTo>
                  <a:cubicBezTo>
                    <a:pt x="3" y="6"/>
                    <a:pt x="4" y="6"/>
                    <a:pt x="4" y="6"/>
                  </a:cubicBezTo>
                  <a:cubicBezTo>
                    <a:pt x="4" y="6"/>
                    <a:pt x="4" y="6"/>
                    <a:pt x="4" y="7"/>
                  </a:cubicBezTo>
                  <a:cubicBezTo>
                    <a:pt x="5" y="7"/>
                    <a:pt x="5" y="6"/>
                    <a:pt x="6" y="6"/>
                  </a:cubicBezTo>
                  <a:cubicBezTo>
                    <a:pt x="6" y="6"/>
                    <a:pt x="6" y="7"/>
                    <a:pt x="7" y="7"/>
                  </a:cubicBezTo>
                  <a:cubicBezTo>
                    <a:pt x="7" y="7"/>
                    <a:pt x="7" y="6"/>
                    <a:pt x="7" y="6"/>
                  </a:cubicBezTo>
                  <a:cubicBezTo>
                    <a:pt x="8" y="6"/>
                    <a:pt x="7" y="5"/>
                    <a:pt x="7" y="5"/>
                  </a:cubicBezTo>
                  <a:cubicBezTo>
                    <a:pt x="7" y="4"/>
                    <a:pt x="8" y="4"/>
                    <a:pt x="8" y="4"/>
                  </a:cubicBezTo>
                  <a:cubicBezTo>
                    <a:pt x="8" y="4"/>
                    <a:pt x="8" y="4"/>
                    <a:pt x="8" y="3"/>
                  </a:cubicBezTo>
                  <a:cubicBezTo>
                    <a:pt x="8" y="3"/>
                    <a:pt x="8" y="3"/>
                    <a:pt x="8" y="2"/>
                  </a:cubicBezTo>
                  <a:cubicBezTo>
                    <a:pt x="8" y="2"/>
                    <a:pt x="8" y="2"/>
                    <a:pt x="8" y="1"/>
                  </a:cubicBezTo>
                  <a:cubicBezTo>
                    <a:pt x="8" y="1"/>
                    <a:pt x="8" y="1"/>
                    <a:pt x="8" y="1"/>
                  </a:cubicBezTo>
                  <a:cubicBezTo>
                    <a:pt x="7" y="1"/>
                    <a:pt x="7" y="1"/>
                    <a:pt x="7" y="1"/>
                  </a:cubicBezTo>
                  <a:cubicBezTo>
                    <a:pt x="6" y="1"/>
                    <a:pt x="6" y="1"/>
                    <a:pt x="6" y="1"/>
                  </a:cubicBezTo>
                  <a:cubicBezTo>
                    <a:pt x="5" y="1"/>
                    <a:pt x="5" y="1"/>
                    <a:pt x="5" y="1"/>
                  </a:cubicBezTo>
                  <a:cubicBezTo>
                    <a:pt x="4" y="0"/>
                    <a:pt x="4" y="0"/>
                    <a:pt x="4" y="1"/>
                  </a:cubicBezTo>
                  <a:cubicBezTo>
                    <a:pt x="3" y="1"/>
                    <a:pt x="3" y="1"/>
                    <a:pt x="3" y="1"/>
                  </a:cubicBezTo>
                  <a:cubicBezTo>
                    <a:pt x="2" y="1"/>
                    <a:pt x="2" y="1"/>
                    <a:pt x="2" y="1"/>
                  </a:cubicBezTo>
                  <a:cubicBezTo>
                    <a:pt x="2" y="1"/>
                    <a:pt x="1" y="1"/>
                    <a:pt x="1" y="1"/>
                  </a:cubicBezTo>
                  <a:cubicBezTo>
                    <a:pt x="1" y="1"/>
                    <a:pt x="1" y="1"/>
                    <a:pt x="0" y="1"/>
                  </a:cubicBezTo>
                  <a:cubicBezTo>
                    <a:pt x="0" y="1"/>
                    <a:pt x="0" y="1"/>
                    <a:pt x="0" y="2"/>
                  </a:cubicBezTo>
                  <a:cubicBezTo>
                    <a:pt x="0" y="2"/>
                    <a:pt x="0" y="2"/>
                    <a:pt x="0" y="2"/>
                  </a:cubicBezTo>
                  <a:cubicBezTo>
                    <a:pt x="0" y="3"/>
                    <a:pt x="0" y="3"/>
                    <a:pt x="0"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3" name="Freeform 34"/>
            <p:cNvSpPr>
              <a:spLocks/>
            </p:cNvSpPr>
            <p:nvPr/>
          </p:nvSpPr>
          <p:spPr bwMode="auto">
            <a:xfrm>
              <a:off x="4691064" y="1757364"/>
              <a:ext cx="42863" cy="96838"/>
            </a:xfrm>
            <a:custGeom>
              <a:avLst/>
              <a:gdLst>
                <a:gd name="T0" fmla="*/ 3 w 4"/>
                <a:gd name="T1" fmla="*/ 2 h 9"/>
                <a:gd name="T2" fmla="*/ 2 w 4"/>
                <a:gd name="T3" fmla="*/ 2 h 9"/>
                <a:gd name="T4" fmla="*/ 2 w 4"/>
                <a:gd name="T5" fmla="*/ 1 h 9"/>
                <a:gd name="T6" fmla="*/ 1 w 4"/>
                <a:gd name="T7" fmla="*/ 0 h 9"/>
                <a:gd name="T8" fmla="*/ 0 w 4"/>
                <a:gd name="T9" fmla="*/ 0 h 9"/>
                <a:gd name="T10" fmla="*/ 0 w 4"/>
                <a:gd name="T11" fmla="*/ 1 h 9"/>
                <a:gd name="T12" fmla="*/ 0 w 4"/>
                <a:gd name="T13" fmla="*/ 2 h 9"/>
                <a:gd name="T14" fmla="*/ 0 w 4"/>
                <a:gd name="T15" fmla="*/ 2 h 9"/>
                <a:gd name="T16" fmla="*/ 0 w 4"/>
                <a:gd name="T17" fmla="*/ 2 h 9"/>
                <a:gd name="T18" fmla="*/ 0 w 4"/>
                <a:gd name="T19" fmla="*/ 4 h 9"/>
                <a:gd name="T20" fmla="*/ 0 w 4"/>
                <a:gd name="T21" fmla="*/ 5 h 9"/>
                <a:gd name="T22" fmla="*/ 0 w 4"/>
                <a:gd name="T23" fmla="*/ 6 h 9"/>
                <a:gd name="T24" fmla="*/ 0 w 4"/>
                <a:gd name="T25" fmla="*/ 7 h 9"/>
                <a:gd name="T26" fmla="*/ 1 w 4"/>
                <a:gd name="T27" fmla="*/ 8 h 9"/>
                <a:gd name="T28" fmla="*/ 1 w 4"/>
                <a:gd name="T29" fmla="*/ 8 h 9"/>
                <a:gd name="T30" fmla="*/ 1 w 4"/>
                <a:gd name="T31" fmla="*/ 9 h 9"/>
                <a:gd name="T32" fmla="*/ 2 w 4"/>
                <a:gd name="T33" fmla="*/ 8 h 9"/>
                <a:gd name="T34" fmla="*/ 3 w 4"/>
                <a:gd name="T35" fmla="*/ 7 h 9"/>
                <a:gd name="T36" fmla="*/ 4 w 4"/>
                <a:gd name="T37" fmla="*/ 6 h 9"/>
                <a:gd name="T38" fmla="*/ 4 w 4"/>
                <a:gd name="T39" fmla="*/ 5 h 9"/>
                <a:gd name="T40" fmla="*/ 4 w 4"/>
                <a:gd name="T41" fmla="*/ 5 h 9"/>
                <a:gd name="T42" fmla="*/ 3 w 4"/>
                <a:gd name="T43" fmla="*/ 5 h 9"/>
                <a:gd name="T44" fmla="*/ 3 w 4"/>
                <a:gd name="T45" fmla="*/ 4 h 9"/>
                <a:gd name="T46" fmla="*/ 2 w 4"/>
                <a:gd name="T47" fmla="*/ 3 h 9"/>
                <a:gd name="T48" fmla="*/ 3 w 4"/>
                <a:gd name="T49" fmla="*/ 2 h 9"/>
                <a:gd name="T50" fmla="*/ 3 w 4"/>
                <a:gd name="T5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 h="9">
                  <a:moveTo>
                    <a:pt x="3" y="2"/>
                  </a:moveTo>
                  <a:cubicBezTo>
                    <a:pt x="2" y="2"/>
                    <a:pt x="2" y="2"/>
                    <a:pt x="2" y="2"/>
                  </a:cubicBezTo>
                  <a:cubicBezTo>
                    <a:pt x="2" y="1"/>
                    <a:pt x="2" y="1"/>
                    <a:pt x="2" y="1"/>
                  </a:cubicBezTo>
                  <a:cubicBezTo>
                    <a:pt x="1" y="1"/>
                    <a:pt x="1" y="0"/>
                    <a:pt x="1" y="0"/>
                  </a:cubicBezTo>
                  <a:cubicBezTo>
                    <a:pt x="1" y="0"/>
                    <a:pt x="1" y="0"/>
                    <a:pt x="0" y="0"/>
                  </a:cubicBezTo>
                  <a:cubicBezTo>
                    <a:pt x="0" y="0"/>
                    <a:pt x="0" y="1"/>
                    <a:pt x="0" y="1"/>
                  </a:cubicBezTo>
                  <a:cubicBezTo>
                    <a:pt x="0" y="1"/>
                    <a:pt x="0" y="1"/>
                    <a:pt x="0" y="2"/>
                  </a:cubicBezTo>
                  <a:cubicBezTo>
                    <a:pt x="0" y="2"/>
                    <a:pt x="0" y="2"/>
                    <a:pt x="0" y="2"/>
                  </a:cubicBezTo>
                  <a:cubicBezTo>
                    <a:pt x="0" y="2"/>
                    <a:pt x="0" y="2"/>
                    <a:pt x="0" y="2"/>
                  </a:cubicBezTo>
                  <a:cubicBezTo>
                    <a:pt x="0" y="3"/>
                    <a:pt x="0" y="3"/>
                    <a:pt x="0" y="4"/>
                  </a:cubicBezTo>
                  <a:cubicBezTo>
                    <a:pt x="0" y="4"/>
                    <a:pt x="0" y="4"/>
                    <a:pt x="0" y="5"/>
                  </a:cubicBezTo>
                  <a:cubicBezTo>
                    <a:pt x="0" y="5"/>
                    <a:pt x="0" y="5"/>
                    <a:pt x="0" y="6"/>
                  </a:cubicBezTo>
                  <a:cubicBezTo>
                    <a:pt x="0" y="6"/>
                    <a:pt x="0" y="7"/>
                    <a:pt x="0" y="7"/>
                  </a:cubicBezTo>
                  <a:cubicBezTo>
                    <a:pt x="0" y="7"/>
                    <a:pt x="1" y="7"/>
                    <a:pt x="1" y="8"/>
                  </a:cubicBezTo>
                  <a:cubicBezTo>
                    <a:pt x="1" y="8"/>
                    <a:pt x="1" y="8"/>
                    <a:pt x="1" y="8"/>
                  </a:cubicBezTo>
                  <a:cubicBezTo>
                    <a:pt x="1" y="9"/>
                    <a:pt x="1" y="9"/>
                    <a:pt x="1" y="9"/>
                  </a:cubicBezTo>
                  <a:cubicBezTo>
                    <a:pt x="2" y="8"/>
                    <a:pt x="2" y="8"/>
                    <a:pt x="2" y="8"/>
                  </a:cubicBezTo>
                  <a:cubicBezTo>
                    <a:pt x="3" y="7"/>
                    <a:pt x="3" y="7"/>
                    <a:pt x="3" y="7"/>
                  </a:cubicBezTo>
                  <a:cubicBezTo>
                    <a:pt x="4" y="6"/>
                    <a:pt x="4" y="6"/>
                    <a:pt x="4" y="6"/>
                  </a:cubicBezTo>
                  <a:cubicBezTo>
                    <a:pt x="4" y="6"/>
                    <a:pt x="4" y="6"/>
                    <a:pt x="4" y="5"/>
                  </a:cubicBezTo>
                  <a:cubicBezTo>
                    <a:pt x="4" y="5"/>
                    <a:pt x="4" y="5"/>
                    <a:pt x="4" y="5"/>
                  </a:cubicBezTo>
                  <a:cubicBezTo>
                    <a:pt x="4" y="5"/>
                    <a:pt x="4" y="5"/>
                    <a:pt x="3" y="5"/>
                  </a:cubicBezTo>
                  <a:cubicBezTo>
                    <a:pt x="3" y="4"/>
                    <a:pt x="3" y="4"/>
                    <a:pt x="3" y="4"/>
                  </a:cubicBezTo>
                  <a:cubicBezTo>
                    <a:pt x="2" y="4"/>
                    <a:pt x="2" y="3"/>
                    <a:pt x="2" y="3"/>
                  </a:cubicBezTo>
                  <a:cubicBezTo>
                    <a:pt x="2" y="3"/>
                    <a:pt x="3" y="2"/>
                    <a:pt x="3" y="2"/>
                  </a:cubicBezTo>
                  <a:cubicBezTo>
                    <a:pt x="3" y="2"/>
                    <a:pt x="3" y="2"/>
                    <a:pt x="3"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4" name="Freeform 35"/>
            <p:cNvSpPr>
              <a:spLocks/>
            </p:cNvSpPr>
            <p:nvPr/>
          </p:nvSpPr>
          <p:spPr bwMode="auto">
            <a:xfrm>
              <a:off x="4344989" y="1377951"/>
              <a:ext cx="301625" cy="238125"/>
            </a:xfrm>
            <a:custGeom>
              <a:avLst/>
              <a:gdLst>
                <a:gd name="T0" fmla="*/ 10 w 28"/>
                <a:gd name="T1" fmla="*/ 22 h 22"/>
                <a:gd name="T2" fmla="*/ 13 w 28"/>
                <a:gd name="T3" fmla="*/ 21 h 22"/>
                <a:gd name="T4" fmla="*/ 15 w 28"/>
                <a:gd name="T5" fmla="*/ 21 h 22"/>
                <a:gd name="T6" fmla="*/ 16 w 28"/>
                <a:gd name="T7" fmla="*/ 20 h 22"/>
                <a:gd name="T8" fmla="*/ 17 w 28"/>
                <a:gd name="T9" fmla="*/ 19 h 22"/>
                <a:gd name="T10" fmla="*/ 19 w 28"/>
                <a:gd name="T11" fmla="*/ 17 h 22"/>
                <a:gd name="T12" fmla="*/ 22 w 28"/>
                <a:gd name="T13" fmla="*/ 17 h 22"/>
                <a:gd name="T14" fmla="*/ 24 w 28"/>
                <a:gd name="T15" fmla="*/ 17 h 22"/>
                <a:gd name="T16" fmla="*/ 26 w 28"/>
                <a:gd name="T17" fmla="*/ 17 h 22"/>
                <a:gd name="T18" fmla="*/ 27 w 28"/>
                <a:gd name="T19" fmla="*/ 15 h 22"/>
                <a:gd name="T20" fmla="*/ 27 w 28"/>
                <a:gd name="T21" fmla="*/ 15 h 22"/>
                <a:gd name="T22" fmla="*/ 24 w 28"/>
                <a:gd name="T23" fmla="*/ 13 h 22"/>
                <a:gd name="T24" fmla="*/ 22 w 28"/>
                <a:gd name="T25" fmla="*/ 12 h 22"/>
                <a:gd name="T26" fmla="*/ 20 w 28"/>
                <a:gd name="T27" fmla="*/ 11 h 22"/>
                <a:gd name="T28" fmla="*/ 20 w 28"/>
                <a:gd name="T29" fmla="*/ 11 h 22"/>
                <a:gd name="T30" fmla="*/ 19 w 28"/>
                <a:gd name="T31" fmla="*/ 9 h 22"/>
                <a:gd name="T32" fmla="*/ 19 w 28"/>
                <a:gd name="T33" fmla="*/ 7 h 22"/>
                <a:gd name="T34" fmla="*/ 19 w 28"/>
                <a:gd name="T35" fmla="*/ 5 h 22"/>
                <a:gd name="T36" fmla="*/ 18 w 28"/>
                <a:gd name="T37" fmla="*/ 3 h 22"/>
                <a:gd name="T38" fmla="*/ 17 w 28"/>
                <a:gd name="T39" fmla="*/ 3 h 22"/>
                <a:gd name="T40" fmla="*/ 15 w 28"/>
                <a:gd name="T41" fmla="*/ 2 h 22"/>
                <a:gd name="T42" fmla="*/ 12 w 28"/>
                <a:gd name="T43" fmla="*/ 2 h 22"/>
                <a:gd name="T44" fmla="*/ 11 w 28"/>
                <a:gd name="T45" fmla="*/ 3 h 22"/>
                <a:gd name="T46" fmla="*/ 10 w 28"/>
                <a:gd name="T47" fmla="*/ 2 h 22"/>
                <a:gd name="T48" fmla="*/ 9 w 28"/>
                <a:gd name="T49" fmla="*/ 1 h 22"/>
                <a:gd name="T50" fmla="*/ 8 w 28"/>
                <a:gd name="T51" fmla="*/ 0 h 22"/>
                <a:gd name="T52" fmla="*/ 7 w 28"/>
                <a:gd name="T53" fmla="*/ 1 h 22"/>
                <a:gd name="T54" fmla="*/ 6 w 28"/>
                <a:gd name="T55" fmla="*/ 1 h 22"/>
                <a:gd name="T56" fmla="*/ 6 w 28"/>
                <a:gd name="T57" fmla="*/ 2 h 22"/>
                <a:gd name="T58" fmla="*/ 6 w 28"/>
                <a:gd name="T59" fmla="*/ 4 h 22"/>
                <a:gd name="T60" fmla="*/ 5 w 28"/>
                <a:gd name="T61" fmla="*/ 4 h 22"/>
                <a:gd name="T62" fmla="*/ 3 w 28"/>
                <a:gd name="T63" fmla="*/ 3 h 22"/>
                <a:gd name="T64" fmla="*/ 2 w 28"/>
                <a:gd name="T65" fmla="*/ 4 h 22"/>
                <a:gd name="T66" fmla="*/ 3 w 28"/>
                <a:gd name="T67" fmla="*/ 5 h 22"/>
                <a:gd name="T68" fmla="*/ 2 w 28"/>
                <a:gd name="T69" fmla="*/ 7 h 22"/>
                <a:gd name="T70" fmla="*/ 2 w 28"/>
                <a:gd name="T71" fmla="*/ 8 h 22"/>
                <a:gd name="T72" fmla="*/ 1 w 28"/>
                <a:gd name="T73" fmla="*/ 10 h 22"/>
                <a:gd name="T74" fmla="*/ 1 w 28"/>
                <a:gd name="T75" fmla="*/ 12 h 22"/>
                <a:gd name="T76" fmla="*/ 1 w 28"/>
                <a:gd name="T77" fmla="*/ 14 h 22"/>
                <a:gd name="T78" fmla="*/ 4 w 28"/>
                <a:gd name="T79" fmla="*/ 15 h 22"/>
                <a:gd name="T80" fmla="*/ 4 w 28"/>
                <a:gd name="T81" fmla="*/ 17 h 22"/>
                <a:gd name="T82" fmla="*/ 4 w 28"/>
                <a:gd name="T83" fmla="*/ 20 h 22"/>
                <a:gd name="T84" fmla="*/ 5 w 28"/>
                <a:gd name="T85" fmla="*/ 21 h 22"/>
                <a:gd name="T86" fmla="*/ 8 w 28"/>
                <a:gd name="T87" fmla="*/ 21 h 22"/>
                <a:gd name="T88" fmla="*/ 10 w 28"/>
                <a:gd name="T89"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 h="22">
                  <a:moveTo>
                    <a:pt x="10" y="21"/>
                  </a:moveTo>
                  <a:cubicBezTo>
                    <a:pt x="10" y="22"/>
                    <a:pt x="10" y="22"/>
                    <a:pt x="10" y="22"/>
                  </a:cubicBezTo>
                  <a:cubicBezTo>
                    <a:pt x="11" y="22"/>
                    <a:pt x="11" y="22"/>
                    <a:pt x="12" y="21"/>
                  </a:cubicBezTo>
                  <a:cubicBezTo>
                    <a:pt x="12" y="21"/>
                    <a:pt x="12" y="21"/>
                    <a:pt x="13" y="21"/>
                  </a:cubicBezTo>
                  <a:cubicBezTo>
                    <a:pt x="13" y="21"/>
                    <a:pt x="13" y="20"/>
                    <a:pt x="14" y="20"/>
                  </a:cubicBezTo>
                  <a:cubicBezTo>
                    <a:pt x="14" y="20"/>
                    <a:pt x="14" y="21"/>
                    <a:pt x="15" y="21"/>
                  </a:cubicBezTo>
                  <a:cubicBezTo>
                    <a:pt x="15" y="21"/>
                    <a:pt x="16" y="21"/>
                    <a:pt x="16" y="21"/>
                  </a:cubicBezTo>
                  <a:cubicBezTo>
                    <a:pt x="16" y="20"/>
                    <a:pt x="16" y="20"/>
                    <a:pt x="16" y="20"/>
                  </a:cubicBezTo>
                  <a:cubicBezTo>
                    <a:pt x="16" y="19"/>
                    <a:pt x="16" y="19"/>
                    <a:pt x="16" y="19"/>
                  </a:cubicBezTo>
                  <a:cubicBezTo>
                    <a:pt x="16" y="18"/>
                    <a:pt x="17" y="19"/>
                    <a:pt x="17" y="19"/>
                  </a:cubicBezTo>
                  <a:cubicBezTo>
                    <a:pt x="18" y="18"/>
                    <a:pt x="17" y="18"/>
                    <a:pt x="18" y="17"/>
                  </a:cubicBezTo>
                  <a:cubicBezTo>
                    <a:pt x="18" y="17"/>
                    <a:pt x="19" y="17"/>
                    <a:pt x="19" y="17"/>
                  </a:cubicBezTo>
                  <a:cubicBezTo>
                    <a:pt x="20" y="17"/>
                    <a:pt x="20" y="17"/>
                    <a:pt x="20" y="17"/>
                  </a:cubicBezTo>
                  <a:cubicBezTo>
                    <a:pt x="21" y="17"/>
                    <a:pt x="21" y="17"/>
                    <a:pt x="22" y="17"/>
                  </a:cubicBezTo>
                  <a:cubicBezTo>
                    <a:pt x="22" y="17"/>
                    <a:pt x="23" y="17"/>
                    <a:pt x="23" y="17"/>
                  </a:cubicBezTo>
                  <a:cubicBezTo>
                    <a:pt x="23" y="17"/>
                    <a:pt x="24" y="17"/>
                    <a:pt x="24" y="17"/>
                  </a:cubicBezTo>
                  <a:cubicBezTo>
                    <a:pt x="24" y="17"/>
                    <a:pt x="25" y="17"/>
                    <a:pt x="25" y="17"/>
                  </a:cubicBezTo>
                  <a:cubicBezTo>
                    <a:pt x="26" y="17"/>
                    <a:pt x="26" y="17"/>
                    <a:pt x="26" y="17"/>
                  </a:cubicBezTo>
                  <a:cubicBezTo>
                    <a:pt x="26" y="17"/>
                    <a:pt x="26" y="17"/>
                    <a:pt x="26" y="16"/>
                  </a:cubicBezTo>
                  <a:cubicBezTo>
                    <a:pt x="27" y="16"/>
                    <a:pt x="27" y="15"/>
                    <a:pt x="27" y="15"/>
                  </a:cubicBezTo>
                  <a:cubicBezTo>
                    <a:pt x="28" y="15"/>
                    <a:pt x="28" y="15"/>
                    <a:pt x="28" y="15"/>
                  </a:cubicBezTo>
                  <a:cubicBezTo>
                    <a:pt x="27" y="15"/>
                    <a:pt x="27" y="15"/>
                    <a:pt x="27" y="15"/>
                  </a:cubicBezTo>
                  <a:cubicBezTo>
                    <a:pt x="26" y="14"/>
                    <a:pt x="26" y="14"/>
                    <a:pt x="25" y="14"/>
                  </a:cubicBezTo>
                  <a:cubicBezTo>
                    <a:pt x="25" y="13"/>
                    <a:pt x="25" y="13"/>
                    <a:pt x="24" y="13"/>
                  </a:cubicBezTo>
                  <a:cubicBezTo>
                    <a:pt x="24" y="13"/>
                    <a:pt x="23" y="13"/>
                    <a:pt x="23" y="13"/>
                  </a:cubicBezTo>
                  <a:cubicBezTo>
                    <a:pt x="23" y="13"/>
                    <a:pt x="22" y="13"/>
                    <a:pt x="22" y="12"/>
                  </a:cubicBezTo>
                  <a:cubicBezTo>
                    <a:pt x="22" y="12"/>
                    <a:pt x="21" y="11"/>
                    <a:pt x="21" y="11"/>
                  </a:cubicBezTo>
                  <a:cubicBezTo>
                    <a:pt x="21" y="11"/>
                    <a:pt x="21" y="11"/>
                    <a:pt x="20" y="11"/>
                  </a:cubicBezTo>
                  <a:cubicBezTo>
                    <a:pt x="20" y="11"/>
                    <a:pt x="20" y="11"/>
                    <a:pt x="20" y="11"/>
                  </a:cubicBezTo>
                  <a:cubicBezTo>
                    <a:pt x="20" y="11"/>
                    <a:pt x="20" y="11"/>
                    <a:pt x="20" y="11"/>
                  </a:cubicBezTo>
                  <a:cubicBezTo>
                    <a:pt x="20" y="11"/>
                    <a:pt x="20" y="10"/>
                    <a:pt x="20" y="10"/>
                  </a:cubicBezTo>
                  <a:cubicBezTo>
                    <a:pt x="19" y="10"/>
                    <a:pt x="19" y="9"/>
                    <a:pt x="19" y="9"/>
                  </a:cubicBezTo>
                  <a:cubicBezTo>
                    <a:pt x="19" y="8"/>
                    <a:pt x="19" y="8"/>
                    <a:pt x="19" y="8"/>
                  </a:cubicBezTo>
                  <a:cubicBezTo>
                    <a:pt x="19" y="7"/>
                    <a:pt x="19" y="7"/>
                    <a:pt x="19" y="7"/>
                  </a:cubicBezTo>
                  <a:cubicBezTo>
                    <a:pt x="18" y="6"/>
                    <a:pt x="18" y="6"/>
                    <a:pt x="18" y="6"/>
                  </a:cubicBezTo>
                  <a:cubicBezTo>
                    <a:pt x="18" y="5"/>
                    <a:pt x="18" y="6"/>
                    <a:pt x="19" y="5"/>
                  </a:cubicBezTo>
                  <a:cubicBezTo>
                    <a:pt x="19" y="5"/>
                    <a:pt x="18" y="5"/>
                    <a:pt x="18" y="4"/>
                  </a:cubicBezTo>
                  <a:cubicBezTo>
                    <a:pt x="18" y="4"/>
                    <a:pt x="18" y="4"/>
                    <a:pt x="18" y="3"/>
                  </a:cubicBezTo>
                  <a:cubicBezTo>
                    <a:pt x="18" y="3"/>
                    <a:pt x="18" y="3"/>
                    <a:pt x="18" y="3"/>
                  </a:cubicBezTo>
                  <a:cubicBezTo>
                    <a:pt x="17" y="3"/>
                    <a:pt x="17" y="3"/>
                    <a:pt x="17" y="3"/>
                  </a:cubicBezTo>
                  <a:cubicBezTo>
                    <a:pt x="16" y="2"/>
                    <a:pt x="16" y="2"/>
                    <a:pt x="16" y="2"/>
                  </a:cubicBezTo>
                  <a:cubicBezTo>
                    <a:pt x="16" y="2"/>
                    <a:pt x="15" y="2"/>
                    <a:pt x="15" y="2"/>
                  </a:cubicBezTo>
                  <a:cubicBezTo>
                    <a:pt x="14" y="2"/>
                    <a:pt x="14" y="2"/>
                    <a:pt x="13" y="2"/>
                  </a:cubicBezTo>
                  <a:cubicBezTo>
                    <a:pt x="13" y="2"/>
                    <a:pt x="13" y="2"/>
                    <a:pt x="12" y="2"/>
                  </a:cubicBezTo>
                  <a:cubicBezTo>
                    <a:pt x="12" y="2"/>
                    <a:pt x="12" y="3"/>
                    <a:pt x="12" y="3"/>
                  </a:cubicBezTo>
                  <a:cubicBezTo>
                    <a:pt x="12" y="3"/>
                    <a:pt x="12" y="3"/>
                    <a:pt x="11" y="3"/>
                  </a:cubicBezTo>
                  <a:cubicBezTo>
                    <a:pt x="11" y="3"/>
                    <a:pt x="11" y="2"/>
                    <a:pt x="11" y="2"/>
                  </a:cubicBezTo>
                  <a:cubicBezTo>
                    <a:pt x="10" y="2"/>
                    <a:pt x="10" y="2"/>
                    <a:pt x="10" y="2"/>
                  </a:cubicBezTo>
                  <a:cubicBezTo>
                    <a:pt x="10" y="2"/>
                    <a:pt x="10" y="2"/>
                    <a:pt x="9" y="2"/>
                  </a:cubicBezTo>
                  <a:cubicBezTo>
                    <a:pt x="9" y="1"/>
                    <a:pt x="9" y="1"/>
                    <a:pt x="9" y="1"/>
                  </a:cubicBezTo>
                  <a:cubicBezTo>
                    <a:pt x="9" y="1"/>
                    <a:pt x="9" y="1"/>
                    <a:pt x="9" y="1"/>
                  </a:cubicBezTo>
                  <a:cubicBezTo>
                    <a:pt x="9" y="0"/>
                    <a:pt x="8" y="1"/>
                    <a:pt x="8" y="0"/>
                  </a:cubicBezTo>
                  <a:cubicBezTo>
                    <a:pt x="8" y="0"/>
                    <a:pt x="8" y="0"/>
                    <a:pt x="8" y="0"/>
                  </a:cubicBezTo>
                  <a:cubicBezTo>
                    <a:pt x="8" y="0"/>
                    <a:pt x="8" y="1"/>
                    <a:pt x="7" y="1"/>
                  </a:cubicBezTo>
                  <a:cubicBezTo>
                    <a:pt x="7" y="1"/>
                    <a:pt x="7" y="1"/>
                    <a:pt x="7" y="1"/>
                  </a:cubicBezTo>
                  <a:cubicBezTo>
                    <a:pt x="6" y="1"/>
                    <a:pt x="6" y="1"/>
                    <a:pt x="6" y="1"/>
                  </a:cubicBezTo>
                  <a:cubicBezTo>
                    <a:pt x="6" y="1"/>
                    <a:pt x="6" y="1"/>
                    <a:pt x="6" y="1"/>
                  </a:cubicBezTo>
                  <a:cubicBezTo>
                    <a:pt x="6" y="1"/>
                    <a:pt x="6" y="2"/>
                    <a:pt x="6" y="2"/>
                  </a:cubicBezTo>
                  <a:cubicBezTo>
                    <a:pt x="6" y="3"/>
                    <a:pt x="6" y="3"/>
                    <a:pt x="6" y="3"/>
                  </a:cubicBezTo>
                  <a:cubicBezTo>
                    <a:pt x="6" y="3"/>
                    <a:pt x="6" y="3"/>
                    <a:pt x="6" y="4"/>
                  </a:cubicBezTo>
                  <a:cubicBezTo>
                    <a:pt x="5" y="4"/>
                    <a:pt x="5" y="4"/>
                    <a:pt x="5" y="4"/>
                  </a:cubicBezTo>
                  <a:cubicBezTo>
                    <a:pt x="5" y="4"/>
                    <a:pt x="5" y="4"/>
                    <a:pt x="5" y="4"/>
                  </a:cubicBezTo>
                  <a:cubicBezTo>
                    <a:pt x="4" y="4"/>
                    <a:pt x="4" y="3"/>
                    <a:pt x="4" y="3"/>
                  </a:cubicBezTo>
                  <a:cubicBezTo>
                    <a:pt x="4" y="3"/>
                    <a:pt x="4" y="3"/>
                    <a:pt x="3" y="3"/>
                  </a:cubicBezTo>
                  <a:cubicBezTo>
                    <a:pt x="3" y="3"/>
                    <a:pt x="3" y="3"/>
                    <a:pt x="3" y="3"/>
                  </a:cubicBezTo>
                  <a:cubicBezTo>
                    <a:pt x="2" y="4"/>
                    <a:pt x="3" y="4"/>
                    <a:pt x="2" y="4"/>
                  </a:cubicBezTo>
                  <a:cubicBezTo>
                    <a:pt x="2" y="4"/>
                    <a:pt x="2" y="4"/>
                    <a:pt x="2" y="4"/>
                  </a:cubicBezTo>
                  <a:cubicBezTo>
                    <a:pt x="3" y="5"/>
                    <a:pt x="3" y="5"/>
                    <a:pt x="3" y="5"/>
                  </a:cubicBezTo>
                  <a:cubicBezTo>
                    <a:pt x="3" y="5"/>
                    <a:pt x="3" y="6"/>
                    <a:pt x="3" y="6"/>
                  </a:cubicBezTo>
                  <a:cubicBezTo>
                    <a:pt x="3" y="6"/>
                    <a:pt x="2" y="6"/>
                    <a:pt x="2" y="7"/>
                  </a:cubicBezTo>
                  <a:cubicBezTo>
                    <a:pt x="2" y="7"/>
                    <a:pt x="2" y="7"/>
                    <a:pt x="2" y="7"/>
                  </a:cubicBezTo>
                  <a:cubicBezTo>
                    <a:pt x="2" y="8"/>
                    <a:pt x="2" y="8"/>
                    <a:pt x="2" y="8"/>
                  </a:cubicBezTo>
                  <a:cubicBezTo>
                    <a:pt x="1" y="9"/>
                    <a:pt x="1" y="8"/>
                    <a:pt x="1" y="9"/>
                  </a:cubicBezTo>
                  <a:cubicBezTo>
                    <a:pt x="0" y="9"/>
                    <a:pt x="1" y="9"/>
                    <a:pt x="1" y="10"/>
                  </a:cubicBezTo>
                  <a:cubicBezTo>
                    <a:pt x="1" y="10"/>
                    <a:pt x="1" y="10"/>
                    <a:pt x="1" y="11"/>
                  </a:cubicBezTo>
                  <a:cubicBezTo>
                    <a:pt x="1" y="12"/>
                    <a:pt x="1" y="12"/>
                    <a:pt x="1" y="12"/>
                  </a:cubicBezTo>
                  <a:cubicBezTo>
                    <a:pt x="1" y="13"/>
                    <a:pt x="0" y="13"/>
                    <a:pt x="1" y="13"/>
                  </a:cubicBezTo>
                  <a:cubicBezTo>
                    <a:pt x="1" y="14"/>
                    <a:pt x="1" y="14"/>
                    <a:pt x="1" y="14"/>
                  </a:cubicBezTo>
                  <a:cubicBezTo>
                    <a:pt x="2" y="14"/>
                    <a:pt x="2" y="14"/>
                    <a:pt x="3" y="14"/>
                  </a:cubicBezTo>
                  <a:cubicBezTo>
                    <a:pt x="3" y="14"/>
                    <a:pt x="4" y="14"/>
                    <a:pt x="4" y="15"/>
                  </a:cubicBezTo>
                  <a:cubicBezTo>
                    <a:pt x="4" y="15"/>
                    <a:pt x="5" y="15"/>
                    <a:pt x="5" y="16"/>
                  </a:cubicBezTo>
                  <a:cubicBezTo>
                    <a:pt x="5" y="16"/>
                    <a:pt x="5" y="17"/>
                    <a:pt x="4" y="17"/>
                  </a:cubicBezTo>
                  <a:cubicBezTo>
                    <a:pt x="4" y="18"/>
                    <a:pt x="4" y="19"/>
                    <a:pt x="4" y="19"/>
                  </a:cubicBezTo>
                  <a:cubicBezTo>
                    <a:pt x="4" y="20"/>
                    <a:pt x="4" y="20"/>
                    <a:pt x="4" y="20"/>
                  </a:cubicBezTo>
                  <a:cubicBezTo>
                    <a:pt x="4" y="21"/>
                    <a:pt x="4" y="21"/>
                    <a:pt x="4" y="21"/>
                  </a:cubicBezTo>
                  <a:cubicBezTo>
                    <a:pt x="5" y="21"/>
                    <a:pt x="5" y="21"/>
                    <a:pt x="5" y="21"/>
                  </a:cubicBezTo>
                  <a:cubicBezTo>
                    <a:pt x="6" y="21"/>
                    <a:pt x="6" y="21"/>
                    <a:pt x="6" y="21"/>
                  </a:cubicBezTo>
                  <a:cubicBezTo>
                    <a:pt x="7" y="21"/>
                    <a:pt x="7" y="21"/>
                    <a:pt x="8" y="21"/>
                  </a:cubicBezTo>
                  <a:cubicBezTo>
                    <a:pt x="8" y="20"/>
                    <a:pt x="8" y="20"/>
                    <a:pt x="9" y="21"/>
                  </a:cubicBezTo>
                  <a:cubicBezTo>
                    <a:pt x="9" y="21"/>
                    <a:pt x="9" y="21"/>
                    <a:pt x="10" y="21"/>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5" name="Freeform 36"/>
            <p:cNvSpPr>
              <a:spLocks/>
            </p:cNvSpPr>
            <p:nvPr/>
          </p:nvSpPr>
          <p:spPr bwMode="auto">
            <a:xfrm>
              <a:off x="4452939" y="16160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6" name="Freeform 37"/>
            <p:cNvSpPr>
              <a:spLocks/>
            </p:cNvSpPr>
            <p:nvPr/>
          </p:nvSpPr>
          <p:spPr bwMode="auto">
            <a:xfrm>
              <a:off x="6924677" y="2859089"/>
              <a:ext cx="130175" cy="184150"/>
            </a:xfrm>
            <a:custGeom>
              <a:avLst/>
              <a:gdLst>
                <a:gd name="T0" fmla="*/ 11 w 12"/>
                <a:gd name="T1" fmla="*/ 14 h 17"/>
                <a:gd name="T2" fmla="*/ 10 w 12"/>
                <a:gd name="T3" fmla="*/ 13 h 17"/>
                <a:gd name="T4" fmla="*/ 10 w 12"/>
                <a:gd name="T5" fmla="*/ 12 h 17"/>
                <a:gd name="T6" fmla="*/ 10 w 12"/>
                <a:gd name="T7" fmla="*/ 11 h 17"/>
                <a:gd name="T8" fmla="*/ 10 w 12"/>
                <a:gd name="T9" fmla="*/ 9 h 17"/>
                <a:gd name="T10" fmla="*/ 10 w 12"/>
                <a:gd name="T11" fmla="*/ 7 h 17"/>
                <a:gd name="T12" fmla="*/ 9 w 12"/>
                <a:gd name="T13" fmla="*/ 6 h 17"/>
                <a:gd name="T14" fmla="*/ 8 w 12"/>
                <a:gd name="T15" fmla="*/ 5 h 17"/>
                <a:gd name="T16" fmla="*/ 8 w 12"/>
                <a:gd name="T17" fmla="*/ 4 h 17"/>
                <a:gd name="T18" fmla="*/ 7 w 12"/>
                <a:gd name="T19" fmla="*/ 3 h 17"/>
                <a:gd name="T20" fmla="*/ 6 w 12"/>
                <a:gd name="T21" fmla="*/ 3 h 17"/>
                <a:gd name="T22" fmla="*/ 6 w 12"/>
                <a:gd name="T23" fmla="*/ 3 h 17"/>
                <a:gd name="T24" fmla="*/ 4 w 12"/>
                <a:gd name="T25" fmla="*/ 2 h 17"/>
                <a:gd name="T26" fmla="*/ 3 w 12"/>
                <a:gd name="T27" fmla="*/ 2 h 17"/>
                <a:gd name="T28" fmla="*/ 3 w 12"/>
                <a:gd name="T29" fmla="*/ 3 h 17"/>
                <a:gd name="T30" fmla="*/ 2 w 12"/>
                <a:gd name="T31" fmla="*/ 3 h 17"/>
                <a:gd name="T32" fmla="*/ 2 w 12"/>
                <a:gd name="T33" fmla="*/ 1 h 17"/>
                <a:gd name="T34" fmla="*/ 1 w 12"/>
                <a:gd name="T35" fmla="*/ 0 h 17"/>
                <a:gd name="T36" fmla="*/ 1 w 12"/>
                <a:gd name="T37" fmla="*/ 1 h 17"/>
                <a:gd name="T38" fmla="*/ 0 w 12"/>
                <a:gd name="T39" fmla="*/ 2 h 17"/>
                <a:gd name="T40" fmla="*/ 0 w 12"/>
                <a:gd name="T41" fmla="*/ 2 h 17"/>
                <a:gd name="T42" fmla="*/ 1 w 12"/>
                <a:gd name="T43" fmla="*/ 3 h 17"/>
                <a:gd name="T44" fmla="*/ 2 w 12"/>
                <a:gd name="T45" fmla="*/ 4 h 17"/>
                <a:gd name="T46" fmla="*/ 2 w 12"/>
                <a:gd name="T47" fmla="*/ 5 h 17"/>
                <a:gd name="T48" fmla="*/ 2 w 12"/>
                <a:gd name="T49" fmla="*/ 6 h 17"/>
                <a:gd name="T50" fmla="*/ 2 w 12"/>
                <a:gd name="T51" fmla="*/ 8 h 17"/>
                <a:gd name="T52" fmla="*/ 3 w 12"/>
                <a:gd name="T53" fmla="*/ 9 h 17"/>
                <a:gd name="T54" fmla="*/ 3 w 12"/>
                <a:gd name="T55" fmla="*/ 10 h 17"/>
                <a:gd name="T56" fmla="*/ 4 w 12"/>
                <a:gd name="T57" fmla="*/ 11 h 17"/>
                <a:gd name="T58" fmla="*/ 4 w 12"/>
                <a:gd name="T59" fmla="*/ 12 h 17"/>
                <a:gd name="T60" fmla="*/ 5 w 12"/>
                <a:gd name="T61" fmla="*/ 13 h 17"/>
                <a:gd name="T62" fmla="*/ 5 w 12"/>
                <a:gd name="T63" fmla="*/ 14 h 17"/>
                <a:gd name="T64" fmla="*/ 5 w 12"/>
                <a:gd name="T65" fmla="*/ 14 h 17"/>
                <a:gd name="T66" fmla="*/ 6 w 12"/>
                <a:gd name="T67" fmla="*/ 14 h 17"/>
                <a:gd name="T68" fmla="*/ 7 w 12"/>
                <a:gd name="T69" fmla="*/ 15 h 17"/>
                <a:gd name="T70" fmla="*/ 7 w 12"/>
                <a:gd name="T71" fmla="*/ 16 h 17"/>
                <a:gd name="T72" fmla="*/ 8 w 12"/>
                <a:gd name="T73" fmla="*/ 17 h 17"/>
                <a:gd name="T74" fmla="*/ 10 w 12"/>
                <a:gd name="T75" fmla="*/ 17 h 17"/>
                <a:gd name="T76" fmla="*/ 11 w 12"/>
                <a:gd name="T77" fmla="*/ 17 h 17"/>
                <a:gd name="T78" fmla="*/ 12 w 12"/>
                <a:gd name="T79" fmla="*/ 16 h 17"/>
                <a:gd name="T80" fmla="*/ 12 w 12"/>
                <a:gd name="T81" fmla="*/ 15 h 17"/>
                <a:gd name="T82" fmla="*/ 11 w 12"/>
                <a:gd name="T8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7">
                  <a:moveTo>
                    <a:pt x="11" y="14"/>
                  </a:moveTo>
                  <a:cubicBezTo>
                    <a:pt x="11" y="14"/>
                    <a:pt x="11" y="14"/>
                    <a:pt x="10" y="13"/>
                  </a:cubicBezTo>
                  <a:cubicBezTo>
                    <a:pt x="10" y="13"/>
                    <a:pt x="10" y="12"/>
                    <a:pt x="10" y="12"/>
                  </a:cubicBezTo>
                  <a:cubicBezTo>
                    <a:pt x="10" y="11"/>
                    <a:pt x="10" y="11"/>
                    <a:pt x="10" y="11"/>
                  </a:cubicBezTo>
                  <a:cubicBezTo>
                    <a:pt x="10" y="10"/>
                    <a:pt x="10" y="10"/>
                    <a:pt x="10" y="9"/>
                  </a:cubicBezTo>
                  <a:cubicBezTo>
                    <a:pt x="10" y="8"/>
                    <a:pt x="10" y="8"/>
                    <a:pt x="10" y="7"/>
                  </a:cubicBezTo>
                  <a:cubicBezTo>
                    <a:pt x="10" y="7"/>
                    <a:pt x="9" y="6"/>
                    <a:pt x="9" y="6"/>
                  </a:cubicBezTo>
                  <a:cubicBezTo>
                    <a:pt x="9" y="5"/>
                    <a:pt x="9" y="5"/>
                    <a:pt x="8" y="5"/>
                  </a:cubicBezTo>
                  <a:cubicBezTo>
                    <a:pt x="8" y="5"/>
                    <a:pt x="8" y="5"/>
                    <a:pt x="8" y="4"/>
                  </a:cubicBezTo>
                  <a:cubicBezTo>
                    <a:pt x="7" y="4"/>
                    <a:pt x="8" y="4"/>
                    <a:pt x="7" y="3"/>
                  </a:cubicBezTo>
                  <a:cubicBezTo>
                    <a:pt x="7" y="3"/>
                    <a:pt x="6" y="3"/>
                    <a:pt x="6" y="3"/>
                  </a:cubicBezTo>
                  <a:cubicBezTo>
                    <a:pt x="6" y="3"/>
                    <a:pt x="6" y="3"/>
                    <a:pt x="6" y="3"/>
                  </a:cubicBezTo>
                  <a:cubicBezTo>
                    <a:pt x="6" y="3"/>
                    <a:pt x="5" y="2"/>
                    <a:pt x="4" y="2"/>
                  </a:cubicBezTo>
                  <a:cubicBezTo>
                    <a:pt x="4" y="2"/>
                    <a:pt x="3" y="2"/>
                    <a:pt x="3" y="2"/>
                  </a:cubicBezTo>
                  <a:cubicBezTo>
                    <a:pt x="3" y="2"/>
                    <a:pt x="3" y="3"/>
                    <a:pt x="3" y="3"/>
                  </a:cubicBezTo>
                  <a:cubicBezTo>
                    <a:pt x="3" y="4"/>
                    <a:pt x="2" y="3"/>
                    <a:pt x="2" y="3"/>
                  </a:cubicBezTo>
                  <a:cubicBezTo>
                    <a:pt x="2" y="3"/>
                    <a:pt x="2" y="2"/>
                    <a:pt x="2" y="1"/>
                  </a:cubicBezTo>
                  <a:cubicBezTo>
                    <a:pt x="1" y="1"/>
                    <a:pt x="2" y="1"/>
                    <a:pt x="1" y="0"/>
                  </a:cubicBezTo>
                  <a:cubicBezTo>
                    <a:pt x="1" y="0"/>
                    <a:pt x="1" y="1"/>
                    <a:pt x="1" y="1"/>
                  </a:cubicBezTo>
                  <a:cubicBezTo>
                    <a:pt x="0" y="2"/>
                    <a:pt x="0" y="2"/>
                    <a:pt x="0" y="2"/>
                  </a:cubicBezTo>
                  <a:cubicBezTo>
                    <a:pt x="0" y="2"/>
                    <a:pt x="0" y="2"/>
                    <a:pt x="0" y="2"/>
                  </a:cubicBezTo>
                  <a:cubicBezTo>
                    <a:pt x="0" y="2"/>
                    <a:pt x="1" y="2"/>
                    <a:pt x="1" y="3"/>
                  </a:cubicBezTo>
                  <a:cubicBezTo>
                    <a:pt x="1" y="3"/>
                    <a:pt x="2" y="3"/>
                    <a:pt x="2" y="4"/>
                  </a:cubicBezTo>
                  <a:cubicBezTo>
                    <a:pt x="2" y="4"/>
                    <a:pt x="2" y="4"/>
                    <a:pt x="2" y="5"/>
                  </a:cubicBezTo>
                  <a:cubicBezTo>
                    <a:pt x="2" y="5"/>
                    <a:pt x="2" y="6"/>
                    <a:pt x="2" y="6"/>
                  </a:cubicBezTo>
                  <a:cubicBezTo>
                    <a:pt x="2" y="7"/>
                    <a:pt x="2" y="7"/>
                    <a:pt x="2" y="8"/>
                  </a:cubicBezTo>
                  <a:cubicBezTo>
                    <a:pt x="3" y="8"/>
                    <a:pt x="2" y="9"/>
                    <a:pt x="3" y="9"/>
                  </a:cubicBezTo>
                  <a:cubicBezTo>
                    <a:pt x="3" y="10"/>
                    <a:pt x="3" y="10"/>
                    <a:pt x="3" y="10"/>
                  </a:cubicBezTo>
                  <a:cubicBezTo>
                    <a:pt x="4" y="10"/>
                    <a:pt x="4" y="11"/>
                    <a:pt x="4" y="11"/>
                  </a:cubicBezTo>
                  <a:cubicBezTo>
                    <a:pt x="4" y="11"/>
                    <a:pt x="4" y="12"/>
                    <a:pt x="4" y="12"/>
                  </a:cubicBezTo>
                  <a:cubicBezTo>
                    <a:pt x="4" y="12"/>
                    <a:pt x="4" y="13"/>
                    <a:pt x="5" y="13"/>
                  </a:cubicBezTo>
                  <a:cubicBezTo>
                    <a:pt x="5" y="13"/>
                    <a:pt x="5" y="14"/>
                    <a:pt x="5" y="14"/>
                  </a:cubicBezTo>
                  <a:cubicBezTo>
                    <a:pt x="5" y="14"/>
                    <a:pt x="5" y="14"/>
                    <a:pt x="5" y="14"/>
                  </a:cubicBezTo>
                  <a:cubicBezTo>
                    <a:pt x="6" y="14"/>
                    <a:pt x="6" y="14"/>
                    <a:pt x="6" y="14"/>
                  </a:cubicBezTo>
                  <a:cubicBezTo>
                    <a:pt x="6" y="15"/>
                    <a:pt x="6" y="15"/>
                    <a:pt x="7" y="15"/>
                  </a:cubicBezTo>
                  <a:cubicBezTo>
                    <a:pt x="7" y="15"/>
                    <a:pt x="7" y="16"/>
                    <a:pt x="7" y="16"/>
                  </a:cubicBezTo>
                  <a:cubicBezTo>
                    <a:pt x="8" y="16"/>
                    <a:pt x="8" y="16"/>
                    <a:pt x="8" y="17"/>
                  </a:cubicBezTo>
                  <a:cubicBezTo>
                    <a:pt x="9" y="17"/>
                    <a:pt x="9" y="17"/>
                    <a:pt x="10" y="17"/>
                  </a:cubicBezTo>
                  <a:cubicBezTo>
                    <a:pt x="10" y="17"/>
                    <a:pt x="11" y="17"/>
                    <a:pt x="11" y="17"/>
                  </a:cubicBezTo>
                  <a:cubicBezTo>
                    <a:pt x="12" y="17"/>
                    <a:pt x="12" y="17"/>
                    <a:pt x="12" y="16"/>
                  </a:cubicBezTo>
                  <a:cubicBezTo>
                    <a:pt x="12" y="16"/>
                    <a:pt x="12" y="16"/>
                    <a:pt x="12" y="15"/>
                  </a:cubicBezTo>
                  <a:cubicBezTo>
                    <a:pt x="12" y="15"/>
                    <a:pt x="12" y="14"/>
                    <a:pt x="11" y="1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7" name="Freeform 38"/>
            <p:cNvSpPr>
              <a:spLocks/>
            </p:cNvSpPr>
            <p:nvPr/>
          </p:nvSpPr>
          <p:spPr bwMode="auto">
            <a:xfrm>
              <a:off x="8597902" y="3659189"/>
              <a:ext cx="22225" cy="11113"/>
            </a:xfrm>
            <a:custGeom>
              <a:avLst/>
              <a:gdLst>
                <a:gd name="T0" fmla="*/ 1 w 2"/>
                <a:gd name="T1" fmla="*/ 1 h 1"/>
                <a:gd name="T2" fmla="*/ 1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0"/>
                    <a:pt x="1" y="0"/>
                  </a:cubicBezTo>
                  <a:cubicBezTo>
                    <a:pt x="1" y="0"/>
                    <a:pt x="1" y="0"/>
                    <a:pt x="0" y="0"/>
                  </a:cubicBezTo>
                  <a:cubicBezTo>
                    <a:pt x="0" y="0"/>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8" name="Freeform 39"/>
            <p:cNvSpPr>
              <a:spLocks/>
            </p:cNvSpPr>
            <p:nvPr/>
          </p:nvSpPr>
          <p:spPr bwMode="auto">
            <a:xfrm>
              <a:off x="8674102" y="3789364"/>
              <a:ext cx="22225" cy="22225"/>
            </a:xfrm>
            <a:custGeom>
              <a:avLst/>
              <a:gdLst>
                <a:gd name="T0" fmla="*/ 1 w 2"/>
                <a:gd name="T1" fmla="*/ 2 h 2"/>
                <a:gd name="T2" fmla="*/ 2 w 2"/>
                <a:gd name="T3" fmla="*/ 1 h 2"/>
                <a:gd name="T4" fmla="*/ 2 w 2"/>
                <a:gd name="T5" fmla="*/ 1 h 2"/>
                <a:gd name="T6" fmla="*/ 1 w 2"/>
                <a:gd name="T7" fmla="*/ 0 h 2"/>
                <a:gd name="T8" fmla="*/ 0 w 2"/>
                <a:gd name="T9" fmla="*/ 1 h 2"/>
                <a:gd name="T10" fmla="*/ 0 w 2"/>
                <a:gd name="T11" fmla="*/ 1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1" y="2"/>
                    <a:pt x="1" y="2"/>
                    <a:pt x="2" y="1"/>
                  </a:cubicBezTo>
                  <a:cubicBezTo>
                    <a:pt x="2" y="1"/>
                    <a:pt x="2" y="1"/>
                    <a:pt x="2" y="1"/>
                  </a:cubicBezTo>
                  <a:cubicBezTo>
                    <a:pt x="2" y="1"/>
                    <a:pt x="2" y="1"/>
                    <a:pt x="1" y="0"/>
                  </a:cubicBezTo>
                  <a:cubicBezTo>
                    <a:pt x="1" y="0"/>
                    <a:pt x="1" y="1"/>
                    <a:pt x="0" y="1"/>
                  </a:cubicBezTo>
                  <a:cubicBezTo>
                    <a:pt x="0" y="1"/>
                    <a:pt x="0" y="1"/>
                    <a:pt x="0" y="1"/>
                  </a:cubicBezTo>
                  <a:cubicBezTo>
                    <a:pt x="0" y="1"/>
                    <a:pt x="1" y="1"/>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9" name="Freeform 40"/>
            <p:cNvSpPr>
              <a:spLocks/>
            </p:cNvSpPr>
            <p:nvPr/>
          </p:nvSpPr>
          <p:spPr bwMode="auto">
            <a:xfrm>
              <a:off x="8597902" y="3703639"/>
              <a:ext cx="76200" cy="85725"/>
            </a:xfrm>
            <a:custGeom>
              <a:avLst/>
              <a:gdLst>
                <a:gd name="T0" fmla="*/ 1 w 7"/>
                <a:gd name="T1" fmla="*/ 3 h 8"/>
                <a:gd name="T2" fmla="*/ 1 w 7"/>
                <a:gd name="T3" fmla="*/ 4 h 8"/>
                <a:gd name="T4" fmla="*/ 2 w 7"/>
                <a:gd name="T5" fmla="*/ 4 h 8"/>
                <a:gd name="T6" fmla="*/ 3 w 7"/>
                <a:gd name="T7" fmla="*/ 5 h 8"/>
                <a:gd name="T8" fmla="*/ 3 w 7"/>
                <a:gd name="T9" fmla="*/ 6 h 8"/>
                <a:gd name="T10" fmla="*/ 4 w 7"/>
                <a:gd name="T11" fmla="*/ 7 h 8"/>
                <a:gd name="T12" fmla="*/ 4 w 7"/>
                <a:gd name="T13" fmla="*/ 8 h 8"/>
                <a:gd name="T14" fmla="*/ 5 w 7"/>
                <a:gd name="T15" fmla="*/ 8 h 8"/>
                <a:gd name="T16" fmla="*/ 6 w 7"/>
                <a:gd name="T17" fmla="*/ 8 h 8"/>
                <a:gd name="T18" fmla="*/ 7 w 7"/>
                <a:gd name="T19" fmla="*/ 8 h 8"/>
                <a:gd name="T20" fmla="*/ 7 w 7"/>
                <a:gd name="T21" fmla="*/ 8 h 8"/>
                <a:gd name="T22" fmla="*/ 7 w 7"/>
                <a:gd name="T23" fmla="*/ 7 h 8"/>
                <a:gd name="T24" fmla="*/ 6 w 7"/>
                <a:gd name="T25" fmla="*/ 6 h 8"/>
                <a:gd name="T26" fmla="*/ 6 w 7"/>
                <a:gd name="T27" fmla="*/ 5 h 8"/>
                <a:gd name="T28" fmla="*/ 4 w 7"/>
                <a:gd name="T29" fmla="*/ 5 h 8"/>
                <a:gd name="T30" fmla="*/ 4 w 7"/>
                <a:gd name="T31" fmla="*/ 4 h 8"/>
                <a:gd name="T32" fmla="*/ 3 w 7"/>
                <a:gd name="T33" fmla="*/ 3 h 8"/>
                <a:gd name="T34" fmla="*/ 2 w 7"/>
                <a:gd name="T35" fmla="*/ 3 h 8"/>
                <a:gd name="T36" fmla="*/ 2 w 7"/>
                <a:gd name="T37" fmla="*/ 2 h 8"/>
                <a:gd name="T38" fmla="*/ 1 w 7"/>
                <a:gd name="T39" fmla="*/ 1 h 8"/>
                <a:gd name="T40" fmla="*/ 0 w 7"/>
                <a:gd name="T41" fmla="*/ 0 h 8"/>
                <a:gd name="T42" fmla="*/ 0 w 7"/>
                <a:gd name="T43" fmla="*/ 1 h 8"/>
                <a:gd name="T44" fmla="*/ 0 w 7"/>
                <a:gd name="T45" fmla="*/ 2 h 8"/>
                <a:gd name="T46" fmla="*/ 1 w 7"/>
                <a:gd name="T4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 h="8">
                  <a:moveTo>
                    <a:pt x="1" y="3"/>
                  </a:moveTo>
                  <a:cubicBezTo>
                    <a:pt x="1" y="3"/>
                    <a:pt x="1" y="3"/>
                    <a:pt x="1" y="4"/>
                  </a:cubicBezTo>
                  <a:cubicBezTo>
                    <a:pt x="1" y="4"/>
                    <a:pt x="1" y="4"/>
                    <a:pt x="2" y="4"/>
                  </a:cubicBezTo>
                  <a:cubicBezTo>
                    <a:pt x="2" y="5"/>
                    <a:pt x="2" y="5"/>
                    <a:pt x="3" y="5"/>
                  </a:cubicBezTo>
                  <a:cubicBezTo>
                    <a:pt x="3" y="6"/>
                    <a:pt x="3" y="6"/>
                    <a:pt x="3" y="6"/>
                  </a:cubicBezTo>
                  <a:cubicBezTo>
                    <a:pt x="3" y="6"/>
                    <a:pt x="4" y="6"/>
                    <a:pt x="4" y="7"/>
                  </a:cubicBezTo>
                  <a:cubicBezTo>
                    <a:pt x="4" y="7"/>
                    <a:pt x="4" y="7"/>
                    <a:pt x="4" y="8"/>
                  </a:cubicBezTo>
                  <a:cubicBezTo>
                    <a:pt x="5" y="8"/>
                    <a:pt x="5" y="8"/>
                    <a:pt x="5" y="8"/>
                  </a:cubicBezTo>
                  <a:cubicBezTo>
                    <a:pt x="5" y="8"/>
                    <a:pt x="6" y="8"/>
                    <a:pt x="6" y="8"/>
                  </a:cubicBezTo>
                  <a:cubicBezTo>
                    <a:pt x="6" y="8"/>
                    <a:pt x="7" y="8"/>
                    <a:pt x="7" y="8"/>
                  </a:cubicBezTo>
                  <a:cubicBezTo>
                    <a:pt x="7" y="8"/>
                    <a:pt x="7" y="8"/>
                    <a:pt x="7" y="8"/>
                  </a:cubicBezTo>
                  <a:cubicBezTo>
                    <a:pt x="7" y="7"/>
                    <a:pt x="7" y="7"/>
                    <a:pt x="7" y="7"/>
                  </a:cubicBezTo>
                  <a:cubicBezTo>
                    <a:pt x="7" y="6"/>
                    <a:pt x="7" y="6"/>
                    <a:pt x="6" y="6"/>
                  </a:cubicBezTo>
                  <a:cubicBezTo>
                    <a:pt x="6" y="6"/>
                    <a:pt x="6" y="6"/>
                    <a:pt x="6" y="5"/>
                  </a:cubicBezTo>
                  <a:cubicBezTo>
                    <a:pt x="5" y="5"/>
                    <a:pt x="5" y="6"/>
                    <a:pt x="4" y="5"/>
                  </a:cubicBezTo>
                  <a:cubicBezTo>
                    <a:pt x="4" y="5"/>
                    <a:pt x="4" y="5"/>
                    <a:pt x="4" y="4"/>
                  </a:cubicBezTo>
                  <a:cubicBezTo>
                    <a:pt x="4" y="4"/>
                    <a:pt x="4" y="3"/>
                    <a:pt x="3" y="3"/>
                  </a:cubicBezTo>
                  <a:cubicBezTo>
                    <a:pt x="3" y="2"/>
                    <a:pt x="3" y="3"/>
                    <a:pt x="2" y="3"/>
                  </a:cubicBezTo>
                  <a:cubicBezTo>
                    <a:pt x="2" y="2"/>
                    <a:pt x="2" y="2"/>
                    <a:pt x="2" y="2"/>
                  </a:cubicBezTo>
                  <a:cubicBezTo>
                    <a:pt x="1" y="1"/>
                    <a:pt x="2" y="1"/>
                    <a:pt x="1" y="1"/>
                  </a:cubicBezTo>
                  <a:cubicBezTo>
                    <a:pt x="1" y="0"/>
                    <a:pt x="1" y="0"/>
                    <a:pt x="0" y="0"/>
                  </a:cubicBezTo>
                  <a:cubicBezTo>
                    <a:pt x="0" y="0"/>
                    <a:pt x="0" y="0"/>
                    <a:pt x="0" y="1"/>
                  </a:cubicBezTo>
                  <a:cubicBezTo>
                    <a:pt x="0" y="1"/>
                    <a:pt x="0" y="1"/>
                    <a:pt x="0" y="2"/>
                  </a:cubicBezTo>
                  <a:cubicBezTo>
                    <a:pt x="0" y="2"/>
                    <a:pt x="1" y="2"/>
                    <a:pt x="1"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0" name="Freeform 41"/>
            <p:cNvSpPr>
              <a:spLocks/>
            </p:cNvSpPr>
            <p:nvPr/>
          </p:nvSpPr>
          <p:spPr bwMode="auto">
            <a:xfrm>
              <a:off x="6330952" y="1550989"/>
              <a:ext cx="0" cy="1111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1" name="Freeform 42"/>
            <p:cNvSpPr>
              <a:spLocks/>
            </p:cNvSpPr>
            <p:nvPr/>
          </p:nvSpPr>
          <p:spPr bwMode="auto">
            <a:xfrm>
              <a:off x="6072189" y="1431926"/>
              <a:ext cx="1403350" cy="1027113"/>
            </a:xfrm>
            <a:custGeom>
              <a:avLst/>
              <a:gdLst>
                <a:gd name="T0" fmla="*/ 101 w 130"/>
                <a:gd name="T1" fmla="*/ 95 h 95"/>
                <a:gd name="T2" fmla="*/ 109 w 130"/>
                <a:gd name="T3" fmla="*/ 89 h 95"/>
                <a:gd name="T4" fmla="*/ 118 w 130"/>
                <a:gd name="T5" fmla="*/ 85 h 95"/>
                <a:gd name="T6" fmla="*/ 122 w 130"/>
                <a:gd name="T7" fmla="*/ 75 h 95"/>
                <a:gd name="T8" fmla="*/ 125 w 130"/>
                <a:gd name="T9" fmla="*/ 68 h 95"/>
                <a:gd name="T10" fmla="*/ 123 w 130"/>
                <a:gd name="T11" fmla="*/ 63 h 95"/>
                <a:gd name="T12" fmla="*/ 117 w 130"/>
                <a:gd name="T13" fmla="*/ 56 h 95"/>
                <a:gd name="T14" fmla="*/ 114 w 130"/>
                <a:gd name="T15" fmla="*/ 49 h 95"/>
                <a:gd name="T16" fmla="*/ 117 w 130"/>
                <a:gd name="T17" fmla="*/ 45 h 95"/>
                <a:gd name="T18" fmla="*/ 110 w 130"/>
                <a:gd name="T19" fmla="*/ 46 h 95"/>
                <a:gd name="T20" fmla="*/ 104 w 130"/>
                <a:gd name="T21" fmla="*/ 40 h 95"/>
                <a:gd name="T22" fmla="*/ 109 w 130"/>
                <a:gd name="T23" fmla="*/ 37 h 95"/>
                <a:gd name="T24" fmla="*/ 113 w 130"/>
                <a:gd name="T25" fmla="*/ 37 h 95"/>
                <a:gd name="T26" fmla="*/ 115 w 130"/>
                <a:gd name="T27" fmla="*/ 39 h 95"/>
                <a:gd name="T28" fmla="*/ 121 w 130"/>
                <a:gd name="T29" fmla="*/ 36 h 95"/>
                <a:gd name="T30" fmla="*/ 127 w 130"/>
                <a:gd name="T31" fmla="*/ 30 h 95"/>
                <a:gd name="T32" fmla="*/ 127 w 130"/>
                <a:gd name="T33" fmla="*/ 26 h 95"/>
                <a:gd name="T34" fmla="*/ 129 w 130"/>
                <a:gd name="T35" fmla="*/ 19 h 95"/>
                <a:gd name="T36" fmla="*/ 125 w 130"/>
                <a:gd name="T37" fmla="*/ 16 h 95"/>
                <a:gd name="T38" fmla="*/ 116 w 130"/>
                <a:gd name="T39" fmla="*/ 12 h 95"/>
                <a:gd name="T40" fmla="*/ 107 w 130"/>
                <a:gd name="T41" fmla="*/ 9 h 95"/>
                <a:gd name="T42" fmla="*/ 99 w 130"/>
                <a:gd name="T43" fmla="*/ 2 h 95"/>
                <a:gd name="T44" fmla="*/ 90 w 130"/>
                <a:gd name="T45" fmla="*/ 0 h 95"/>
                <a:gd name="T46" fmla="*/ 89 w 130"/>
                <a:gd name="T47" fmla="*/ 4 h 95"/>
                <a:gd name="T48" fmla="*/ 85 w 130"/>
                <a:gd name="T49" fmla="*/ 10 h 95"/>
                <a:gd name="T50" fmla="*/ 87 w 130"/>
                <a:gd name="T51" fmla="*/ 16 h 95"/>
                <a:gd name="T52" fmla="*/ 94 w 130"/>
                <a:gd name="T53" fmla="*/ 17 h 95"/>
                <a:gd name="T54" fmla="*/ 94 w 130"/>
                <a:gd name="T55" fmla="*/ 19 h 95"/>
                <a:gd name="T56" fmla="*/ 88 w 130"/>
                <a:gd name="T57" fmla="*/ 23 h 95"/>
                <a:gd name="T58" fmla="*/ 84 w 130"/>
                <a:gd name="T59" fmla="*/ 24 h 95"/>
                <a:gd name="T60" fmla="*/ 83 w 130"/>
                <a:gd name="T61" fmla="*/ 27 h 95"/>
                <a:gd name="T62" fmla="*/ 79 w 130"/>
                <a:gd name="T63" fmla="*/ 31 h 95"/>
                <a:gd name="T64" fmla="*/ 70 w 130"/>
                <a:gd name="T65" fmla="*/ 34 h 95"/>
                <a:gd name="T66" fmla="*/ 63 w 130"/>
                <a:gd name="T67" fmla="*/ 32 h 95"/>
                <a:gd name="T68" fmla="*/ 49 w 130"/>
                <a:gd name="T69" fmla="*/ 30 h 95"/>
                <a:gd name="T70" fmla="*/ 40 w 130"/>
                <a:gd name="T71" fmla="*/ 23 h 95"/>
                <a:gd name="T72" fmla="*/ 32 w 130"/>
                <a:gd name="T73" fmla="*/ 18 h 95"/>
                <a:gd name="T74" fmla="*/ 24 w 130"/>
                <a:gd name="T75" fmla="*/ 12 h 95"/>
                <a:gd name="T76" fmla="*/ 17 w 130"/>
                <a:gd name="T77" fmla="*/ 18 h 95"/>
                <a:gd name="T78" fmla="*/ 14 w 130"/>
                <a:gd name="T79" fmla="*/ 23 h 95"/>
                <a:gd name="T80" fmla="*/ 12 w 130"/>
                <a:gd name="T81" fmla="*/ 27 h 95"/>
                <a:gd name="T82" fmla="*/ 9 w 130"/>
                <a:gd name="T83" fmla="*/ 35 h 95"/>
                <a:gd name="T84" fmla="*/ 1 w 130"/>
                <a:gd name="T85" fmla="*/ 39 h 95"/>
                <a:gd name="T86" fmla="*/ 5 w 130"/>
                <a:gd name="T87" fmla="*/ 44 h 95"/>
                <a:gd name="T88" fmla="*/ 8 w 130"/>
                <a:gd name="T89" fmla="*/ 48 h 95"/>
                <a:gd name="T90" fmla="*/ 15 w 130"/>
                <a:gd name="T91" fmla="*/ 53 h 95"/>
                <a:gd name="T92" fmla="*/ 19 w 130"/>
                <a:gd name="T93" fmla="*/ 63 h 95"/>
                <a:gd name="T94" fmla="*/ 28 w 130"/>
                <a:gd name="T95" fmla="*/ 66 h 95"/>
                <a:gd name="T96" fmla="*/ 36 w 130"/>
                <a:gd name="T97" fmla="*/ 71 h 95"/>
                <a:gd name="T98" fmla="*/ 43 w 130"/>
                <a:gd name="T99" fmla="*/ 71 h 95"/>
                <a:gd name="T100" fmla="*/ 50 w 130"/>
                <a:gd name="T101" fmla="*/ 71 h 95"/>
                <a:gd name="T102" fmla="*/ 59 w 130"/>
                <a:gd name="T103" fmla="*/ 69 h 95"/>
                <a:gd name="T104" fmla="*/ 66 w 130"/>
                <a:gd name="T105" fmla="*/ 72 h 95"/>
                <a:gd name="T106" fmla="*/ 68 w 130"/>
                <a:gd name="T107" fmla="*/ 83 h 95"/>
                <a:gd name="T108" fmla="*/ 73 w 130"/>
                <a:gd name="T109" fmla="*/ 89 h 95"/>
                <a:gd name="T110" fmla="*/ 80 w 130"/>
                <a:gd name="T111" fmla="*/ 91 h 95"/>
                <a:gd name="T112" fmla="*/ 84 w 130"/>
                <a:gd name="T113" fmla="*/ 88 h 95"/>
                <a:gd name="T114" fmla="*/ 92 w 130"/>
                <a:gd name="T11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 h="95">
                  <a:moveTo>
                    <a:pt x="96" y="91"/>
                  </a:moveTo>
                  <a:cubicBezTo>
                    <a:pt x="96" y="92"/>
                    <a:pt x="96" y="92"/>
                    <a:pt x="96" y="92"/>
                  </a:cubicBezTo>
                  <a:cubicBezTo>
                    <a:pt x="96" y="91"/>
                    <a:pt x="97" y="91"/>
                    <a:pt x="97" y="91"/>
                  </a:cubicBezTo>
                  <a:cubicBezTo>
                    <a:pt x="98" y="91"/>
                    <a:pt x="98" y="92"/>
                    <a:pt x="98" y="92"/>
                  </a:cubicBezTo>
                  <a:cubicBezTo>
                    <a:pt x="99" y="92"/>
                    <a:pt x="99" y="91"/>
                    <a:pt x="99" y="91"/>
                  </a:cubicBezTo>
                  <a:cubicBezTo>
                    <a:pt x="100" y="92"/>
                    <a:pt x="99" y="92"/>
                    <a:pt x="99" y="93"/>
                  </a:cubicBezTo>
                  <a:cubicBezTo>
                    <a:pt x="99" y="94"/>
                    <a:pt x="99" y="94"/>
                    <a:pt x="100" y="94"/>
                  </a:cubicBezTo>
                  <a:cubicBezTo>
                    <a:pt x="100" y="95"/>
                    <a:pt x="100" y="95"/>
                    <a:pt x="101" y="95"/>
                  </a:cubicBezTo>
                  <a:cubicBezTo>
                    <a:pt x="101" y="95"/>
                    <a:pt x="102" y="95"/>
                    <a:pt x="102" y="94"/>
                  </a:cubicBezTo>
                  <a:cubicBezTo>
                    <a:pt x="102" y="94"/>
                    <a:pt x="102" y="93"/>
                    <a:pt x="102" y="93"/>
                  </a:cubicBezTo>
                  <a:cubicBezTo>
                    <a:pt x="102" y="92"/>
                    <a:pt x="102" y="92"/>
                    <a:pt x="102" y="92"/>
                  </a:cubicBezTo>
                  <a:cubicBezTo>
                    <a:pt x="102" y="90"/>
                    <a:pt x="104" y="91"/>
                    <a:pt x="105" y="91"/>
                  </a:cubicBezTo>
                  <a:cubicBezTo>
                    <a:pt x="106" y="91"/>
                    <a:pt x="106" y="91"/>
                    <a:pt x="107" y="90"/>
                  </a:cubicBezTo>
                  <a:cubicBezTo>
                    <a:pt x="107" y="90"/>
                    <a:pt x="107" y="90"/>
                    <a:pt x="107" y="90"/>
                  </a:cubicBezTo>
                  <a:cubicBezTo>
                    <a:pt x="108" y="90"/>
                    <a:pt x="108" y="90"/>
                    <a:pt x="109" y="90"/>
                  </a:cubicBezTo>
                  <a:cubicBezTo>
                    <a:pt x="109" y="89"/>
                    <a:pt x="109" y="89"/>
                    <a:pt x="109" y="89"/>
                  </a:cubicBezTo>
                  <a:cubicBezTo>
                    <a:pt x="109" y="89"/>
                    <a:pt x="110" y="89"/>
                    <a:pt x="110" y="89"/>
                  </a:cubicBezTo>
                  <a:cubicBezTo>
                    <a:pt x="110" y="89"/>
                    <a:pt x="111" y="89"/>
                    <a:pt x="111" y="89"/>
                  </a:cubicBezTo>
                  <a:cubicBezTo>
                    <a:pt x="112" y="89"/>
                    <a:pt x="112" y="89"/>
                    <a:pt x="113" y="88"/>
                  </a:cubicBezTo>
                  <a:cubicBezTo>
                    <a:pt x="114" y="88"/>
                    <a:pt x="114" y="87"/>
                    <a:pt x="114" y="87"/>
                  </a:cubicBezTo>
                  <a:cubicBezTo>
                    <a:pt x="115" y="87"/>
                    <a:pt x="116" y="88"/>
                    <a:pt x="116" y="87"/>
                  </a:cubicBezTo>
                  <a:cubicBezTo>
                    <a:pt x="116" y="87"/>
                    <a:pt x="116" y="86"/>
                    <a:pt x="116" y="86"/>
                  </a:cubicBezTo>
                  <a:cubicBezTo>
                    <a:pt x="116" y="86"/>
                    <a:pt x="117" y="86"/>
                    <a:pt x="117" y="86"/>
                  </a:cubicBezTo>
                  <a:cubicBezTo>
                    <a:pt x="117" y="85"/>
                    <a:pt x="118" y="85"/>
                    <a:pt x="118" y="85"/>
                  </a:cubicBezTo>
                  <a:cubicBezTo>
                    <a:pt x="118" y="84"/>
                    <a:pt x="119" y="84"/>
                    <a:pt x="119" y="84"/>
                  </a:cubicBezTo>
                  <a:cubicBezTo>
                    <a:pt x="119" y="84"/>
                    <a:pt x="119" y="83"/>
                    <a:pt x="119" y="83"/>
                  </a:cubicBezTo>
                  <a:cubicBezTo>
                    <a:pt x="120" y="82"/>
                    <a:pt x="120" y="83"/>
                    <a:pt x="121" y="82"/>
                  </a:cubicBezTo>
                  <a:cubicBezTo>
                    <a:pt x="121" y="82"/>
                    <a:pt x="121" y="81"/>
                    <a:pt x="121" y="81"/>
                  </a:cubicBezTo>
                  <a:cubicBezTo>
                    <a:pt x="121" y="80"/>
                    <a:pt x="122" y="80"/>
                    <a:pt x="122" y="80"/>
                  </a:cubicBezTo>
                  <a:cubicBezTo>
                    <a:pt x="123" y="79"/>
                    <a:pt x="122" y="79"/>
                    <a:pt x="122" y="78"/>
                  </a:cubicBezTo>
                  <a:cubicBezTo>
                    <a:pt x="122" y="77"/>
                    <a:pt x="122" y="77"/>
                    <a:pt x="122" y="76"/>
                  </a:cubicBezTo>
                  <a:cubicBezTo>
                    <a:pt x="122" y="76"/>
                    <a:pt x="122" y="76"/>
                    <a:pt x="122" y="75"/>
                  </a:cubicBezTo>
                  <a:cubicBezTo>
                    <a:pt x="122" y="75"/>
                    <a:pt x="123" y="75"/>
                    <a:pt x="123" y="74"/>
                  </a:cubicBezTo>
                  <a:cubicBezTo>
                    <a:pt x="123" y="73"/>
                    <a:pt x="123" y="73"/>
                    <a:pt x="123" y="72"/>
                  </a:cubicBezTo>
                  <a:cubicBezTo>
                    <a:pt x="124" y="72"/>
                    <a:pt x="124" y="72"/>
                    <a:pt x="124" y="72"/>
                  </a:cubicBezTo>
                  <a:cubicBezTo>
                    <a:pt x="124" y="72"/>
                    <a:pt x="125" y="72"/>
                    <a:pt x="125" y="71"/>
                  </a:cubicBezTo>
                  <a:cubicBezTo>
                    <a:pt x="125" y="71"/>
                    <a:pt x="125" y="71"/>
                    <a:pt x="125" y="71"/>
                  </a:cubicBezTo>
                  <a:cubicBezTo>
                    <a:pt x="125" y="71"/>
                    <a:pt x="125" y="70"/>
                    <a:pt x="125" y="70"/>
                  </a:cubicBezTo>
                  <a:cubicBezTo>
                    <a:pt x="125" y="70"/>
                    <a:pt x="125" y="70"/>
                    <a:pt x="125" y="69"/>
                  </a:cubicBezTo>
                  <a:cubicBezTo>
                    <a:pt x="124" y="69"/>
                    <a:pt x="125" y="69"/>
                    <a:pt x="125" y="68"/>
                  </a:cubicBezTo>
                  <a:cubicBezTo>
                    <a:pt x="125" y="67"/>
                    <a:pt x="125" y="67"/>
                    <a:pt x="124" y="67"/>
                  </a:cubicBezTo>
                  <a:cubicBezTo>
                    <a:pt x="124" y="66"/>
                    <a:pt x="124" y="67"/>
                    <a:pt x="124" y="66"/>
                  </a:cubicBezTo>
                  <a:cubicBezTo>
                    <a:pt x="123" y="66"/>
                    <a:pt x="123" y="66"/>
                    <a:pt x="122" y="66"/>
                  </a:cubicBezTo>
                  <a:cubicBezTo>
                    <a:pt x="122" y="66"/>
                    <a:pt x="121" y="66"/>
                    <a:pt x="121" y="66"/>
                  </a:cubicBezTo>
                  <a:cubicBezTo>
                    <a:pt x="121" y="66"/>
                    <a:pt x="121" y="66"/>
                    <a:pt x="122" y="66"/>
                  </a:cubicBezTo>
                  <a:cubicBezTo>
                    <a:pt x="122" y="65"/>
                    <a:pt x="123" y="65"/>
                    <a:pt x="123" y="65"/>
                  </a:cubicBezTo>
                  <a:cubicBezTo>
                    <a:pt x="123" y="64"/>
                    <a:pt x="123" y="64"/>
                    <a:pt x="123" y="64"/>
                  </a:cubicBezTo>
                  <a:cubicBezTo>
                    <a:pt x="123" y="63"/>
                    <a:pt x="123" y="63"/>
                    <a:pt x="123" y="63"/>
                  </a:cubicBezTo>
                  <a:cubicBezTo>
                    <a:pt x="123" y="63"/>
                    <a:pt x="123" y="62"/>
                    <a:pt x="123" y="62"/>
                  </a:cubicBezTo>
                  <a:cubicBezTo>
                    <a:pt x="123" y="62"/>
                    <a:pt x="122" y="62"/>
                    <a:pt x="122" y="61"/>
                  </a:cubicBezTo>
                  <a:cubicBezTo>
                    <a:pt x="122" y="61"/>
                    <a:pt x="122" y="60"/>
                    <a:pt x="122" y="60"/>
                  </a:cubicBezTo>
                  <a:cubicBezTo>
                    <a:pt x="122" y="60"/>
                    <a:pt x="121" y="60"/>
                    <a:pt x="121" y="60"/>
                  </a:cubicBezTo>
                  <a:cubicBezTo>
                    <a:pt x="120" y="60"/>
                    <a:pt x="120" y="59"/>
                    <a:pt x="119" y="59"/>
                  </a:cubicBezTo>
                  <a:cubicBezTo>
                    <a:pt x="119" y="59"/>
                    <a:pt x="119" y="59"/>
                    <a:pt x="119" y="59"/>
                  </a:cubicBezTo>
                  <a:cubicBezTo>
                    <a:pt x="118" y="58"/>
                    <a:pt x="118" y="58"/>
                    <a:pt x="118" y="57"/>
                  </a:cubicBezTo>
                  <a:cubicBezTo>
                    <a:pt x="118" y="57"/>
                    <a:pt x="118" y="56"/>
                    <a:pt x="117" y="56"/>
                  </a:cubicBezTo>
                  <a:cubicBezTo>
                    <a:pt x="117" y="56"/>
                    <a:pt x="117" y="55"/>
                    <a:pt x="117" y="55"/>
                  </a:cubicBezTo>
                  <a:cubicBezTo>
                    <a:pt x="116" y="55"/>
                    <a:pt x="116" y="55"/>
                    <a:pt x="116" y="54"/>
                  </a:cubicBezTo>
                  <a:cubicBezTo>
                    <a:pt x="116" y="54"/>
                    <a:pt x="116" y="54"/>
                    <a:pt x="115" y="53"/>
                  </a:cubicBezTo>
                  <a:cubicBezTo>
                    <a:pt x="115" y="53"/>
                    <a:pt x="115" y="53"/>
                    <a:pt x="114" y="53"/>
                  </a:cubicBezTo>
                  <a:cubicBezTo>
                    <a:pt x="114" y="53"/>
                    <a:pt x="114" y="53"/>
                    <a:pt x="114" y="53"/>
                  </a:cubicBezTo>
                  <a:cubicBezTo>
                    <a:pt x="113" y="53"/>
                    <a:pt x="113" y="52"/>
                    <a:pt x="113" y="52"/>
                  </a:cubicBezTo>
                  <a:cubicBezTo>
                    <a:pt x="113" y="51"/>
                    <a:pt x="113" y="51"/>
                    <a:pt x="113" y="51"/>
                  </a:cubicBezTo>
                  <a:cubicBezTo>
                    <a:pt x="114" y="50"/>
                    <a:pt x="114" y="50"/>
                    <a:pt x="114" y="49"/>
                  </a:cubicBezTo>
                  <a:cubicBezTo>
                    <a:pt x="115" y="49"/>
                    <a:pt x="115" y="48"/>
                    <a:pt x="115" y="48"/>
                  </a:cubicBezTo>
                  <a:cubicBezTo>
                    <a:pt x="115" y="48"/>
                    <a:pt x="115" y="48"/>
                    <a:pt x="115" y="48"/>
                  </a:cubicBezTo>
                  <a:cubicBezTo>
                    <a:pt x="115" y="48"/>
                    <a:pt x="115" y="47"/>
                    <a:pt x="115" y="47"/>
                  </a:cubicBezTo>
                  <a:cubicBezTo>
                    <a:pt x="116" y="47"/>
                    <a:pt x="116" y="47"/>
                    <a:pt x="116" y="47"/>
                  </a:cubicBezTo>
                  <a:cubicBezTo>
                    <a:pt x="117" y="47"/>
                    <a:pt x="117" y="47"/>
                    <a:pt x="117" y="47"/>
                  </a:cubicBezTo>
                  <a:cubicBezTo>
                    <a:pt x="118" y="46"/>
                    <a:pt x="118" y="46"/>
                    <a:pt x="118" y="46"/>
                  </a:cubicBezTo>
                  <a:cubicBezTo>
                    <a:pt x="118" y="45"/>
                    <a:pt x="118" y="45"/>
                    <a:pt x="118" y="45"/>
                  </a:cubicBezTo>
                  <a:cubicBezTo>
                    <a:pt x="118" y="45"/>
                    <a:pt x="117" y="45"/>
                    <a:pt x="117" y="45"/>
                  </a:cubicBezTo>
                  <a:cubicBezTo>
                    <a:pt x="116" y="45"/>
                    <a:pt x="116" y="45"/>
                    <a:pt x="116" y="45"/>
                  </a:cubicBezTo>
                  <a:cubicBezTo>
                    <a:pt x="115" y="45"/>
                    <a:pt x="115" y="45"/>
                    <a:pt x="115" y="44"/>
                  </a:cubicBezTo>
                  <a:cubicBezTo>
                    <a:pt x="114" y="44"/>
                    <a:pt x="114" y="44"/>
                    <a:pt x="114" y="44"/>
                  </a:cubicBezTo>
                  <a:cubicBezTo>
                    <a:pt x="113" y="44"/>
                    <a:pt x="113" y="44"/>
                    <a:pt x="112" y="44"/>
                  </a:cubicBezTo>
                  <a:cubicBezTo>
                    <a:pt x="112" y="45"/>
                    <a:pt x="112" y="44"/>
                    <a:pt x="112" y="45"/>
                  </a:cubicBezTo>
                  <a:cubicBezTo>
                    <a:pt x="111" y="45"/>
                    <a:pt x="112" y="45"/>
                    <a:pt x="111" y="45"/>
                  </a:cubicBezTo>
                  <a:cubicBezTo>
                    <a:pt x="111" y="45"/>
                    <a:pt x="111" y="46"/>
                    <a:pt x="111" y="46"/>
                  </a:cubicBezTo>
                  <a:cubicBezTo>
                    <a:pt x="111" y="46"/>
                    <a:pt x="111" y="46"/>
                    <a:pt x="110" y="46"/>
                  </a:cubicBezTo>
                  <a:cubicBezTo>
                    <a:pt x="110" y="46"/>
                    <a:pt x="110" y="45"/>
                    <a:pt x="110" y="45"/>
                  </a:cubicBezTo>
                  <a:cubicBezTo>
                    <a:pt x="109" y="45"/>
                    <a:pt x="109" y="45"/>
                    <a:pt x="109" y="45"/>
                  </a:cubicBezTo>
                  <a:cubicBezTo>
                    <a:pt x="109" y="44"/>
                    <a:pt x="109" y="44"/>
                    <a:pt x="108" y="44"/>
                  </a:cubicBezTo>
                  <a:cubicBezTo>
                    <a:pt x="108" y="44"/>
                    <a:pt x="108" y="43"/>
                    <a:pt x="108" y="43"/>
                  </a:cubicBezTo>
                  <a:cubicBezTo>
                    <a:pt x="108" y="43"/>
                    <a:pt x="107" y="43"/>
                    <a:pt x="106" y="43"/>
                  </a:cubicBezTo>
                  <a:cubicBezTo>
                    <a:pt x="106" y="43"/>
                    <a:pt x="106" y="42"/>
                    <a:pt x="105" y="42"/>
                  </a:cubicBezTo>
                  <a:cubicBezTo>
                    <a:pt x="105" y="42"/>
                    <a:pt x="105" y="42"/>
                    <a:pt x="105" y="42"/>
                  </a:cubicBezTo>
                  <a:cubicBezTo>
                    <a:pt x="104" y="41"/>
                    <a:pt x="104" y="40"/>
                    <a:pt x="104" y="40"/>
                  </a:cubicBezTo>
                  <a:cubicBezTo>
                    <a:pt x="105" y="40"/>
                    <a:pt x="105" y="40"/>
                    <a:pt x="105" y="40"/>
                  </a:cubicBezTo>
                  <a:cubicBezTo>
                    <a:pt x="106" y="40"/>
                    <a:pt x="106" y="40"/>
                    <a:pt x="106" y="40"/>
                  </a:cubicBezTo>
                  <a:cubicBezTo>
                    <a:pt x="107" y="40"/>
                    <a:pt x="107" y="40"/>
                    <a:pt x="108" y="40"/>
                  </a:cubicBezTo>
                  <a:cubicBezTo>
                    <a:pt x="108" y="40"/>
                    <a:pt x="108" y="40"/>
                    <a:pt x="108" y="39"/>
                  </a:cubicBezTo>
                  <a:cubicBezTo>
                    <a:pt x="108" y="39"/>
                    <a:pt x="107" y="39"/>
                    <a:pt x="107" y="39"/>
                  </a:cubicBezTo>
                  <a:cubicBezTo>
                    <a:pt x="107" y="38"/>
                    <a:pt x="108" y="38"/>
                    <a:pt x="108" y="38"/>
                  </a:cubicBezTo>
                  <a:cubicBezTo>
                    <a:pt x="108" y="38"/>
                    <a:pt x="108" y="38"/>
                    <a:pt x="108" y="38"/>
                  </a:cubicBezTo>
                  <a:cubicBezTo>
                    <a:pt x="109" y="37"/>
                    <a:pt x="109" y="37"/>
                    <a:pt x="109" y="37"/>
                  </a:cubicBezTo>
                  <a:cubicBezTo>
                    <a:pt x="109" y="36"/>
                    <a:pt x="109" y="36"/>
                    <a:pt x="109" y="36"/>
                  </a:cubicBezTo>
                  <a:cubicBezTo>
                    <a:pt x="109" y="36"/>
                    <a:pt x="109" y="36"/>
                    <a:pt x="109" y="36"/>
                  </a:cubicBezTo>
                  <a:cubicBezTo>
                    <a:pt x="110" y="35"/>
                    <a:pt x="110" y="35"/>
                    <a:pt x="110" y="35"/>
                  </a:cubicBezTo>
                  <a:cubicBezTo>
                    <a:pt x="111" y="35"/>
                    <a:pt x="111" y="35"/>
                    <a:pt x="112" y="35"/>
                  </a:cubicBezTo>
                  <a:cubicBezTo>
                    <a:pt x="112" y="35"/>
                    <a:pt x="112" y="35"/>
                    <a:pt x="112" y="35"/>
                  </a:cubicBezTo>
                  <a:cubicBezTo>
                    <a:pt x="112" y="35"/>
                    <a:pt x="112" y="35"/>
                    <a:pt x="113" y="36"/>
                  </a:cubicBezTo>
                  <a:cubicBezTo>
                    <a:pt x="113" y="36"/>
                    <a:pt x="113" y="36"/>
                    <a:pt x="113" y="36"/>
                  </a:cubicBezTo>
                  <a:cubicBezTo>
                    <a:pt x="113" y="36"/>
                    <a:pt x="113" y="36"/>
                    <a:pt x="113" y="37"/>
                  </a:cubicBezTo>
                  <a:cubicBezTo>
                    <a:pt x="113" y="37"/>
                    <a:pt x="113" y="37"/>
                    <a:pt x="113" y="38"/>
                  </a:cubicBezTo>
                  <a:cubicBezTo>
                    <a:pt x="112" y="38"/>
                    <a:pt x="112" y="38"/>
                    <a:pt x="112" y="39"/>
                  </a:cubicBezTo>
                  <a:cubicBezTo>
                    <a:pt x="112" y="39"/>
                    <a:pt x="112" y="39"/>
                    <a:pt x="113" y="39"/>
                  </a:cubicBezTo>
                  <a:cubicBezTo>
                    <a:pt x="113" y="40"/>
                    <a:pt x="113" y="40"/>
                    <a:pt x="113" y="40"/>
                  </a:cubicBezTo>
                  <a:cubicBezTo>
                    <a:pt x="113" y="41"/>
                    <a:pt x="112" y="41"/>
                    <a:pt x="113" y="41"/>
                  </a:cubicBezTo>
                  <a:cubicBezTo>
                    <a:pt x="113" y="42"/>
                    <a:pt x="113" y="41"/>
                    <a:pt x="114" y="41"/>
                  </a:cubicBezTo>
                  <a:cubicBezTo>
                    <a:pt x="114" y="41"/>
                    <a:pt x="114" y="40"/>
                    <a:pt x="114" y="40"/>
                  </a:cubicBezTo>
                  <a:cubicBezTo>
                    <a:pt x="115" y="40"/>
                    <a:pt x="115" y="39"/>
                    <a:pt x="115" y="39"/>
                  </a:cubicBezTo>
                  <a:cubicBezTo>
                    <a:pt x="116" y="39"/>
                    <a:pt x="116" y="39"/>
                    <a:pt x="116" y="39"/>
                  </a:cubicBezTo>
                  <a:cubicBezTo>
                    <a:pt x="117" y="39"/>
                    <a:pt x="117" y="38"/>
                    <a:pt x="118" y="38"/>
                  </a:cubicBezTo>
                  <a:cubicBezTo>
                    <a:pt x="118" y="38"/>
                    <a:pt x="118" y="38"/>
                    <a:pt x="118" y="38"/>
                  </a:cubicBezTo>
                  <a:cubicBezTo>
                    <a:pt x="118" y="38"/>
                    <a:pt x="118" y="38"/>
                    <a:pt x="118" y="38"/>
                  </a:cubicBezTo>
                  <a:cubicBezTo>
                    <a:pt x="118" y="38"/>
                    <a:pt x="118" y="38"/>
                    <a:pt x="119" y="38"/>
                  </a:cubicBezTo>
                  <a:cubicBezTo>
                    <a:pt x="119" y="37"/>
                    <a:pt x="119" y="37"/>
                    <a:pt x="119" y="37"/>
                  </a:cubicBezTo>
                  <a:cubicBezTo>
                    <a:pt x="119" y="37"/>
                    <a:pt x="120" y="37"/>
                    <a:pt x="120" y="37"/>
                  </a:cubicBezTo>
                  <a:cubicBezTo>
                    <a:pt x="120" y="37"/>
                    <a:pt x="121" y="37"/>
                    <a:pt x="121" y="36"/>
                  </a:cubicBezTo>
                  <a:cubicBezTo>
                    <a:pt x="122" y="36"/>
                    <a:pt x="122" y="36"/>
                    <a:pt x="123" y="36"/>
                  </a:cubicBezTo>
                  <a:cubicBezTo>
                    <a:pt x="123" y="36"/>
                    <a:pt x="123" y="36"/>
                    <a:pt x="123" y="36"/>
                  </a:cubicBezTo>
                  <a:cubicBezTo>
                    <a:pt x="123" y="36"/>
                    <a:pt x="123" y="36"/>
                    <a:pt x="124" y="35"/>
                  </a:cubicBezTo>
                  <a:cubicBezTo>
                    <a:pt x="124" y="35"/>
                    <a:pt x="124" y="34"/>
                    <a:pt x="124" y="34"/>
                  </a:cubicBezTo>
                  <a:cubicBezTo>
                    <a:pt x="125" y="33"/>
                    <a:pt x="125" y="33"/>
                    <a:pt x="126" y="32"/>
                  </a:cubicBezTo>
                  <a:cubicBezTo>
                    <a:pt x="126" y="32"/>
                    <a:pt x="126" y="31"/>
                    <a:pt x="126" y="31"/>
                  </a:cubicBezTo>
                  <a:cubicBezTo>
                    <a:pt x="127" y="31"/>
                    <a:pt x="126" y="30"/>
                    <a:pt x="126" y="30"/>
                  </a:cubicBezTo>
                  <a:cubicBezTo>
                    <a:pt x="127" y="30"/>
                    <a:pt x="127" y="30"/>
                    <a:pt x="127" y="30"/>
                  </a:cubicBezTo>
                  <a:cubicBezTo>
                    <a:pt x="127" y="30"/>
                    <a:pt x="127" y="31"/>
                    <a:pt x="128" y="31"/>
                  </a:cubicBezTo>
                  <a:cubicBezTo>
                    <a:pt x="128" y="31"/>
                    <a:pt x="128" y="30"/>
                    <a:pt x="128" y="30"/>
                  </a:cubicBezTo>
                  <a:cubicBezTo>
                    <a:pt x="128" y="30"/>
                    <a:pt x="128" y="31"/>
                    <a:pt x="129" y="31"/>
                  </a:cubicBezTo>
                  <a:cubicBezTo>
                    <a:pt x="129" y="31"/>
                    <a:pt x="129" y="31"/>
                    <a:pt x="129" y="31"/>
                  </a:cubicBezTo>
                  <a:cubicBezTo>
                    <a:pt x="129" y="30"/>
                    <a:pt x="129" y="30"/>
                    <a:pt x="129" y="30"/>
                  </a:cubicBezTo>
                  <a:cubicBezTo>
                    <a:pt x="129" y="29"/>
                    <a:pt x="129" y="29"/>
                    <a:pt x="129" y="29"/>
                  </a:cubicBezTo>
                  <a:cubicBezTo>
                    <a:pt x="128" y="28"/>
                    <a:pt x="128" y="28"/>
                    <a:pt x="128" y="27"/>
                  </a:cubicBezTo>
                  <a:cubicBezTo>
                    <a:pt x="128" y="27"/>
                    <a:pt x="127" y="27"/>
                    <a:pt x="127" y="26"/>
                  </a:cubicBezTo>
                  <a:cubicBezTo>
                    <a:pt x="127" y="26"/>
                    <a:pt x="127" y="25"/>
                    <a:pt x="127" y="25"/>
                  </a:cubicBezTo>
                  <a:cubicBezTo>
                    <a:pt x="127" y="24"/>
                    <a:pt x="127" y="24"/>
                    <a:pt x="126" y="24"/>
                  </a:cubicBezTo>
                  <a:cubicBezTo>
                    <a:pt x="126" y="24"/>
                    <a:pt x="126" y="23"/>
                    <a:pt x="127" y="23"/>
                  </a:cubicBezTo>
                  <a:cubicBezTo>
                    <a:pt x="127" y="23"/>
                    <a:pt x="127" y="23"/>
                    <a:pt x="128" y="23"/>
                  </a:cubicBezTo>
                  <a:cubicBezTo>
                    <a:pt x="129" y="23"/>
                    <a:pt x="129" y="23"/>
                    <a:pt x="130" y="22"/>
                  </a:cubicBezTo>
                  <a:cubicBezTo>
                    <a:pt x="130" y="22"/>
                    <a:pt x="130" y="21"/>
                    <a:pt x="129" y="21"/>
                  </a:cubicBezTo>
                  <a:cubicBezTo>
                    <a:pt x="129" y="20"/>
                    <a:pt x="129" y="20"/>
                    <a:pt x="129" y="20"/>
                  </a:cubicBezTo>
                  <a:cubicBezTo>
                    <a:pt x="129" y="19"/>
                    <a:pt x="129" y="19"/>
                    <a:pt x="129" y="19"/>
                  </a:cubicBezTo>
                  <a:cubicBezTo>
                    <a:pt x="128" y="18"/>
                    <a:pt x="128" y="18"/>
                    <a:pt x="128" y="18"/>
                  </a:cubicBezTo>
                  <a:cubicBezTo>
                    <a:pt x="128" y="17"/>
                    <a:pt x="128" y="17"/>
                    <a:pt x="128" y="17"/>
                  </a:cubicBezTo>
                  <a:cubicBezTo>
                    <a:pt x="128" y="17"/>
                    <a:pt x="128" y="16"/>
                    <a:pt x="128" y="16"/>
                  </a:cubicBezTo>
                  <a:cubicBezTo>
                    <a:pt x="128" y="16"/>
                    <a:pt x="128" y="16"/>
                    <a:pt x="128" y="16"/>
                  </a:cubicBezTo>
                  <a:cubicBezTo>
                    <a:pt x="127" y="16"/>
                    <a:pt x="127" y="15"/>
                    <a:pt x="127" y="15"/>
                  </a:cubicBezTo>
                  <a:cubicBezTo>
                    <a:pt x="127" y="15"/>
                    <a:pt x="127" y="15"/>
                    <a:pt x="127" y="15"/>
                  </a:cubicBezTo>
                  <a:cubicBezTo>
                    <a:pt x="126" y="15"/>
                    <a:pt x="126" y="15"/>
                    <a:pt x="126" y="15"/>
                  </a:cubicBezTo>
                  <a:cubicBezTo>
                    <a:pt x="125" y="15"/>
                    <a:pt x="125" y="16"/>
                    <a:pt x="125" y="16"/>
                  </a:cubicBezTo>
                  <a:cubicBezTo>
                    <a:pt x="124" y="16"/>
                    <a:pt x="124" y="16"/>
                    <a:pt x="123" y="16"/>
                  </a:cubicBezTo>
                  <a:cubicBezTo>
                    <a:pt x="123" y="16"/>
                    <a:pt x="123" y="16"/>
                    <a:pt x="122" y="16"/>
                  </a:cubicBezTo>
                  <a:cubicBezTo>
                    <a:pt x="122" y="16"/>
                    <a:pt x="121" y="16"/>
                    <a:pt x="121" y="16"/>
                  </a:cubicBezTo>
                  <a:cubicBezTo>
                    <a:pt x="121" y="16"/>
                    <a:pt x="120" y="16"/>
                    <a:pt x="120" y="16"/>
                  </a:cubicBezTo>
                  <a:cubicBezTo>
                    <a:pt x="120" y="15"/>
                    <a:pt x="119" y="15"/>
                    <a:pt x="119" y="15"/>
                  </a:cubicBezTo>
                  <a:cubicBezTo>
                    <a:pt x="119" y="14"/>
                    <a:pt x="119" y="14"/>
                    <a:pt x="118" y="14"/>
                  </a:cubicBezTo>
                  <a:cubicBezTo>
                    <a:pt x="118" y="13"/>
                    <a:pt x="117" y="13"/>
                    <a:pt x="117" y="13"/>
                  </a:cubicBezTo>
                  <a:cubicBezTo>
                    <a:pt x="116" y="13"/>
                    <a:pt x="116" y="12"/>
                    <a:pt x="116" y="12"/>
                  </a:cubicBezTo>
                  <a:cubicBezTo>
                    <a:pt x="115" y="12"/>
                    <a:pt x="115" y="12"/>
                    <a:pt x="115" y="12"/>
                  </a:cubicBezTo>
                  <a:cubicBezTo>
                    <a:pt x="115" y="12"/>
                    <a:pt x="115" y="12"/>
                    <a:pt x="115" y="12"/>
                  </a:cubicBezTo>
                  <a:cubicBezTo>
                    <a:pt x="114" y="12"/>
                    <a:pt x="114" y="12"/>
                    <a:pt x="113" y="12"/>
                  </a:cubicBezTo>
                  <a:cubicBezTo>
                    <a:pt x="112" y="11"/>
                    <a:pt x="112" y="11"/>
                    <a:pt x="111" y="11"/>
                  </a:cubicBezTo>
                  <a:cubicBezTo>
                    <a:pt x="111" y="11"/>
                    <a:pt x="111" y="11"/>
                    <a:pt x="110" y="11"/>
                  </a:cubicBezTo>
                  <a:cubicBezTo>
                    <a:pt x="110" y="11"/>
                    <a:pt x="110" y="11"/>
                    <a:pt x="109" y="11"/>
                  </a:cubicBezTo>
                  <a:cubicBezTo>
                    <a:pt x="109" y="11"/>
                    <a:pt x="109" y="10"/>
                    <a:pt x="109" y="10"/>
                  </a:cubicBezTo>
                  <a:cubicBezTo>
                    <a:pt x="108" y="10"/>
                    <a:pt x="108" y="9"/>
                    <a:pt x="107" y="9"/>
                  </a:cubicBezTo>
                  <a:cubicBezTo>
                    <a:pt x="107" y="8"/>
                    <a:pt x="106" y="8"/>
                    <a:pt x="106" y="7"/>
                  </a:cubicBezTo>
                  <a:cubicBezTo>
                    <a:pt x="105" y="7"/>
                    <a:pt x="105" y="6"/>
                    <a:pt x="104" y="6"/>
                  </a:cubicBezTo>
                  <a:cubicBezTo>
                    <a:pt x="104" y="6"/>
                    <a:pt x="103" y="5"/>
                    <a:pt x="103" y="5"/>
                  </a:cubicBezTo>
                  <a:cubicBezTo>
                    <a:pt x="103" y="5"/>
                    <a:pt x="103" y="4"/>
                    <a:pt x="102" y="4"/>
                  </a:cubicBezTo>
                  <a:cubicBezTo>
                    <a:pt x="102" y="4"/>
                    <a:pt x="102" y="4"/>
                    <a:pt x="102" y="3"/>
                  </a:cubicBezTo>
                  <a:cubicBezTo>
                    <a:pt x="102" y="3"/>
                    <a:pt x="102" y="3"/>
                    <a:pt x="101" y="3"/>
                  </a:cubicBezTo>
                  <a:cubicBezTo>
                    <a:pt x="101" y="3"/>
                    <a:pt x="101" y="3"/>
                    <a:pt x="101" y="3"/>
                  </a:cubicBezTo>
                  <a:cubicBezTo>
                    <a:pt x="100" y="3"/>
                    <a:pt x="100" y="2"/>
                    <a:pt x="99" y="2"/>
                  </a:cubicBezTo>
                  <a:cubicBezTo>
                    <a:pt x="99" y="2"/>
                    <a:pt x="99" y="2"/>
                    <a:pt x="99" y="2"/>
                  </a:cubicBezTo>
                  <a:cubicBezTo>
                    <a:pt x="98" y="1"/>
                    <a:pt x="98" y="1"/>
                    <a:pt x="97" y="1"/>
                  </a:cubicBezTo>
                  <a:cubicBezTo>
                    <a:pt x="97" y="1"/>
                    <a:pt x="97" y="1"/>
                    <a:pt x="96" y="1"/>
                  </a:cubicBezTo>
                  <a:cubicBezTo>
                    <a:pt x="96" y="1"/>
                    <a:pt x="95" y="1"/>
                    <a:pt x="95" y="1"/>
                  </a:cubicBezTo>
                  <a:cubicBezTo>
                    <a:pt x="95" y="1"/>
                    <a:pt x="95" y="1"/>
                    <a:pt x="94" y="1"/>
                  </a:cubicBezTo>
                  <a:cubicBezTo>
                    <a:pt x="94" y="0"/>
                    <a:pt x="93" y="0"/>
                    <a:pt x="93" y="0"/>
                  </a:cubicBezTo>
                  <a:cubicBezTo>
                    <a:pt x="92" y="0"/>
                    <a:pt x="92" y="0"/>
                    <a:pt x="92" y="0"/>
                  </a:cubicBezTo>
                  <a:cubicBezTo>
                    <a:pt x="91" y="0"/>
                    <a:pt x="91" y="0"/>
                    <a:pt x="90" y="0"/>
                  </a:cubicBezTo>
                  <a:cubicBezTo>
                    <a:pt x="89" y="0"/>
                    <a:pt x="89" y="0"/>
                    <a:pt x="88" y="0"/>
                  </a:cubicBezTo>
                  <a:cubicBezTo>
                    <a:pt x="88" y="1"/>
                    <a:pt x="88" y="0"/>
                    <a:pt x="87" y="1"/>
                  </a:cubicBezTo>
                  <a:cubicBezTo>
                    <a:pt x="87" y="1"/>
                    <a:pt x="87" y="1"/>
                    <a:pt x="87" y="1"/>
                  </a:cubicBezTo>
                  <a:cubicBezTo>
                    <a:pt x="87" y="2"/>
                    <a:pt x="87" y="2"/>
                    <a:pt x="87" y="2"/>
                  </a:cubicBezTo>
                  <a:cubicBezTo>
                    <a:pt x="87" y="2"/>
                    <a:pt x="87" y="2"/>
                    <a:pt x="88" y="2"/>
                  </a:cubicBezTo>
                  <a:cubicBezTo>
                    <a:pt x="88" y="2"/>
                    <a:pt x="88" y="3"/>
                    <a:pt x="89" y="3"/>
                  </a:cubicBezTo>
                  <a:cubicBezTo>
                    <a:pt x="89" y="3"/>
                    <a:pt x="89" y="3"/>
                    <a:pt x="89" y="4"/>
                  </a:cubicBezTo>
                  <a:cubicBezTo>
                    <a:pt x="89" y="4"/>
                    <a:pt x="89" y="4"/>
                    <a:pt x="89" y="4"/>
                  </a:cubicBezTo>
                  <a:cubicBezTo>
                    <a:pt x="89" y="5"/>
                    <a:pt x="88" y="5"/>
                    <a:pt x="89" y="6"/>
                  </a:cubicBezTo>
                  <a:cubicBezTo>
                    <a:pt x="89" y="6"/>
                    <a:pt x="89" y="6"/>
                    <a:pt x="89" y="7"/>
                  </a:cubicBezTo>
                  <a:cubicBezTo>
                    <a:pt x="89" y="7"/>
                    <a:pt x="89" y="8"/>
                    <a:pt x="89" y="8"/>
                  </a:cubicBezTo>
                  <a:cubicBezTo>
                    <a:pt x="89" y="9"/>
                    <a:pt x="90" y="9"/>
                    <a:pt x="90" y="9"/>
                  </a:cubicBezTo>
                  <a:cubicBezTo>
                    <a:pt x="90" y="10"/>
                    <a:pt x="89" y="9"/>
                    <a:pt x="89" y="10"/>
                  </a:cubicBezTo>
                  <a:cubicBezTo>
                    <a:pt x="88" y="10"/>
                    <a:pt x="89" y="11"/>
                    <a:pt x="88" y="11"/>
                  </a:cubicBezTo>
                  <a:cubicBezTo>
                    <a:pt x="88" y="11"/>
                    <a:pt x="87" y="11"/>
                    <a:pt x="87" y="11"/>
                  </a:cubicBezTo>
                  <a:cubicBezTo>
                    <a:pt x="86" y="10"/>
                    <a:pt x="86" y="10"/>
                    <a:pt x="85" y="10"/>
                  </a:cubicBezTo>
                  <a:cubicBezTo>
                    <a:pt x="85" y="10"/>
                    <a:pt x="85" y="10"/>
                    <a:pt x="85" y="10"/>
                  </a:cubicBezTo>
                  <a:cubicBezTo>
                    <a:pt x="85" y="11"/>
                    <a:pt x="85" y="11"/>
                    <a:pt x="85" y="11"/>
                  </a:cubicBezTo>
                  <a:cubicBezTo>
                    <a:pt x="85" y="12"/>
                    <a:pt x="85" y="12"/>
                    <a:pt x="85" y="12"/>
                  </a:cubicBezTo>
                  <a:cubicBezTo>
                    <a:pt x="85" y="12"/>
                    <a:pt x="85" y="12"/>
                    <a:pt x="85" y="13"/>
                  </a:cubicBezTo>
                  <a:cubicBezTo>
                    <a:pt x="85" y="13"/>
                    <a:pt x="85" y="14"/>
                    <a:pt x="85" y="14"/>
                  </a:cubicBezTo>
                  <a:cubicBezTo>
                    <a:pt x="85" y="15"/>
                    <a:pt x="85" y="15"/>
                    <a:pt x="85" y="15"/>
                  </a:cubicBezTo>
                  <a:cubicBezTo>
                    <a:pt x="85" y="16"/>
                    <a:pt x="86" y="16"/>
                    <a:pt x="86" y="16"/>
                  </a:cubicBezTo>
                  <a:cubicBezTo>
                    <a:pt x="87" y="16"/>
                    <a:pt x="87" y="16"/>
                    <a:pt x="87" y="16"/>
                  </a:cubicBezTo>
                  <a:cubicBezTo>
                    <a:pt x="87" y="16"/>
                    <a:pt x="87" y="16"/>
                    <a:pt x="88" y="16"/>
                  </a:cubicBezTo>
                  <a:cubicBezTo>
                    <a:pt x="88" y="16"/>
                    <a:pt x="88" y="16"/>
                    <a:pt x="88" y="16"/>
                  </a:cubicBezTo>
                  <a:cubicBezTo>
                    <a:pt x="89" y="16"/>
                    <a:pt x="89" y="16"/>
                    <a:pt x="90" y="16"/>
                  </a:cubicBezTo>
                  <a:cubicBezTo>
                    <a:pt x="90" y="16"/>
                    <a:pt x="90" y="16"/>
                    <a:pt x="90" y="16"/>
                  </a:cubicBezTo>
                  <a:cubicBezTo>
                    <a:pt x="91" y="16"/>
                    <a:pt x="91" y="16"/>
                    <a:pt x="91" y="15"/>
                  </a:cubicBezTo>
                  <a:cubicBezTo>
                    <a:pt x="91" y="15"/>
                    <a:pt x="91" y="15"/>
                    <a:pt x="92" y="15"/>
                  </a:cubicBezTo>
                  <a:cubicBezTo>
                    <a:pt x="92" y="16"/>
                    <a:pt x="92" y="16"/>
                    <a:pt x="93" y="16"/>
                  </a:cubicBezTo>
                  <a:cubicBezTo>
                    <a:pt x="93" y="16"/>
                    <a:pt x="93" y="17"/>
                    <a:pt x="94" y="17"/>
                  </a:cubicBezTo>
                  <a:cubicBezTo>
                    <a:pt x="94" y="17"/>
                    <a:pt x="95" y="17"/>
                    <a:pt x="95" y="17"/>
                  </a:cubicBezTo>
                  <a:cubicBezTo>
                    <a:pt x="96" y="17"/>
                    <a:pt x="96" y="17"/>
                    <a:pt x="96" y="18"/>
                  </a:cubicBezTo>
                  <a:cubicBezTo>
                    <a:pt x="96" y="18"/>
                    <a:pt x="96" y="18"/>
                    <a:pt x="96" y="19"/>
                  </a:cubicBezTo>
                  <a:cubicBezTo>
                    <a:pt x="97" y="19"/>
                    <a:pt x="97" y="19"/>
                    <a:pt x="97" y="20"/>
                  </a:cubicBezTo>
                  <a:cubicBezTo>
                    <a:pt x="97" y="20"/>
                    <a:pt x="97" y="20"/>
                    <a:pt x="97" y="20"/>
                  </a:cubicBezTo>
                  <a:cubicBezTo>
                    <a:pt x="97" y="21"/>
                    <a:pt x="96" y="20"/>
                    <a:pt x="96" y="20"/>
                  </a:cubicBezTo>
                  <a:cubicBezTo>
                    <a:pt x="95" y="19"/>
                    <a:pt x="95" y="19"/>
                    <a:pt x="95" y="19"/>
                  </a:cubicBezTo>
                  <a:cubicBezTo>
                    <a:pt x="94" y="19"/>
                    <a:pt x="94" y="19"/>
                    <a:pt x="94" y="19"/>
                  </a:cubicBezTo>
                  <a:cubicBezTo>
                    <a:pt x="94" y="19"/>
                    <a:pt x="94" y="19"/>
                    <a:pt x="93" y="19"/>
                  </a:cubicBezTo>
                  <a:cubicBezTo>
                    <a:pt x="93" y="19"/>
                    <a:pt x="93" y="19"/>
                    <a:pt x="93" y="19"/>
                  </a:cubicBezTo>
                  <a:cubicBezTo>
                    <a:pt x="93" y="19"/>
                    <a:pt x="93" y="19"/>
                    <a:pt x="92" y="19"/>
                  </a:cubicBezTo>
                  <a:cubicBezTo>
                    <a:pt x="92" y="20"/>
                    <a:pt x="92" y="20"/>
                    <a:pt x="91" y="20"/>
                  </a:cubicBezTo>
                  <a:cubicBezTo>
                    <a:pt x="91" y="20"/>
                    <a:pt x="91" y="20"/>
                    <a:pt x="90" y="20"/>
                  </a:cubicBezTo>
                  <a:cubicBezTo>
                    <a:pt x="90" y="21"/>
                    <a:pt x="90" y="21"/>
                    <a:pt x="90" y="21"/>
                  </a:cubicBezTo>
                  <a:cubicBezTo>
                    <a:pt x="90" y="22"/>
                    <a:pt x="90" y="22"/>
                    <a:pt x="90" y="22"/>
                  </a:cubicBezTo>
                  <a:cubicBezTo>
                    <a:pt x="89" y="23"/>
                    <a:pt x="89" y="23"/>
                    <a:pt x="88" y="23"/>
                  </a:cubicBezTo>
                  <a:cubicBezTo>
                    <a:pt x="88" y="23"/>
                    <a:pt x="88" y="22"/>
                    <a:pt x="87" y="23"/>
                  </a:cubicBezTo>
                  <a:cubicBezTo>
                    <a:pt x="87" y="23"/>
                    <a:pt x="87" y="23"/>
                    <a:pt x="87" y="23"/>
                  </a:cubicBezTo>
                  <a:cubicBezTo>
                    <a:pt x="87" y="24"/>
                    <a:pt x="87" y="24"/>
                    <a:pt x="87" y="24"/>
                  </a:cubicBezTo>
                  <a:cubicBezTo>
                    <a:pt x="86" y="24"/>
                    <a:pt x="86" y="24"/>
                    <a:pt x="86" y="24"/>
                  </a:cubicBezTo>
                  <a:cubicBezTo>
                    <a:pt x="86" y="24"/>
                    <a:pt x="86" y="25"/>
                    <a:pt x="86" y="25"/>
                  </a:cubicBezTo>
                  <a:cubicBezTo>
                    <a:pt x="85" y="25"/>
                    <a:pt x="85" y="25"/>
                    <a:pt x="85" y="25"/>
                  </a:cubicBezTo>
                  <a:cubicBezTo>
                    <a:pt x="85" y="24"/>
                    <a:pt x="84" y="24"/>
                    <a:pt x="84" y="24"/>
                  </a:cubicBezTo>
                  <a:cubicBezTo>
                    <a:pt x="84" y="24"/>
                    <a:pt x="84" y="24"/>
                    <a:pt x="84" y="24"/>
                  </a:cubicBezTo>
                  <a:cubicBezTo>
                    <a:pt x="84" y="24"/>
                    <a:pt x="83" y="24"/>
                    <a:pt x="83" y="24"/>
                  </a:cubicBezTo>
                  <a:cubicBezTo>
                    <a:pt x="83" y="23"/>
                    <a:pt x="83" y="23"/>
                    <a:pt x="82" y="24"/>
                  </a:cubicBezTo>
                  <a:cubicBezTo>
                    <a:pt x="82" y="24"/>
                    <a:pt x="82" y="24"/>
                    <a:pt x="81" y="24"/>
                  </a:cubicBezTo>
                  <a:cubicBezTo>
                    <a:pt x="81" y="24"/>
                    <a:pt x="81" y="24"/>
                    <a:pt x="81" y="24"/>
                  </a:cubicBezTo>
                  <a:cubicBezTo>
                    <a:pt x="81" y="24"/>
                    <a:pt x="81" y="25"/>
                    <a:pt x="81" y="25"/>
                  </a:cubicBezTo>
                  <a:cubicBezTo>
                    <a:pt x="81" y="25"/>
                    <a:pt x="81" y="25"/>
                    <a:pt x="81" y="26"/>
                  </a:cubicBezTo>
                  <a:cubicBezTo>
                    <a:pt x="82" y="26"/>
                    <a:pt x="82" y="26"/>
                    <a:pt x="82" y="26"/>
                  </a:cubicBezTo>
                  <a:cubicBezTo>
                    <a:pt x="83" y="26"/>
                    <a:pt x="83" y="26"/>
                    <a:pt x="83" y="27"/>
                  </a:cubicBezTo>
                  <a:cubicBezTo>
                    <a:pt x="83" y="27"/>
                    <a:pt x="84" y="27"/>
                    <a:pt x="84" y="27"/>
                  </a:cubicBezTo>
                  <a:cubicBezTo>
                    <a:pt x="84" y="28"/>
                    <a:pt x="84" y="28"/>
                    <a:pt x="83" y="28"/>
                  </a:cubicBezTo>
                  <a:cubicBezTo>
                    <a:pt x="83" y="28"/>
                    <a:pt x="83" y="28"/>
                    <a:pt x="82" y="29"/>
                  </a:cubicBezTo>
                  <a:cubicBezTo>
                    <a:pt x="82" y="29"/>
                    <a:pt x="82" y="29"/>
                    <a:pt x="82" y="29"/>
                  </a:cubicBezTo>
                  <a:cubicBezTo>
                    <a:pt x="82" y="29"/>
                    <a:pt x="82" y="30"/>
                    <a:pt x="82" y="30"/>
                  </a:cubicBezTo>
                  <a:cubicBezTo>
                    <a:pt x="81" y="30"/>
                    <a:pt x="81" y="30"/>
                    <a:pt x="81" y="31"/>
                  </a:cubicBezTo>
                  <a:cubicBezTo>
                    <a:pt x="81" y="31"/>
                    <a:pt x="81" y="31"/>
                    <a:pt x="80" y="32"/>
                  </a:cubicBezTo>
                  <a:cubicBezTo>
                    <a:pt x="80" y="32"/>
                    <a:pt x="79" y="31"/>
                    <a:pt x="79" y="31"/>
                  </a:cubicBezTo>
                  <a:cubicBezTo>
                    <a:pt x="78" y="31"/>
                    <a:pt x="78" y="31"/>
                    <a:pt x="77" y="32"/>
                  </a:cubicBezTo>
                  <a:cubicBezTo>
                    <a:pt x="77" y="32"/>
                    <a:pt x="76" y="32"/>
                    <a:pt x="76" y="32"/>
                  </a:cubicBezTo>
                  <a:cubicBezTo>
                    <a:pt x="76" y="32"/>
                    <a:pt x="75" y="31"/>
                    <a:pt x="75" y="32"/>
                  </a:cubicBezTo>
                  <a:cubicBezTo>
                    <a:pt x="75" y="32"/>
                    <a:pt x="74" y="32"/>
                    <a:pt x="74" y="32"/>
                  </a:cubicBezTo>
                  <a:cubicBezTo>
                    <a:pt x="74" y="32"/>
                    <a:pt x="74" y="32"/>
                    <a:pt x="73" y="32"/>
                  </a:cubicBezTo>
                  <a:cubicBezTo>
                    <a:pt x="73" y="33"/>
                    <a:pt x="73" y="33"/>
                    <a:pt x="72" y="33"/>
                  </a:cubicBezTo>
                  <a:cubicBezTo>
                    <a:pt x="72" y="33"/>
                    <a:pt x="72" y="34"/>
                    <a:pt x="71" y="34"/>
                  </a:cubicBezTo>
                  <a:cubicBezTo>
                    <a:pt x="71" y="34"/>
                    <a:pt x="71" y="34"/>
                    <a:pt x="70" y="34"/>
                  </a:cubicBezTo>
                  <a:cubicBezTo>
                    <a:pt x="70" y="34"/>
                    <a:pt x="70" y="33"/>
                    <a:pt x="70" y="33"/>
                  </a:cubicBezTo>
                  <a:cubicBezTo>
                    <a:pt x="70" y="33"/>
                    <a:pt x="69" y="33"/>
                    <a:pt x="69" y="33"/>
                  </a:cubicBezTo>
                  <a:cubicBezTo>
                    <a:pt x="69" y="33"/>
                    <a:pt x="69" y="33"/>
                    <a:pt x="68" y="33"/>
                  </a:cubicBezTo>
                  <a:cubicBezTo>
                    <a:pt x="68" y="33"/>
                    <a:pt x="67" y="33"/>
                    <a:pt x="67" y="33"/>
                  </a:cubicBezTo>
                  <a:cubicBezTo>
                    <a:pt x="66" y="33"/>
                    <a:pt x="66" y="33"/>
                    <a:pt x="66" y="33"/>
                  </a:cubicBezTo>
                  <a:cubicBezTo>
                    <a:pt x="65" y="32"/>
                    <a:pt x="65" y="32"/>
                    <a:pt x="65" y="32"/>
                  </a:cubicBezTo>
                  <a:cubicBezTo>
                    <a:pt x="64" y="32"/>
                    <a:pt x="64" y="32"/>
                    <a:pt x="64" y="32"/>
                  </a:cubicBezTo>
                  <a:cubicBezTo>
                    <a:pt x="63" y="32"/>
                    <a:pt x="63" y="32"/>
                    <a:pt x="63" y="32"/>
                  </a:cubicBezTo>
                  <a:cubicBezTo>
                    <a:pt x="62" y="31"/>
                    <a:pt x="62" y="31"/>
                    <a:pt x="61" y="31"/>
                  </a:cubicBezTo>
                  <a:cubicBezTo>
                    <a:pt x="61" y="31"/>
                    <a:pt x="61" y="31"/>
                    <a:pt x="60" y="31"/>
                  </a:cubicBezTo>
                  <a:cubicBezTo>
                    <a:pt x="60" y="31"/>
                    <a:pt x="59" y="31"/>
                    <a:pt x="59" y="31"/>
                  </a:cubicBezTo>
                  <a:cubicBezTo>
                    <a:pt x="58" y="31"/>
                    <a:pt x="58" y="31"/>
                    <a:pt x="57" y="31"/>
                  </a:cubicBezTo>
                  <a:cubicBezTo>
                    <a:pt x="56" y="31"/>
                    <a:pt x="56" y="31"/>
                    <a:pt x="55" y="31"/>
                  </a:cubicBezTo>
                  <a:cubicBezTo>
                    <a:pt x="54" y="31"/>
                    <a:pt x="54" y="31"/>
                    <a:pt x="53" y="31"/>
                  </a:cubicBezTo>
                  <a:cubicBezTo>
                    <a:pt x="52" y="31"/>
                    <a:pt x="51" y="31"/>
                    <a:pt x="50" y="31"/>
                  </a:cubicBezTo>
                  <a:cubicBezTo>
                    <a:pt x="50" y="31"/>
                    <a:pt x="50" y="31"/>
                    <a:pt x="49" y="30"/>
                  </a:cubicBezTo>
                  <a:cubicBezTo>
                    <a:pt x="49" y="30"/>
                    <a:pt x="49" y="30"/>
                    <a:pt x="48" y="29"/>
                  </a:cubicBezTo>
                  <a:cubicBezTo>
                    <a:pt x="47" y="29"/>
                    <a:pt x="47" y="28"/>
                    <a:pt x="46" y="28"/>
                  </a:cubicBezTo>
                  <a:cubicBezTo>
                    <a:pt x="46" y="27"/>
                    <a:pt x="46" y="27"/>
                    <a:pt x="46" y="27"/>
                  </a:cubicBezTo>
                  <a:cubicBezTo>
                    <a:pt x="45" y="26"/>
                    <a:pt x="45" y="26"/>
                    <a:pt x="44" y="26"/>
                  </a:cubicBezTo>
                  <a:cubicBezTo>
                    <a:pt x="44" y="25"/>
                    <a:pt x="44" y="25"/>
                    <a:pt x="43" y="25"/>
                  </a:cubicBezTo>
                  <a:cubicBezTo>
                    <a:pt x="42" y="25"/>
                    <a:pt x="42" y="25"/>
                    <a:pt x="42" y="24"/>
                  </a:cubicBezTo>
                  <a:cubicBezTo>
                    <a:pt x="41" y="24"/>
                    <a:pt x="41" y="24"/>
                    <a:pt x="41" y="24"/>
                  </a:cubicBezTo>
                  <a:cubicBezTo>
                    <a:pt x="41" y="24"/>
                    <a:pt x="40" y="24"/>
                    <a:pt x="40" y="23"/>
                  </a:cubicBezTo>
                  <a:cubicBezTo>
                    <a:pt x="40" y="23"/>
                    <a:pt x="40" y="23"/>
                    <a:pt x="39" y="23"/>
                  </a:cubicBezTo>
                  <a:cubicBezTo>
                    <a:pt x="39" y="22"/>
                    <a:pt x="39" y="22"/>
                    <a:pt x="38" y="22"/>
                  </a:cubicBezTo>
                  <a:cubicBezTo>
                    <a:pt x="38" y="21"/>
                    <a:pt x="37" y="21"/>
                    <a:pt x="37" y="21"/>
                  </a:cubicBezTo>
                  <a:cubicBezTo>
                    <a:pt x="36" y="21"/>
                    <a:pt x="36" y="21"/>
                    <a:pt x="35" y="21"/>
                  </a:cubicBezTo>
                  <a:cubicBezTo>
                    <a:pt x="34" y="21"/>
                    <a:pt x="34" y="22"/>
                    <a:pt x="33" y="21"/>
                  </a:cubicBezTo>
                  <a:cubicBezTo>
                    <a:pt x="33" y="21"/>
                    <a:pt x="33" y="21"/>
                    <a:pt x="33" y="20"/>
                  </a:cubicBezTo>
                  <a:cubicBezTo>
                    <a:pt x="32" y="20"/>
                    <a:pt x="33" y="19"/>
                    <a:pt x="32" y="19"/>
                  </a:cubicBezTo>
                  <a:cubicBezTo>
                    <a:pt x="32" y="19"/>
                    <a:pt x="32" y="19"/>
                    <a:pt x="32" y="18"/>
                  </a:cubicBezTo>
                  <a:cubicBezTo>
                    <a:pt x="32" y="18"/>
                    <a:pt x="31" y="18"/>
                    <a:pt x="31" y="17"/>
                  </a:cubicBezTo>
                  <a:cubicBezTo>
                    <a:pt x="30" y="17"/>
                    <a:pt x="30" y="16"/>
                    <a:pt x="29" y="16"/>
                  </a:cubicBezTo>
                  <a:cubicBezTo>
                    <a:pt x="29" y="16"/>
                    <a:pt x="28" y="17"/>
                    <a:pt x="28" y="17"/>
                  </a:cubicBezTo>
                  <a:cubicBezTo>
                    <a:pt x="27" y="16"/>
                    <a:pt x="27" y="16"/>
                    <a:pt x="27" y="16"/>
                  </a:cubicBezTo>
                  <a:cubicBezTo>
                    <a:pt x="26" y="15"/>
                    <a:pt x="26" y="15"/>
                    <a:pt x="26" y="14"/>
                  </a:cubicBezTo>
                  <a:cubicBezTo>
                    <a:pt x="26" y="14"/>
                    <a:pt x="26" y="13"/>
                    <a:pt x="25" y="13"/>
                  </a:cubicBezTo>
                  <a:cubicBezTo>
                    <a:pt x="25" y="12"/>
                    <a:pt x="24" y="13"/>
                    <a:pt x="24" y="12"/>
                  </a:cubicBezTo>
                  <a:cubicBezTo>
                    <a:pt x="24" y="12"/>
                    <a:pt x="24" y="12"/>
                    <a:pt x="24" y="12"/>
                  </a:cubicBezTo>
                  <a:cubicBezTo>
                    <a:pt x="23" y="12"/>
                    <a:pt x="23" y="12"/>
                    <a:pt x="22" y="12"/>
                  </a:cubicBezTo>
                  <a:cubicBezTo>
                    <a:pt x="21" y="12"/>
                    <a:pt x="21" y="12"/>
                    <a:pt x="20" y="13"/>
                  </a:cubicBezTo>
                  <a:cubicBezTo>
                    <a:pt x="19" y="13"/>
                    <a:pt x="19" y="14"/>
                    <a:pt x="19" y="15"/>
                  </a:cubicBezTo>
                  <a:cubicBezTo>
                    <a:pt x="19" y="15"/>
                    <a:pt x="19" y="15"/>
                    <a:pt x="19" y="16"/>
                  </a:cubicBezTo>
                  <a:cubicBezTo>
                    <a:pt x="19" y="16"/>
                    <a:pt x="19" y="16"/>
                    <a:pt x="19" y="17"/>
                  </a:cubicBezTo>
                  <a:cubicBezTo>
                    <a:pt x="19" y="17"/>
                    <a:pt x="19" y="17"/>
                    <a:pt x="19" y="17"/>
                  </a:cubicBezTo>
                  <a:cubicBezTo>
                    <a:pt x="19" y="18"/>
                    <a:pt x="19" y="18"/>
                    <a:pt x="18" y="18"/>
                  </a:cubicBezTo>
                  <a:cubicBezTo>
                    <a:pt x="18" y="18"/>
                    <a:pt x="18" y="18"/>
                    <a:pt x="17" y="18"/>
                  </a:cubicBezTo>
                  <a:cubicBezTo>
                    <a:pt x="17" y="18"/>
                    <a:pt x="17" y="18"/>
                    <a:pt x="16" y="18"/>
                  </a:cubicBezTo>
                  <a:cubicBezTo>
                    <a:pt x="16" y="18"/>
                    <a:pt x="16" y="18"/>
                    <a:pt x="16" y="18"/>
                  </a:cubicBezTo>
                  <a:cubicBezTo>
                    <a:pt x="15" y="18"/>
                    <a:pt x="15" y="18"/>
                    <a:pt x="15" y="17"/>
                  </a:cubicBezTo>
                  <a:cubicBezTo>
                    <a:pt x="14" y="17"/>
                    <a:pt x="14" y="18"/>
                    <a:pt x="14" y="19"/>
                  </a:cubicBezTo>
                  <a:cubicBezTo>
                    <a:pt x="14" y="20"/>
                    <a:pt x="14" y="20"/>
                    <a:pt x="14" y="21"/>
                  </a:cubicBezTo>
                  <a:cubicBezTo>
                    <a:pt x="14" y="22"/>
                    <a:pt x="15" y="22"/>
                    <a:pt x="15" y="22"/>
                  </a:cubicBezTo>
                  <a:cubicBezTo>
                    <a:pt x="15" y="23"/>
                    <a:pt x="15" y="23"/>
                    <a:pt x="15" y="24"/>
                  </a:cubicBezTo>
                  <a:cubicBezTo>
                    <a:pt x="15" y="24"/>
                    <a:pt x="14" y="23"/>
                    <a:pt x="14" y="23"/>
                  </a:cubicBezTo>
                  <a:cubicBezTo>
                    <a:pt x="13" y="23"/>
                    <a:pt x="13" y="23"/>
                    <a:pt x="13" y="23"/>
                  </a:cubicBezTo>
                  <a:cubicBezTo>
                    <a:pt x="12" y="23"/>
                    <a:pt x="11" y="23"/>
                    <a:pt x="11" y="23"/>
                  </a:cubicBezTo>
                  <a:cubicBezTo>
                    <a:pt x="10" y="23"/>
                    <a:pt x="10" y="23"/>
                    <a:pt x="10" y="23"/>
                  </a:cubicBezTo>
                  <a:cubicBezTo>
                    <a:pt x="10" y="24"/>
                    <a:pt x="10" y="24"/>
                    <a:pt x="10" y="24"/>
                  </a:cubicBezTo>
                  <a:cubicBezTo>
                    <a:pt x="10" y="24"/>
                    <a:pt x="10" y="24"/>
                    <a:pt x="10" y="24"/>
                  </a:cubicBezTo>
                  <a:cubicBezTo>
                    <a:pt x="10" y="25"/>
                    <a:pt x="11" y="24"/>
                    <a:pt x="11" y="25"/>
                  </a:cubicBezTo>
                  <a:cubicBezTo>
                    <a:pt x="11" y="25"/>
                    <a:pt x="11" y="25"/>
                    <a:pt x="11" y="26"/>
                  </a:cubicBezTo>
                  <a:cubicBezTo>
                    <a:pt x="12" y="26"/>
                    <a:pt x="12" y="26"/>
                    <a:pt x="12" y="27"/>
                  </a:cubicBezTo>
                  <a:cubicBezTo>
                    <a:pt x="12" y="27"/>
                    <a:pt x="13" y="28"/>
                    <a:pt x="13" y="28"/>
                  </a:cubicBezTo>
                  <a:cubicBezTo>
                    <a:pt x="13" y="29"/>
                    <a:pt x="13" y="29"/>
                    <a:pt x="13" y="30"/>
                  </a:cubicBezTo>
                  <a:cubicBezTo>
                    <a:pt x="12" y="30"/>
                    <a:pt x="12" y="30"/>
                    <a:pt x="12" y="30"/>
                  </a:cubicBezTo>
                  <a:cubicBezTo>
                    <a:pt x="12" y="31"/>
                    <a:pt x="12" y="31"/>
                    <a:pt x="12" y="32"/>
                  </a:cubicBezTo>
                  <a:cubicBezTo>
                    <a:pt x="12" y="32"/>
                    <a:pt x="12" y="33"/>
                    <a:pt x="12" y="33"/>
                  </a:cubicBezTo>
                  <a:cubicBezTo>
                    <a:pt x="11" y="33"/>
                    <a:pt x="11" y="33"/>
                    <a:pt x="10" y="33"/>
                  </a:cubicBezTo>
                  <a:cubicBezTo>
                    <a:pt x="10" y="33"/>
                    <a:pt x="10" y="34"/>
                    <a:pt x="9" y="34"/>
                  </a:cubicBezTo>
                  <a:cubicBezTo>
                    <a:pt x="9" y="35"/>
                    <a:pt x="9" y="34"/>
                    <a:pt x="9" y="35"/>
                  </a:cubicBezTo>
                  <a:cubicBezTo>
                    <a:pt x="8" y="35"/>
                    <a:pt x="8" y="35"/>
                    <a:pt x="7" y="35"/>
                  </a:cubicBezTo>
                  <a:cubicBezTo>
                    <a:pt x="6" y="35"/>
                    <a:pt x="6" y="35"/>
                    <a:pt x="6" y="35"/>
                  </a:cubicBezTo>
                  <a:cubicBezTo>
                    <a:pt x="5" y="35"/>
                    <a:pt x="5" y="35"/>
                    <a:pt x="5" y="35"/>
                  </a:cubicBezTo>
                  <a:cubicBezTo>
                    <a:pt x="4" y="35"/>
                    <a:pt x="4" y="36"/>
                    <a:pt x="4" y="36"/>
                  </a:cubicBezTo>
                  <a:cubicBezTo>
                    <a:pt x="4" y="36"/>
                    <a:pt x="4" y="36"/>
                    <a:pt x="3" y="36"/>
                  </a:cubicBezTo>
                  <a:cubicBezTo>
                    <a:pt x="3" y="37"/>
                    <a:pt x="3" y="37"/>
                    <a:pt x="2" y="37"/>
                  </a:cubicBezTo>
                  <a:cubicBezTo>
                    <a:pt x="2" y="37"/>
                    <a:pt x="2" y="37"/>
                    <a:pt x="1" y="38"/>
                  </a:cubicBezTo>
                  <a:cubicBezTo>
                    <a:pt x="1" y="38"/>
                    <a:pt x="1" y="38"/>
                    <a:pt x="1" y="39"/>
                  </a:cubicBezTo>
                  <a:cubicBezTo>
                    <a:pt x="0" y="39"/>
                    <a:pt x="1" y="39"/>
                    <a:pt x="0" y="39"/>
                  </a:cubicBezTo>
                  <a:cubicBezTo>
                    <a:pt x="0" y="39"/>
                    <a:pt x="0" y="39"/>
                    <a:pt x="0" y="39"/>
                  </a:cubicBezTo>
                  <a:cubicBezTo>
                    <a:pt x="0" y="39"/>
                    <a:pt x="0" y="39"/>
                    <a:pt x="0" y="39"/>
                  </a:cubicBezTo>
                  <a:cubicBezTo>
                    <a:pt x="1" y="40"/>
                    <a:pt x="1" y="40"/>
                    <a:pt x="1" y="41"/>
                  </a:cubicBezTo>
                  <a:cubicBezTo>
                    <a:pt x="1" y="41"/>
                    <a:pt x="1" y="42"/>
                    <a:pt x="1" y="42"/>
                  </a:cubicBezTo>
                  <a:cubicBezTo>
                    <a:pt x="1" y="43"/>
                    <a:pt x="2" y="43"/>
                    <a:pt x="2" y="43"/>
                  </a:cubicBezTo>
                  <a:cubicBezTo>
                    <a:pt x="3" y="43"/>
                    <a:pt x="4" y="42"/>
                    <a:pt x="4" y="43"/>
                  </a:cubicBezTo>
                  <a:cubicBezTo>
                    <a:pt x="5" y="43"/>
                    <a:pt x="5" y="43"/>
                    <a:pt x="5" y="44"/>
                  </a:cubicBezTo>
                  <a:cubicBezTo>
                    <a:pt x="5" y="44"/>
                    <a:pt x="5" y="45"/>
                    <a:pt x="5" y="45"/>
                  </a:cubicBezTo>
                  <a:cubicBezTo>
                    <a:pt x="5" y="45"/>
                    <a:pt x="5" y="46"/>
                    <a:pt x="5" y="46"/>
                  </a:cubicBezTo>
                  <a:cubicBezTo>
                    <a:pt x="5" y="46"/>
                    <a:pt x="5" y="46"/>
                    <a:pt x="5" y="46"/>
                  </a:cubicBezTo>
                  <a:cubicBezTo>
                    <a:pt x="5" y="46"/>
                    <a:pt x="5" y="46"/>
                    <a:pt x="6" y="46"/>
                  </a:cubicBezTo>
                  <a:cubicBezTo>
                    <a:pt x="6" y="47"/>
                    <a:pt x="6" y="47"/>
                    <a:pt x="6" y="47"/>
                  </a:cubicBezTo>
                  <a:cubicBezTo>
                    <a:pt x="6" y="47"/>
                    <a:pt x="7" y="47"/>
                    <a:pt x="7" y="47"/>
                  </a:cubicBezTo>
                  <a:cubicBezTo>
                    <a:pt x="7" y="47"/>
                    <a:pt x="8" y="47"/>
                    <a:pt x="8" y="48"/>
                  </a:cubicBezTo>
                  <a:cubicBezTo>
                    <a:pt x="8" y="48"/>
                    <a:pt x="8" y="48"/>
                    <a:pt x="8" y="48"/>
                  </a:cubicBezTo>
                  <a:cubicBezTo>
                    <a:pt x="8" y="49"/>
                    <a:pt x="8" y="49"/>
                    <a:pt x="8" y="49"/>
                  </a:cubicBezTo>
                  <a:cubicBezTo>
                    <a:pt x="8" y="49"/>
                    <a:pt x="9" y="49"/>
                    <a:pt x="9" y="50"/>
                  </a:cubicBezTo>
                  <a:cubicBezTo>
                    <a:pt x="9" y="50"/>
                    <a:pt x="10" y="50"/>
                    <a:pt x="10" y="50"/>
                  </a:cubicBezTo>
                  <a:cubicBezTo>
                    <a:pt x="11" y="50"/>
                    <a:pt x="11" y="50"/>
                    <a:pt x="11" y="50"/>
                  </a:cubicBezTo>
                  <a:cubicBezTo>
                    <a:pt x="12" y="51"/>
                    <a:pt x="12" y="51"/>
                    <a:pt x="13" y="51"/>
                  </a:cubicBezTo>
                  <a:cubicBezTo>
                    <a:pt x="12" y="51"/>
                    <a:pt x="12" y="51"/>
                    <a:pt x="12" y="51"/>
                  </a:cubicBezTo>
                  <a:cubicBezTo>
                    <a:pt x="13" y="52"/>
                    <a:pt x="13" y="51"/>
                    <a:pt x="14" y="52"/>
                  </a:cubicBezTo>
                  <a:cubicBezTo>
                    <a:pt x="14" y="52"/>
                    <a:pt x="15" y="52"/>
                    <a:pt x="15" y="53"/>
                  </a:cubicBezTo>
                  <a:cubicBezTo>
                    <a:pt x="16" y="53"/>
                    <a:pt x="16" y="53"/>
                    <a:pt x="17" y="54"/>
                  </a:cubicBezTo>
                  <a:cubicBezTo>
                    <a:pt x="17" y="54"/>
                    <a:pt x="17" y="55"/>
                    <a:pt x="17" y="55"/>
                  </a:cubicBezTo>
                  <a:cubicBezTo>
                    <a:pt x="18" y="56"/>
                    <a:pt x="18" y="56"/>
                    <a:pt x="18" y="57"/>
                  </a:cubicBezTo>
                  <a:cubicBezTo>
                    <a:pt x="18" y="57"/>
                    <a:pt x="19" y="57"/>
                    <a:pt x="19" y="58"/>
                  </a:cubicBezTo>
                  <a:cubicBezTo>
                    <a:pt x="19" y="58"/>
                    <a:pt x="19" y="59"/>
                    <a:pt x="19" y="59"/>
                  </a:cubicBezTo>
                  <a:cubicBezTo>
                    <a:pt x="19" y="60"/>
                    <a:pt x="18" y="60"/>
                    <a:pt x="18" y="60"/>
                  </a:cubicBezTo>
                  <a:cubicBezTo>
                    <a:pt x="17" y="61"/>
                    <a:pt x="17" y="62"/>
                    <a:pt x="18" y="62"/>
                  </a:cubicBezTo>
                  <a:cubicBezTo>
                    <a:pt x="18" y="63"/>
                    <a:pt x="19" y="62"/>
                    <a:pt x="19" y="63"/>
                  </a:cubicBezTo>
                  <a:cubicBezTo>
                    <a:pt x="20" y="63"/>
                    <a:pt x="20" y="64"/>
                    <a:pt x="21" y="64"/>
                  </a:cubicBezTo>
                  <a:cubicBezTo>
                    <a:pt x="21" y="64"/>
                    <a:pt x="22" y="64"/>
                    <a:pt x="22" y="64"/>
                  </a:cubicBezTo>
                  <a:cubicBezTo>
                    <a:pt x="23" y="64"/>
                    <a:pt x="23" y="64"/>
                    <a:pt x="23" y="64"/>
                  </a:cubicBezTo>
                  <a:cubicBezTo>
                    <a:pt x="23" y="64"/>
                    <a:pt x="24" y="64"/>
                    <a:pt x="24" y="64"/>
                  </a:cubicBezTo>
                  <a:cubicBezTo>
                    <a:pt x="24" y="64"/>
                    <a:pt x="25" y="65"/>
                    <a:pt x="25" y="65"/>
                  </a:cubicBezTo>
                  <a:cubicBezTo>
                    <a:pt x="25" y="65"/>
                    <a:pt x="25" y="65"/>
                    <a:pt x="26" y="65"/>
                  </a:cubicBezTo>
                  <a:cubicBezTo>
                    <a:pt x="26" y="66"/>
                    <a:pt x="26" y="66"/>
                    <a:pt x="27" y="66"/>
                  </a:cubicBezTo>
                  <a:cubicBezTo>
                    <a:pt x="27" y="66"/>
                    <a:pt x="27" y="66"/>
                    <a:pt x="28" y="66"/>
                  </a:cubicBezTo>
                  <a:cubicBezTo>
                    <a:pt x="28" y="67"/>
                    <a:pt x="28" y="67"/>
                    <a:pt x="28" y="67"/>
                  </a:cubicBezTo>
                  <a:cubicBezTo>
                    <a:pt x="29" y="67"/>
                    <a:pt x="29" y="67"/>
                    <a:pt x="29" y="67"/>
                  </a:cubicBezTo>
                  <a:cubicBezTo>
                    <a:pt x="30" y="68"/>
                    <a:pt x="30" y="68"/>
                    <a:pt x="31" y="68"/>
                  </a:cubicBezTo>
                  <a:cubicBezTo>
                    <a:pt x="31" y="69"/>
                    <a:pt x="31" y="69"/>
                    <a:pt x="32" y="69"/>
                  </a:cubicBezTo>
                  <a:cubicBezTo>
                    <a:pt x="32" y="69"/>
                    <a:pt x="32" y="69"/>
                    <a:pt x="33" y="69"/>
                  </a:cubicBezTo>
                  <a:cubicBezTo>
                    <a:pt x="33" y="69"/>
                    <a:pt x="33" y="69"/>
                    <a:pt x="34" y="69"/>
                  </a:cubicBezTo>
                  <a:cubicBezTo>
                    <a:pt x="34" y="69"/>
                    <a:pt x="34" y="70"/>
                    <a:pt x="34" y="70"/>
                  </a:cubicBezTo>
                  <a:cubicBezTo>
                    <a:pt x="35" y="71"/>
                    <a:pt x="35" y="71"/>
                    <a:pt x="36" y="71"/>
                  </a:cubicBezTo>
                  <a:cubicBezTo>
                    <a:pt x="36" y="71"/>
                    <a:pt x="37" y="70"/>
                    <a:pt x="37" y="70"/>
                  </a:cubicBezTo>
                  <a:cubicBezTo>
                    <a:pt x="38" y="70"/>
                    <a:pt x="38" y="70"/>
                    <a:pt x="38" y="70"/>
                  </a:cubicBezTo>
                  <a:cubicBezTo>
                    <a:pt x="39" y="70"/>
                    <a:pt x="39" y="71"/>
                    <a:pt x="39" y="71"/>
                  </a:cubicBezTo>
                  <a:cubicBezTo>
                    <a:pt x="40" y="71"/>
                    <a:pt x="40" y="71"/>
                    <a:pt x="40" y="71"/>
                  </a:cubicBezTo>
                  <a:cubicBezTo>
                    <a:pt x="40" y="71"/>
                    <a:pt x="40" y="71"/>
                    <a:pt x="40" y="71"/>
                  </a:cubicBezTo>
                  <a:cubicBezTo>
                    <a:pt x="41" y="72"/>
                    <a:pt x="41" y="72"/>
                    <a:pt x="41" y="72"/>
                  </a:cubicBezTo>
                  <a:cubicBezTo>
                    <a:pt x="42" y="72"/>
                    <a:pt x="42" y="72"/>
                    <a:pt x="42" y="72"/>
                  </a:cubicBezTo>
                  <a:cubicBezTo>
                    <a:pt x="42" y="71"/>
                    <a:pt x="43" y="71"/>
                    <a:pt x="43" y="71"/>
                  </a:cubicBezTo>
                  <a:cubicBezTo>
                    <a:pt x="44" y="71"/>
                    <a:pt x="44" y="71"/>
                    <a:pt x="45" y="71"/>
                  </a:cubicBezTo>
                  <a:cubicBezTo>
                    <a:pt x="45" y="72"/>
                    <a:pt x="45" y="72"/>
                    <a:pt x="45" y="72"/>
                  </a:cubicBezTo>
                  <a:cubicBezTo>
                    <a:pt x="46" y="73"/>
                    <a:pt x="46" y="72"/>
                    <a:pt x="46" y="72"/>
                  </a:cubicBezTo>
                  <a:cubicBezTo>
                    <a:pt x="47" y="72"/>
                    <a:pt x="47" y="72"/>
                    <a:pt x="48" y="71"/>
                  </a:cubicBezTo>
                  <a:cubicBezTo>
                    <a:pt x="48" y="71"/>
                    <a:pt x="48" y="71"/>
                    <a:pt x="48" y="71"/>
                  </a:cubicBezTo>
                  <a:cubicBezTo>
                    <a:pt x="48" y="71"/>
                    <a:pt x="48" y="72"/>
                    <a:pt x="49" y="72"/>
                  </a:cubicBezTo>
                  <a:cubicBezTo>
                    <a:pt x="49" y="72"/>
                    <a:pt x="49" y="72"/>
                    <a:pt x="50" y="71"/>
                  </a:cubicBezTo>
                  <a:cubicBezTo>
                    <a:pt x="50" y="71"/>
                    <a:pt x="50" y="71"/>
                    <a:pt x="50" y="71"/>
                  </a:cubicBezTo>
                  <a:cubicBezTo>
                    <a:pt x="50" y="71"/>
                    <a:pt x="50" y="71"/>
                    <a:pt x="50" y="71"/>
                  </a:cubicBezTo>
                  <a:cubicBezTo>
                    <a:pt x="51" y="70"/>
                    <a:pt x="51" y="70"/>
                    <a:pt x="52" y="70"/>
                  </a:cubicBezTo>
                  <a:cubicBezTo>
                    <a:pt x="52" y="70"/>
                    <a:pt x="53" y="70"/>
                    <a:pt x="53" y="70"/>
                  </a:cubicBezTo>
                  <a:cubicBezTo>
                    <a:pt x="53" y="70"/>
                    <a:pt x="53" y="70"/>
                    <a:pt x="54" y="70"/>
                  </a:cubicBezTo>
                  <a:cubicBezTo>
                    <a:pt x="54" y="70"/>
                    <a:pt x="54" y="70"/>
                    <a:pt x="55" y="70"/>
                  </a:cubicBezTo>
                  <a:cubicBezTo>
                    <a:pt x="55" y="70"/>
                    <a:pt x="56" y="70"/>
                    <a:pt x="56" y="70"/>
                  </a:cubicBezTo>
                  <a:cubicBezTo>
                    <a:pt x="57" y="70"/>
                    <a:pt x="57" y="70"/>
                    <a:pt x="58" y="70"/>
                  </a:cubicBezTo>
                  <a:cubicBezTo>
                    <a:pt x="58" y="70"/>
                    <a:pt x="59" y="69"/>
                    <a:pt x="59" y="69"/>
                  </a:cubicBezTo>
                  <a:cubicBezTo>
                    <a:pt x="59" y="69"/>
                    <a:pt x="60" y="70"/>
                    <a:pt x="60" y="70"/>
                  </a:cubicBezTo>
                  <a:cubicBezTo>
                    <a:pt x="61" y="70"/>
                    <a:pt x="61" y="69"/>
                    <a:pt x="62" y="69"/>
                  </a:cubicBezTo>
                  <a:cubicBezTo>
                    <a:pt x="63" y="69"/>
                    <a:pt x="63" y="69"/>
                    <a:pt x="63" y="69"/>
                  </a:cubicBezTo>
                  <a:cubicBezTo>
                    <a:pt x="64" y="69"/>
                    <a:pt x="64" y="70"/>
                    <a:pt x="64" y="70"/>
                  </a:cubicBezTo>
                  <a:cubicBezTo>
                    <a:pt x="65" y="71"/>
                    <a:pt x="65" y="71"/>
                    <a:pt x="65" y="71"/>
                  </a:cubicBezTo>
                  <a:cubicBezTo>
                    <a:pt x="66" y="71"/>
                    <a:pt x="66" y="71"/>
                    <a:pt x="66" y="71"/>
                  </a:cubicBezTo>
                  <a:cubicBezTo>
                    <a:pt x="66" y="71"/>
                    <a:pt x="66" y="71"/>
                    <a:pt x="66" y="71"/>
                  </a:cubicBezTo>
                  <a:cubicBezTo>
                    <a:pt x="66" y="71"/>
                    <a:pt x="66" y="71"/>
                    <a:pt x="66" y="72"/>
                  </a:cubicBezTo>
                  <a:cubicBezTo>
                    <a:pt x="67" y="72"/>
                    <a:pt x="67" y="72"/>
                    <a:pt x="67" y="73"/>
                  </a:cubicBezTo>
                  <a:cubicBezTo>
                    <a:pt x="68" y="73"/>
                    <a:pt x="68" y="74"/>
                    <a:pt x="69" y="74"/>
                  </a:cubicBezTo>
                  <a:cubicBezTo>
                    <a:pt x="69" y="75"/>
                    <a:pt x="69" y="75"/>
                    <a:pt x="69" y="75"/>
                  </a:cubicBezTo>
                  <a:cubicBezTo>
                    <a:pt x="70" y="76"/>
                    <a:pt x="69" y="76"/>
                    <a:pt x="70" y="77"/>
                  </a:cubicBezTo>
                  <a:cubicBezTo>
                    <a:pt x="70" y="78"/>
                    <a:pt x="70" y="78"/>
                    <a:pt x="70" y="78"/>
                  </a:cubicBezTo>
                  <a:cubicBezTo>
                    <a:pt x="70" y="79"/>
                    <a:pt x="69" y="79"/>
                    <a:pt x="69" y="80"/>
                  </a:cubicBezTo>
                  <a:cubicBezTo>
                    <a:pt x="68" y="80"/>
                    <a:pt x="68" y="81"/>
                    <a:pt x="68" y="81"/>
                  </a:cubicBezTo>
                  <a:cubicBezTo>
                    <a:pt x="67" y="82"/>
                    <a:pt x="68" y="82"/>
                    <a:pt x="68" y="83"/>
                  </a:cubicBezTo>
                  <a:cubicBezTo>
                    <a:pt x="68" y="83"/>
                    <a:pt x="68" y="84"/>
                    <a:pt x="69" y="84"/>
                  </a:cubicBezTo>
                  <a:cubicBezTo>
                    <a:pt x="69" y="84"/>
                    <a:pt x="70" y="84"/>
                    <a:pt x="70" y="84"/>
                  </a:cubicBezTo>
                  <a:cubicBezTo>
                    <a:pt x="71" y="84"/>
                    <a:pt x="71" y="83"/>
                    <a:pt x="71" y="84"/>
                  </a:cubicBezTo>
                  <a:cubicBezTo>
                    <a:pt x="72" y="84"/>
                    <a:pt x="71" y="85"/>
                    <a:pt x="72" y="85"/>
                  </a:cubicBezTo>
                  <a:cubicBezTo>
                    <a:pt x="72" y="86"/>
                    <a:pt x="72" y="86"/>
                    <a:pt x="72" y="87"/>
                  </a:cubicBezTo>
                  <a:cubicBezTo>
                    <a:pt x="73" y="87"/>
                    <a:pt x="73" y="87"/>
                    <a:pt x="73" y="87"/>
                  </a:cubicBezTo>
                  <a:cubicBezTo>
                    <a:pt x="74" y="87"/>
                    <a:pt x="74" y="87"/>
                    <a:pt x="74" y="88"/>
                  </a:cubicBezTo>
                  <a:cubicBezTo>
                    <a:pt x="74" y="88"/>
                    <a:pt x="73" y="88"/>
                    <a:pt x="73" y="89"/>
                  </a:cubicBezTo>
                  <a:cubicBezTo>
                    <a:pt x="73" y="89"/>
                    <a:pt x="73" y="89"/>
                    <a:pt x="73" y="90"/>
                  </a:cubicBezTo>
                  <a:cubicBezTo>
                    <a:pt x="74" y="90"/>
                    <a:pt x="74" y="90"/>
                    <a:pt x="75" y="90"/>
                  </a:cubicBezTo>
                  <a:cubicBezTo>
                    <a:pt x="75" y="90"/>
                    <a:pt x="75" y="91"/>
                    <a:pt x="76" y="91"/>
                  </a:cubicBezTo>
                  <a:cubicBezTo>
                    <a:pt x="76" y="92"/>
                    <a:pt x="77" y="92"/>
                    <a:pt x="77" y="92"/>
                  </a:cubicBezTo>
                  <a:cubicBezTo>
                    <a:pt x="77" y="92"/>
                    <a:pt x="77" y="92"/>
                    <a:pt x="77" y="92"/>
                  </a:cubicBezTo>
                  <a:cubicBezTo>
                    <a:pt x="78" y="92"/>
                    <a:pt x="78" y="92"/>
                    <a:pt x="79" y="92"/>
                  </a:cubicBezTo>
                  <a:cubicBezTo>
                    <a:pt x="79" y="92"/>
                    <a:pt x="79" y="93"/>
                    <a:pt x="80" y="92"/>
                  </a:cubicBezTo>
                  <a:cubicBezTo>
                    <a:pt x="80" y="92"/>
                    <a:pt x="80" y="92"/>
                    <a:pt x="80" y="91"/>
                  </a:cubicBezTo>
                  <a:cubicBezTo>
                    <a:pt x="80" y="91"/>
                    <a:pt x="79" y="91"/>
                    <a:pt x="79" y="90"/>
                  </a:cubicBezTo>
                  <a:cubicBezTo>
                    <a:pt x="79" y="90"/>
                    <a:pt x="79" y="89"/>
                    <a:pt x="79" y="89"/>
                  </a:cubicBezTo>
                  <a:cubicBezTo>
                    <a:pt x="80" y="89"/>
                    <a:pt x="80" y="89"/>
                    <a:pt x="80" y="89"/>
                  </a:cubicBezTo>
                  <a:cubicBezTo>
                    <a:pt x="81" y="89"/>
                    <a:pt x="81" y="89"/>
                    <a:pt x="81" y="89"/>
                  </a:cubicBezTo>
                  <a:cubicBezTo>
                    <a:pt x="81" y="88"/>
                    <a:pt x="81" y="88"/>
                    <a:pt x="81" y="88"/>
                  </a:cubicBezTo>
                  <a:cubicBezTo>
                    <a:pt x="81" y="88"/>
                    <a:pt x="82" y="88"/>
                    <a:pt x="82" y="88"/>
                  </a:cubicBezTo>
                  <a:cubicBezTo>
                    <a:pt x="83" y="88"/>
                    <a:pt x="83" y="88"/>
                    <a:pt x="83" y="88"/>
                  </a:cubicBezTo>
                  <a:cubicBezTo>
                    <a:pt x="84" y="88"/>
                    <a:pt x="84" y="88"/>
                    <a:pt x="84" y="88"/>
                  </a:cubicBezTo>
                  <a:cubicBezTo>
                    <a:pt x="85" y="88"/>
                    <a:pt x="85" y="88"/>
                    <a:pt x="85" y="88"/>
                  </a:cubicBezTo>
                  <a:cubicBezTo>
                    <a:pt x="86" y="88"/>
                    <a:pt x="86" y="88"/>
                    <a:pt x="86" y="87"/>
                  </a:cubicBezTo>
                  <a:cubicBezTo>
                    <a:pt x="87" y="87"/>
                    <a:pt x="87" y="87"/>
                    <a:pt x="87" y="87"/>
                  </a:cubicBezTo>
                  <a:cubicBezTo>
                    <a:pt x="87" y="86"/>
                    <a:pt x="87" y="86"/>
                    <a:pt x="88" y="86"/>
                  </a:cubicBezTo>
                  <a:cubicBezTo>
                    <a:pt x="88" y="86"/>
                    <a:pt x="88" y="87"/>
                    <a:pt x="89" y="87"/>
                  </a:cubicBezTo>
                  <a:cubicBezTo>
                    <a:pt x="89" y="87"/>
                    <a:pt x="90" y="87"/>
                    <a:pt x="90" y="87"/>
                  </a:cubicBezTo>
                  <a:cubicBezTo>
                    <a:pt x="91" y="87"/>
                    <a:pt x="91" y="87"/>
                    <a:pt x="91" y="87"/>
                  </a:cubicBezTo>
                  <a:cubicBezTo>
                    <a:pt x="92" y="88"/>
                    <a:pt x="92" y="88"/>
                    <a:pt x="92" y="88"/>
                  </a:cubicBezTo>
                  <a:cubicBezTo>
                    <a:pt x="91" y="88"/>
                    <a:pt x="91" y="88"/>
                    <a:pt x="91" y="89"/>
                  </a:cubicBezTo>
                  <a:cubicBezTo>
                    <a:pt x="91" y="89"/>
                    <a:pt x="91" y="89"/>
                    <a:pt x="92" y="89"/>
                  </a:cubicBezTo>
                  <a:cubicBezTo>
                    <a:pt x="92" y="90"/>
                    <a:pt x="92" y="90"/>
                    <a:pt x="93" y="90"/>
                  </a:cubicBezTo>
                  <a:cubicBezTo>
                    <a:pt x="93" y="91"/>
                    <a:pt x="93" y="91"/>
                    <a:pt x="94" y="91"/>
                  </a:cubicBezTo>
                  <a:cubicBezTo>
                    <a:pt x="94" y="91"/>
                    <a:pt x="95" y="91"/>
                    <a:pt x="95" y="91"/>
                  </a:cubicBezTo>
                  <a:cubicBezTo>
                    <a:pt x="95" y="91"/>
                    <a:pt x="95" y="91"/>
                    <a:pt x="96" y="91"/>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2" name="Freeform 43"/>
            <p:cNvSpPr>
              <a:spLocks/>
            </p:cNvSpPr>
            <p:nvPr/>
          </p:nvSpPr>
          <p:spPr bwMode="auto">
            <a:xfrm>
              <a:off x="6978652" y="2632076"/>
              <a:ext cx="152400" cy="130175"/>
            </a:xfrm>
            <a:custGeom>
              <a:avLst/>
              <a:gdLst>
                <a:gd name="T0" fmla="*/ 6 w 14"/>
                <a:gd name="T1" fmla="*/ 12 h 12"/>
                <a:gd name="T2" fmla="*/ 6 w 14"/>
                <a:gd name="T3" fmla="*/ 12 h 12"/>
                <a:gd name="T4" fmla="*/ 7 w 14"/>
                <a:gd name="T5" fmla="*/ 11 h 12"/>
                <a:gd name="T6" fmla="*/ 8 w 14"/>
                <a:gd name="T7" fmla="*/ 11 h 12"/>
                <a:gd name="T8" fmla="*/ 8 w 14"/>
                <a:gd name="T9" fmla="*/ 11 h 12"/>
                <a:gd name="T10" fmla="*/ 9 w 14"/>
                <a:gd name="T11" fmla="*/ 10 h 12"/>
                <a:gd name="T12" fmla="*/ 10 w 14"/>
                <a:gd name="T13" fmla="*/ 10 h 12"/>
                <a:gd name="T14" fmla="*/ 10 w 14"/>
                <a:gd name="T15" fmla="*/ 9 h 12"/>
                <a:gd name="T16" fmla="*/ 10 w 14"/>
                <a:gd name="T17" fmla="*/ 8 h 12"/>
                <a:gd name="T18" fmla="*/ 11 w 14"/>
                <a:gd name="T19" fmla="*/ 8 h 12"/>
                <a:gd name="T20" fmla="*/ 11 w 14"/>
                <a:gd name="T21" fmla="*/ 7 h 12"/>
                <a:gd name="T22" fmla="*/ 12 w 14"/>
                <a:gd name="T23" fmla="*/ 7 h 12"/>
                <a:gd name="T24" fmla="*/ 13 w 14"/>
                <a:gd name="T25" fmla="*/ 6 h 12"/>
                <a:gd name="T26" fmla="*/ 13 w 14"/>
                <a:gd name="T27" fmla="*/ 7 h 12"/>
                <a:gd name="T28" fmla="*/ 14 w 14"/>
                <a:gd name="T29" fmla="*/ 6 h 12"/>
                <a:gd name="T30" fmla="*/ 14 w 14"/>
                <a:gd name="T31" fmla="*/ 5 h 12"/>
                <a:gd name="T32" fmla="*/ 13 w 14"/>
                <a:gd name="T33" fmla="*/ 4 h 12"/>
                <a:gd name="T34" fmla="*/ 14 w 14"/>
                <a:gd name="T35" fmla="*/ 3 h 12"/>
                <a:gd name="T36" fmla="*/ 13 w 14"/>
                <a:gd name="T37" fmla="*/ 2 h 12"/>
                <a:gd name="T38" fmla="*/ 13 w 14"/>
                <a:gd name="T39" fmla="*/ 2 h 12"/>
                <a:gd name="T40" fmla="*/ 12 w 14"/>
                <a:gd name="T41" fmla="*/ 1 h 12"/>
                <a:gd name="T42" fmla="*/ 12 w 14"/>
                <a:gd name="T43" fmla="*/ 1 h 12"/>
                <a:gd name="T44" fmla="*/ 11 w 14"/>
                <a:gd name="T45" fmla="*/ 1 h 12"/>
                <a:gd name="T46" fmla="*/ 10 w 14"/>
                <a:gd name="T47" fmla="*/ 0 h 12"/>
                <a:gd name="T48" fmla="*/ 10 w 14"/>
                <a:gd name="T49" fmla="*/ 1 h 12"/>
                <a:gd name="T50" fmla="*/ 9 w 14"/>
                <a:gd name="T51" fmla="*/ 2 h 12"/>
                <a:gd name="T52" fmla="*/ 8 w 14"/>
                <a:gd name="T53" fmla="*/ 1 h 12"/>
                <a:gd name="T54" fmla="*/ 7 w 14"/>
                <a:gd name="T55" fmla="*/ 1 h 12"/>
                <a:gd name="T56" fmla="*/ 7 w 14"/>
                <a:gd name="T57" fmla="*/ 1 h 12"/>
                <a:gd name="T58" fmla="*/ 6 w 14"/>
                <a:gd name="T59" fmla="*/ 1 h 12"/>
                <a:gd name="T60" fmla="*/ 5 w 14"/>
                <a:gd name="T61" fmla="*/ 1 h 12"/>
                <a:gd name="T62" fmla="*/ 4 w 14"/>
                <a:gd name="T63" fmla="*/ 1 h 12"/>
                <a:gd name="T64" fmla="*/ 3 w 14"/>
                <a:gd name="T65" fmla="*/ 1 h 12"/>
                <a:gd name="T66" fmla="*/ 2 w 14"/>
                <a:gd name="T67" fmla="*/ 1 h 12"/>
                <a:gd name="T68" fmla="*/ 1 w 14"/>
                <a:gd name="T69" fmla="*/ 2 h 12"/>
                <a:gd name="T70" fmla="*/ 1 w 14"/>
                <a:gd name="T71" fmla="*/ 3 h 12"/>
                <a:gd name="T72" fmla="*/ 0 w 14"/>
                <a:gd name="T73" fmla="*/ 3 h 12"/>
                <a:gd name="T74" fmla="*/ 0 w 14"/>
                <a:gd name="T75" fmla="*/ 5 h 12"/>
                <a:gd name="T76" fmla="*/ 1 w 14"/>
                <a:gd name="T77" fmla="*/ 5 h 12"/>
                <a:gd name="T78" fmla="*/ 1 w 14"/>
                <a:gd name="T79" fmla="*/ 6 h 12"/>
                <a:gd name="T80" fmla="*/ 1 w 14"/>
                <a:gd name="T81" fmla="*/ 7 h 12"/>
                <a:gd name="T82" fmla="*/ 1 w 14"/>
                <a:gd name="T83" fmla="*/ 7 h 12"/>
                <a:gd name="T84" fmla="*/ 2 w 14"/>
                <a:gd name="T85" fmla="*/ 7 h 12"/>
                <a:gd name="T86" fmla="*/ 2 w 14"/>
                <a:gd name="T87" fmla="*/ 8 h 12"/>
                <a:gd name="T88" fmla="*/ 2 w 14"/>
                <a:gd name="T89" fmla="*/ 8 h 12"/>
                <a:gd name="T90" fmla="*/ 3 w 14"/>
                <a:gd name="T91" fmla="*/ 9 h 12"/>
                <a:gd name="T92" fmla="*/ 3 w 14"/>
                <a:gd name="T93" fmla="*/ 11 h 12"/>
                <a:gd name="T94" fmla="*/ 3 w 14"/>
                <a:gd name="T95" fmla="*/ 10 h 12"/>
                <a:gd name="T96" fmla="*/ 4 w 14"/>
                <a:gd name="T97" fmla="*/ 11 h 12"/>
                <a:gd name="T98" fmla="*/ 5 w 14"/>
                <a:gd name="T99" fmla="*/ 12 h 12"/>
                <a:gd name="T100" fmla="*/ 6 w 14"/>
                <a:gd name="T101" fmla="*/ 12 h 12"/>
                <a:gd name="T102" fmla="*/ 6 w 14"/>
                <a:gd name="T10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 h="12">
                  <a:moveTo>
                    <a:pt x="6" y="12"/>
                  </a:moveTo>
                  <a:cubicBezTo>
                    <a:pt x="6" y="12"/>
                    <a:pt x="6" y="12"/>
                    <a:pt x="6" y="12"/>
                  </a:cubicBezTo>
                  <a:cubicBezTo>
                    <a:pt x="7" y="12"/>
                    <a:pt x="7" y="11"/>
                    <a:pt x="7" y="11"/>
                  </a:cubicBezTo>
                  <a:cubicBezTo>
                    <a:pt x="7" y="11"/>
                    <a:pt x="8" y="11"/>
                    <a:pt x="8" y="11"/>
                  </a:cubicBezTo>
                  <a:cubicBezTo>
                    <a:pt x="8" y="11"/>
                    <a:pt x="8" y="11"/>
                    <a:pt x="8" y="11"/>
                  </a:cubicBezTo>
                  <a:cubicBezTo>
                    <a:pt x="8" y="10"/>
                    <a:pt x="8" y="10"/>
                    <a:pt x="9" y="10"/>
                  </a:cubicBezTo>
                  <a:cubicBezTo>
                    <a:pt x="9" y="10"/>
                    <a:pt x="10" y="10"/>
                    <a:pt x="10" y="10"/>
                  </a:cubicBezTo>
                  <a:cubicBezTo>
                    <a:pt x="10" y="10"/>
                    <a:pt x="10" y="9"/>
                    <a:pt x="10" y="9"/>
                  </a:cubicBezTo>
                  <a:cubicBezTo>
                    <a:pt x="10" y="9"/>
                    <a:pt x="10" y="8"/>
                    <a:pt x="10" y="8"/>
                  </a:cubicBezTo>
                  <a:cubicBezTo>
                    <a:pt x="10" y="8"/>
                    <a:pt x="11" y="8"/>
                    <a:pt x="11" y="8"/>
                  </a:cubicBezTo>
                  <a:cubicBezTo>
                    <a:pt x="11" y="8"/>
                    <a:pt x="11" y="7"/>
                    <a:pt x="11" y="7"/>
                  </a:cubicBezTo>
                  <a:cubicBezTo>
                    <a:pt x="12" y="7"/>
                    <a:pt x="12" y="7"/>
                    <a:pt x="12" y="7"/>
                  </a:cubicBezTo>
                  <a:cubicBezTo>
                    <a:pt x="12" y="7"/>
                    <a:pt x="12" y="6"/>
                    <a:pt x="13" y="6"/>
                  </a:cubicBezTo>
                  <a:cubicBezTo>
                    <a:pt x="13" y="6"/>
                    <a:pt x="13" y="7"/>
                    <a:pt x="13" y="7"/>
                  </a:cubicBezTo>
                  <a:cubicBezTo>
                    <a:pt x="13" y="7"/>
                    <a:pt x="13" y="6"/>
                    <a:pt x="14" y="6"/>
                  </a:cubicBezTo>
                  <a:cubicBezTo>
                    <a:pt x="14" y="6"/>
                    <a:pt x="14" y="5"/>
                    <a:pt x="14" y="5"/>
                  </a:cubicBezTo>
                  <a:cubicBezTo>
                    <a:pt x="13" y="4"/>
                    <a:pt x="13" y="4"/>
                    <a:pt x="13" y="4"/>
                  </a:cubicBezTo>
                  <a:cubicBezTo>
                    <a:pt x="13" y="3"/>
                    <a:pt x="14" y="3"/>
                    <a:pt x="14" y="3"/>
                  </a:cubicBezTo>
                  <a:cubicBezTo>
                    <a:pt x="13" y="2"/>
                    <a:pt x="13" y="3"/>
                    <a:pt x="13" y="2"/>
                  </a:cubicBezTo>
                  <a:cubicBezTo>
                    <a:pt x="13" y="2"/>
                    <a:pt x="13" y="2"/>
                    <a:pt x="13" y="2"/>
                  </a:cubicBezTo>
                  <a:cubicBezTo>
                    <a:pt x="13" y="1"/>
                    <a:pt x="13" y="1"/>
                    <a:pt x="12" y="1"/>
                  </a:cubicBezTo>
                  <a:cubicBezTo>
                    <a:pt x="12" y="1"/>
                    <a:pt x="12" y="1"/>
                    <a:pt x="12" y="1"/>
                  </a:cubicBezTo>
                  <a:cubicBezTo>
                    <a:pt x="12" y="1"/>
                    <a:pt x="12" y="1"/>
                    <a:pt x="11" y="1"/>
                  </a:cubicBezTo>
                  <a:cubicBezTo>
                    <a:pt x="11" y="0"/>
                    <a:pt x="10" y="0"/>
                    <a:pt x="10" y="0"/>
                  </a:cubicBezTo>
                  <a:cubicBezTo>
                    <a:pt x="10" y="0"/>
                    <a:pt x="10" y="1"/>
                    <a:pt x="10" y="1"/>
                  </a:cubicBezTo>
                  <a:cubicBezTo>
                    <a:pt x="9" y="1"/>
                    <a:pt x="9" y="2"/>
                    <a:pt x="9" y="2"/>
                  </a:cubicBezTo>
                  <a:cubicBezTo>
                    <a:pt x="9" y="2"/>
                    <a:pt x="9" y="1"/>
                    <a:pt x="8" y="1"/>
                  </a:cubicBezTo>
                  <a:cubicBezTo>
                    <a:pt x="8" y="1"/>
                    <a:pt x="8" y="2"/>
                    <a:pt x="7" y="1"/>
                  </a:cubicBezTo>
                  <a:cubicBezTo>
                    <a:pt x="7" y="1"/>
                    <a:pt x="7" y="1"/>
                    <a:pt x="7" y="1"/>
                  </a:cubicBezTo>
                  <a:cubicBezTo>
                    <a:pt x="7" y="1"/>
                    <a:pt x="6" y="1"/>
                    <a:pt x="6" y="1"/>
                  </a:cubicBezTo>
                  <a:cubicBezTo>
                    <a:pt x="6" y="1"/>
                    <a:pt x="5" y="1"/>
                    <a:pt x="5" y="1"/>
                  </a:cubicBezTo>
                  <a:cubicBezTo>
                    <a:pt x="5" y="1"/>
                    <a:pt x="4" y="1"/>
                    <a:pt x="4" y="1"/>
                  </a:cubicBezTo>
                  <a:cubicBezTo>
                    <a:pt x="3" y="1"/>
                    <a:pt x="3" y="0"/>
                    <a:pt x="3" y="1"/>
                  </a:cubicBezTo>
                  <a:cubicBezTo>
                    <a:pt x="2" y="1"/>
                    <a:pt x="2" y="1"/>
                    <a:pt x="2" y="1"/>
                  </a:cubicBezTo>
                  <a:cubicBezTo>
                    <a:pt x="2" y="1"/>
                    <a:pt x="1" y="1"/>
                    <a:pt x="1" y="2"/>
                  </a:cubicBezTo>
                  <a:cubicBezTo>
                    <a:pt x="1" y="2"/>
                    <a:pt x="1" y="3"/>
                    <a:pt x="1" y="3"/>
                  </a:cubicBezTo>
                  <a:cubicBezTo>
                    <a:pt x="1" y="3"/>
                    <a:pt x="0" y="3"/>
                    <a:pt x="0" y="3"/>
                  </a:cubicBezTo>
                  <a:cubicBezTo>
                    <a:pt x="0" y="4"/>
                    <a:pt x="0" y="4"/>
                    <a:pt x="0" y="5"/>
                  </a:cubicBezTo>
                  <a:cubicBezTo>
                    <a:pt x="0" y="5"/>
                    <a:pt x="0" y="5"/>
                    <a:pt x="1" y="5"/>
                  </a:cubicBezTo>
                  <a:cubicBezTo>
                    <a:pt x="1" y="6"/>
                    <a:pt x="1" y="6"/>
                    <a:pt x="1" y="6"/>
                  </a:cubicBezTo>
                  <a:cubicBezTo>
                    <a:pt x="2" y="6"/>
                    <a:pt x="1" y="7"/>
                    <a:pt x="1" y="7"/>
                  </a:cubicBezTo>
                  <a:cubicBezTo>
                    <a:pt x="1" y="7"/>
                    <a:pt x="1" y="7"/>
                    <a:pt x="1" y="7"/>
                  </a:cubicBezTo>
                  <a:cubicBezTo>
                    <a:pt x="1" y="7"/>
                    <a:pt x="2" y="7"/>
                    <a:pt x="2" y="7"/>
                  </a:cubicBezTo>
                  <a:cubicBezTo>
                    <a:pt x="2" y="8"/>
                    <a:pt x="2" y="8"/>
                    <a:pt x="2" y="8"/>
                  </a:cubicBezTo>
                  <a:cubicBezTo>
                    <a:pt x="2" y="8"/>
                    <a:pt x="2" y="8"/>
                    <a:pt x="2" y="8"/>
                  </a:cubicBezTo>
                  <a:cubicBezTo>
                    <a:pt x="3" y="9"/>
                    <a:pt x="3" y="9"/>
                    <a:pt x="3" y="9"/>
                  </a:cubicBezTo>
                  <a:cubicBezTo>
                    <a:pt x="3" y="10"/>
                    <a:pt x="2" y="10"/>
                    <a:pt x="3" y="11"/>
                  </a:cubicBezTo>
                  <a:cubicBezTo>
                    <a:pt x="3" y="11"/>
                    <a:pt x="3" y="10"/>
                    <a:pt x="3" y="10"/>
                  </a:cubicBezTo>
                  <a:cubicBezTo>
                    <a:pt x="4" y="10"/>
                    <a:pt x="4" y="11"/>
                    <a:pt x="4" y="11"/>
                  </a:cubicBezTo>
                  <a:cubicBezTo>
                    <a:pt x="4" y="11"/>
                    <a:pt x="4" y="12"/>
                    <a:pt x="5" y="12"/>
                  </a:cubicBezTo>
                  <a:cubicBezTo>
                    <a:pt x="5" y="12"/>
                    <a:pt x="5" y="12"/>
                    <a:pt x="6" y="12"/>
                  </a:cubicBezTo>
                  <a:cubicBezTo>
                    <a:pt x="6" y="12"/>
                    <a:pt x="6" y="12"/>
                    <a:pt x="6" y="1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3" name="Freeform 44"/>
            <p:cNvSpPr>
              <a:spLocks/>
            </p:cNvSpPr>
            <p:nvPr/>
          </p:nvSpPr>
          <p:spPr bwMode="auto">
            <a:xfrm>
              <a:off x="1936752" y="2362201"/>
              <a:ext cx="269875" cy="107950"/>
            </a:xfrm>
            <a:custGeom>
              <a:avLst/>
              <a:gdLst>
                <a:gd name="T0" fmla="*/ 25 w 25"/>
                <a:gd name="T1" fmla="*/ 7 h 10"/>
                <a:gd name="T2" fmla="*/ 23 w 25"/>
                <a:gd name="T3" fmla="*/ 7 h 10"/>
                <a:gd name="T4" fmla="*/ 22 w 25"/>
                <a:gd name="T5" fmla="*/ 7 h 10"/>
                <a:gd name="T6" fmla="*/ 22 w 25"/>
                <a:gd name="T7" fmla="*/ 6 h 10"/>
                <a:gd name="T8" fmla="*/ 22 w 25"/>
                <a:gd name="T9" fmla="*/ 6 h 10"/>
                <a:gd name="T10" fmla="*/ 21 w 25"/>
                <a:gd name="T11" fmla="*/ 5 h 10"/>
                <a:gd name="T12" fmla="*/ 20 w 25"/>
                <a:gd name="T13" fmla="*/ 6 h 10"/>
                <a:gd name="T14" fmla="*/ 19 w 25"/>
                <a:gd name="T15" fmla="*/ 5 h 10"/>
                <a:gd name="T16" fmla="*/ 18 w 25"/>
                <a:gd name="T17" fmla="*/ 5 h 10"/>
                <a:gd name="T18" fmla="*/ 17 w 25"/>
                <a:gd name="T19" fmla="*/ 4 h 10"/>
                <a:gd name="T20" fmla="*/ 16 w 25"/>
                <a:gd name="T21" fmla="*/ 3 h 10"/>
                <a:gd name="T22" fmla="*/ 15 w 25"/>
                <a:gd name="T23" fmla="*/ 2 h 10"/>
                <a:gd name="T24" fmla="*/ 14 w 25"/>
                <a:gd name="T25" fmla="*/ 2 h 10"/>
                <a:gd name="T26" fmla="*/ 13 w 25"/>
                <a:gd name="T27" fmla="*/ 2 h 10"/>
                <a:gd name="T28" fmla="*/ 13 w 25"/>
                <a:gd name="T29" fmla="*/ 1 h 10"/>
                <a:gd name="T30" fmla="*/ 12 w 25"/>
                <a:gd name="T31" fmla="*/ 0 h 10"/>
                <a:gd name="T32" fmla="*/ 10 w 25"/>
                <a:gd name="T33" fmla="*/ 0 h 10"/>
                <a:gd name="T34" fmla="*/ 8 w 25"/>
                <a:gd name="T35" fmla="*/ 0 h 10"/>
                <a:gd name="T36" fmla="*/ 7 w 25"/>
                <a:gd name="T37" fmla="*/ 0 h 10"/>
                <a:gd name="T38" fmla="*/ 6 w 25"/>
                <a:gd name="T39" fmla="*/ 0 h 10"/>
                <a:gd name="T40" fmla="*/ 4 w 25"/>
                <a:gd name="T41" fmla="*/ 0 h 10"/>
                <a:gd name="T42" fmla="*/ 2 w 25"/>
                <a:gd name="T43" fmla="*/ 1 h 10"/>
                <a:gd name="T44" fmla="*/ 1 w 25"/>
                <a:gd name="T45" fmla="*/ 2 h 10"/>
                <a:gd name="T46" fmla="*/ 1 w 25"/>
                <a:gd name="T47" fmla="*/ 3 h 10"/>
                <a:gd name="T48" fmla="*/ 0 w 25"/>
                <a:gd name="T49" fmla="*/ 4 h 10"/>
                <a:gd name="T50" fmla="*/ 1 w 25"/>
                <a:gd name="T51" fmla="*/ 4 h 10"/>
                <a:gd name="T52" fmla="*/ 2 w 25"/>
                <a:gd name="T53" fmla="*/ 4 h 10"/>
                <a:gd name="T54" fmla="*/ 2 w 25"/>
                <a:gd name="T55" fmla="*/ 3 h 10"/>
                <a:gd name="T56" fmla="*/ 3 w 25"/>
                <a:gd name="T57" fmla="*/ 3 h 10"/>
                <a:gd name="T58" fmla="*/ 4 w 25"/>
                <a:gd name="T59" fmla="*/ 3 h 10"/>
                <a:gd name="T60" fmla="*/ 5 w 25"/>
                <a:gd name="T61" fmla="*/ 2 h 10"/>
                <a:gd name="T62" fmla="*/ 6 w 25"/>
                <a:gd name="T63" fmla="*/ 2 h 10"/>
                <a:gd name="T64" fmla="*/ 7 w 25"/>
                <a:gd name="T65" fmla="*/ 1 h 10"/>
                <a:gd name="T66" fmla="*/ 8 w 25"/>
                <a:gd name="T67" fmla="*/ 2 h 10"/>
                <a:gd name="T68" fmla="*/ 7 w 25"/>
                <a:gd name="T69" fmla="*/ 2 h 10"/>
                <a:gd name="T70" fmla="*/ 8 w 25"/>
                <a:gd name="T71" fmla="*/ 3 h 10"/>
                <a:gd name="T72" fmla="*/ 9 w 25"/>
                <a:gd name="T73" fmla="*/ 3 h 10"/>
                <a:gd name="T74" fmla="*/ 9 w 25"/>
                <a:gd name="T75" fmla="*/ 3 h 10"/>
                <a:gd name="T76" fmla="*/ 11 w 25"/>
                <a:gd name="T77" fmla="*/ 3 h 10"/>
                <a:gd name="T78" fmla="*/ 12 w 25"/>
                <a:gd name="T79" fmla="*/ 3 h 10"/>
                <a:gd name="T80" fmla="*/ 11 w 25"/>
                <a:gd name="T81" fmla="*/ 4 h 10"/>
                <a:gd name="T82" fmla="*/ 12 w 25"/>
                <a:gd name="T83" fmla="*/ 5 h 10"/>
                <a:gd name="T84" fmla="*/ 14 w 25"/>
                <a:gd name="T85" fmla="*/ 5 h 10"/>
                <a:gd name="T86" fmla="*/ 15 w 25"/>
                <a:gd name="T87" fmla="*/ 5 h 10"/>
                <a:gd name="T88" fmla="*/ 15 w 25"/>
                <a:gd name="T89" fmla="*/ 6 h 10"/>
                <a:gd name="T90" fmla="*/ 16 w 25"/>
                <a:gd name="T91" fmla="*/ 7 h 10"/>
                <a:gd name="T92" fmla="*/ 17 w 25"/>
                <a:gd name="T93" fmla="*/ 8 h 10"/>
                <a:gd name="T94" fmla="*/ 17 w 25"/>
                <a:gd name="T95" fmla="*/ 9 h 10"/>
                <a:gd name="T96" fmla="*/ 18 w 25"/>
                <a:gd name="T97" fmla="*/ 9 h 10"/>
                <a:gd name="T98" fmla="*/ 19 w 25"/>
                <a:gd name="T99" fmla="*/ 9 h 10"/>
                <a:gd name="T100" fmla="*/ 21 w 25"/>
                <a:gd name="T101" fmla="*/ 9 h 10"/>
                <a:gd name="T102" fmla="*/ 22 w 25"/>
                <a:gd name="T103" fmla="*/ 9 h 10"/>
                <a:gd name="T104" fmla="*/ 24 w 25"/>
                <a:gd name="T105" fmla="*/ 9 h 10"/>
                <a:gd name="T106" fmla="*/ 25 w 25"/>
                <a:gd name="T107" fmla="*/ 9 h 10"/>
                <a:gd name="T108" fmla="*/ 25 w 25"/>
                <a:gd name="T109" fmla="*/ 8 h 10"/>
                <a:gd name="T110" fmla="*/ 25 w 25"/>
                <a:gd name="T11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 h="10">
                  <a:moveTo>
                    <a:pt x="25" y="7"/>
                  </a:moveTo>
                  <a:cubicBezTo>
                    <a:pt x="24" y="7"/>
                    <a:pt x="24" y="7"/>
                    <a:pt x="23" y="7"/>
                  </a:cubicBezTo>
                  <a:cubicBezTo>
                    <a:pt x="23" y="7"/>
                    <a:pt x="23" y="7"/>
                    <a:pt x="22" y="7"/>
                  </a:cubicBezTo>
                  <a:cubicBezTo>
                    <a:pt x="22" y="7"/>
                    <a:pt x="22" y="6"/>
                    <a:pt x="22" y="6"/>
                  </a:cubicBezTo>
                  <a:cubicBezTo>
                    <a:pt x="22" y="6"/>
                    <a:pt x="22" y="6"/>
                    <a:pt x="22" y="6"/>
                  </a:cubicBezTo>
                  <a:cubicBezTo>
                    <a:pt x="21" y="6"/>
                    <a:pt x="21" y="5"/>
                    <a:pt x="21" y="5"/>
                  </a:cubicBezTo>
                  <a:cubicBezTo>
                    <a:pt x="21" y="5"/>
                    <a:pt x="20" y="6"/>
                    <a:pt x="20" y="6"/>
                  </a:cubicBezTo>
                  <a:cubicBezTo>
                    <a:pt x="20" y="6"/>
                    <a:pt x="20" y="5"/>
                    <a:pt x="19" y="5"/>
                  </a:cubicBezTo>
                  <a:cubicBezTo>
                    <a:pt x="19" y="5"/>
                    <a:pt x="19" y="5"/>
                    <a:pt x="18" y="5"/>
                  </a:cubicBezTo>
                  <a:cubicBezTo>
                    <a:pt x="18" y="4"/>
                    <a:pt x="18" y="4"/>
                    <a:pt x="17" y="4"/>
                  </a:cubicBezTo>
                  <a:cubicBezTo>
                    <a:pt x="17" y="3"/>
                    <a:pt x="17" y="3"/>
                    <a:pt x="16" y="3"/>
                  </a:cubicBezTo>
                  <a:cubicBezTo>
                    <a:pt x="16" y="3"/>
                    <a:pt x="16" y="2"/>
                    <a:pt x="15" y="2"/>
                  </a:cubicBezTo>
                  <a:cubicBezTo>
                    <a:pt x="15" y="2"/>
                    <a:pt x="14" y="2"/>
                    <a:pt x="14" y="2"/>
                  </a:cubicBezTo>
                  <a:cubicBezTo>
                    <a:pt x="14" y="2"/>
                    <a:pt x="13" y="2"/>
                    <a:pt x="13" y="2"/>
                  </a:cubicBezTo>
                  <a:cubicBezTo>
                    <a:pt x="13" y="2"/>
                    <a:pt x="13" y="1"/>
                    <a:pt x="13" y="1"/>
                  </a:cubicBezTo>
                  <a:cubicBezTo>
                    <a:pt x="13" y="0"/>
                    <a:pt x="12" y="0"/>
                    <a:pt x="12" y="0"/>
                  </a:cubicBezTo>
                  <a:cubicBezTo>
                    <a:pt x="11" y="0"/>
                    <a:pt x="11" y="0"/>
                    <a:pt x="10" y="0"/>
                  </a:cubicBezTo>
                  <a:cubicBezTo>
                    <a:pt x="9" y="0"/>
                    <a:pt x="9" y="0"/>
                    <a:pt x="8" y="0"/>
                  </a:cubicBezTo>
                  <a:cubicBezTo>
                    <a:pt x="8" y="0"/>
                    <a:pt x="7" y="0"/>
                    <a:pt x="7" y="0"/>
                  </a:cubicBezTo>
                  <a:cubicBezTo>
                    <a:pt x="6" y="0"/>
                    <a:pt x="6" y="0"/>
                    <a:pt x="6" y="0"/>
                  </a:cubicBezTo>
                  <a:cubicBezTo>
                    <a:pt x="5" y="0"/>
                    <a:pt x="5" y="0"/>
                    <a:pt x="4" y="0"/>
                  </a:cubicBezTo>
                  <a:cubicBezTo>
                    <a:pt x="3" y="0"/>
                    <a:pt x="3" y="1"/>
                    <a:pt x="2" y="1"/>
                  </a:cubicBezTo>
                  <a:cubicBezTo>
                    <a:pt x="2" y="2"/>
                    <a:pt x="1" y="2"/>
                    <a:pt x="1" y="2"/>
                  </a:cubicBezTo>
                  <a:cubicBezTo>
                    <a:pt x="1" y="2"/>
                    <a:pt x="1" y="3"/>
                    <a:pt x="1" y="3"/>
                  </a:cubicBezTo>
                  <a:cubicBezTo>
                    <a:pt x="1" y="3"/>
                    <a:pt x="0" y="4"/>
                    <a:pt x="0" y="4"/>
                  </a:cubicBezTo>
                  <a:cubicBezTo>
                    <a:pt x="1" y="4"/>
                    <a:pt x="1" y="4"/>
                    <a:pt x="1" y="4"/>
                  </a:cubicBezTo>
                  <a:cubicBezTo>
                    <a:pt x="2" y="4"/>
                    <a:pt x="2" y="4"/>
                    <a:pt x="2" y="4"/>
                  </a:cubicBezTo>
                  <a:cubicBezTo>
                    <a:pt x="2" y="4"/>
                    <a:pt x="2" y="3"/>
                    <a:pt x="2" y="3"/>
                  </a:cubicBezTo>
                  <a:cubicBezTo>
                    <a:pt x="2" y="3"/>
                    <a:pt x="3" y="3"/>
                    <a:pt x="3" y="3"/>
                  </a:cubicBezTo>
                  <a:cubicBezTo>
                    <a:pt x="4" y="3"/>
                    <a:pt x="4" y="3"/>
                    <a:pt x="4" y="3"/>
                  </a:cubicBezTo>
                  <a:cubicBezTo>
                    <a:pt x="5" y="2"/>
                    <a:pt x="5" y="2"/>
                    <a:pt x="5" y="2"/>
                  </a:cubicBezTo>
                  <a:cubicBezTo>
                    <a:pt x="5" y="2"/>
                    <a:pt x="5" y="2"/>
                    <a:pt x="6" y="2"/>
                  </a:cubicBezTo>
                  <a:cubicBezTo>
                    <a:pt x="6" y="1"/>
                    <a:pt x="6" y="1"/>
                    <a:pt x="7" y="1"/>
                  </a:cubicBezTo>
                  <a:cubicBezTo>
                    <a:pt x="7" y="1"/>
                    <a:pt x="8" y="1"/>
                    <a:pt x="8" y="2"/>
                  </a:cubicBezTo>
                  <a:cubicBezTo>
                    <a:pt x="8" y="2"/>
                    <a:pt x="7" y="2"/>
                    <a:pt x="7" y="2"/>
                  </a:cubicBezTo>
                  <a:cubicBezTo>
                    <a:pt x="7" y="2"/>
                    <a:pt x="7" y="3"/>
                    <a:pt x="8" y="3"/>
                  </a:cubicBezTo>
                  <a:cubicBezTo>
                    <a:pt x="8" y="3"/>
                    <a:pt x="8" y="3"/>
                    <a:pt x="9" y="3"/>
                  </a:cubicBezTo>
                  <a:cubicBezTo>
                    <a:pt x="9" y="3"/>
                    <a:pt x="9" y="3"/>
                    <a:pt x="9" y="3"/>
                  </a:cubicBezTo>
                  <a:cubicBezTo>
                    <a:pt x="10" y="3"/>
                    <a:pt x="10" y="3"/>
                    <a:pt x="11" y="3"/>
                  </a:cubicBezTo>
                  <a:cubicBezTo>
                    <a:pt x="11" y="3"/>
                    <a:pt x="12" y="3"/>
                    <a:pt x="12" y="3"/>
                  </a:cubicBezTo>
                  <a:cubicBezTo>
                    <a:pt x="12" y="4"/>
                    <a:pt x="11" y="4"/>
                    <a:pt x="11" y="4"/>
                  </a:cubicBezTo>
                  <a:cubicBezTo>
                    <a:pt x="11" y="5"/>
                    <a:pt x="12" y="4"/>
                    <a:pt x="12" y="5"/>
                  </a:cubicBezTo>
                  <a:cubicBezTo>
                    <a:pt x="13" y="5"/>
                    <a:pt x="13" y="5"/>
                    <a:pt x="14" y="5"/>
                  </a:cubicBezTo>
                  <a:cubicBezTo>
                    <a:pt x="14" y="5"/>
                    <a:pt x="15" y="5"/>
                    <a:pt x="15" y="5"/>
                  </a:cubicBezTo>
                  <a:cubicBezTo>
                    <a:pt x="15" y="6"/>
                    <a:pt x="15" y="6"/>
                    <a:pt x="15" y="6"/>
                  </a:cubicBezTo>
                  <a:cubicBezTo>
                    <a:pt x="15" y="7"/>
                    <a:pt x="15" y="7"/>
                    <a:pt x="16" y="7"/>
                  </a:cubicBezTo>
                  <a:cubicBezTo>
                    <a:pt x="16" y="7"/>
                    <a:pt x="16" y="7"/>
                    <a:pt x="17" y="8"/>
                  </a:cubicBezTo>
                  <a:cubicBezTo>
                    <a:pt x="17" y="8"/>
                    <a:pt x="17" y="8"/>
                    <a:pt x="17" y="9"/>
                  </a:cubicBezTo>
                  <a:cubicBezTo>
                    <a:pt x="17" y="9"/>
                    <a:pt x="17" y="9"/>
                    <a:pt x="18" y="9"/>
                  </a:cubicBezTo>
                  <a:cubicBezTo>
                    <a:pt x="18" y="9"/>
                    <a:pt x="18" y="9"/>
                    <a:pt x="19" y="9"/>
                  </a:cubicBezTo>
                  <a:cubicBezTo>
                    <a:pt x="20" y="9"/>
                    <a:pt x="20" y="9"/>
                    <a:pt x="21" y="9"/>
                  </a:cubicBezTo>
                  <a:cubicBezTo>
                    <a:pt x="21" y="9"/>
                    <a:pt x="22" y="9"/>
                    <a:pt x="22" y="9"/>
                  </a:cubicBezTo>
                  <a:cubicBezTo>
                    <a:pt x="23" y="9"/>
                    <a:pt x="23" y="9"/>
                    <a:pt x="24" y="9"/>
                  </a:cubicBezTo>
                  <a:cubicBezTo>
                    <a:pt x="24" y="9"/>
                    <a:pt x="25" y="10"/>
                    <a:pt x="25" y="9"/>
                  </a:cubicBezTo>
                  <a:cubicBezTo>
                    <a:pt x="25" y="9"/>
                    <a:pt x="25" y="8"/>
                    <a:pt x="25" y="8"/>
                  </a:cubicBezTo>
                  <a:cubicBezTo>
                    <a:pt x="25" y="8"/>
                    <a:pt x="25" y="8"/>
                    <a:pt x="25" y="7"/>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4" name="Freeform 45"/>
            <p:cNvSpPr>
              <a:spLocks/>
            </p:cNvSpPr>
            <p:nvPr/>
          </p:nvSpPr>
          <p:spPr bwMode="auto">
            <a:xfrm>
              <a:off x="1970089" y="2395539"/>
              <a:ext cx="31750" cy="20638"/>
            </a:xfrm>
            <a:custGeom>
              <a:avLst/>
              <a:gdLst>
                <a:gd name="T0" fmla="*/ 2 w 3"/>
                <a:gd name="T1" fmla="*/ 0 h 2"/>
                <a:gd name="T2" fmla="*/ 1 w 3"/>
                <a:gd name="T3" fmla="*/ 1 h 2"/>
                <a:gd name="T4" fmla="*/ 1 w 3"/>
                <a:gd name="T5" fmla="*/ 1 h 2"/>
                <a:gd name="T6" fmla="*/ 0 w 3"/>
                <a:gd name="T7" fmla="*/ 2 h 2"/>
                <a:gd name="T8" fmla="*/ 1 w 3"/>
                <a:gd name="T9" fmla="*/ 2 h 2"/>
                <a:gd name="T10" fmla="*/ 2 w 3"/>
                <a:gd name="T11" fmla="*/ 2 h 2"/>
                <a:gd name="T12" fmla="*/ 3 w 3"/>
                <a:gd name="T13" fmla="*/ 2 h 2"/>
                <a:gd name="T14" fmla="*/ 3 w 3"/>
                <a:gd name="T15" fmla="*/ 1 h 2"/>
                <a:gd name="T16" fmla="*/ 2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0"/>
                  </a:moveTo>
                  <a:cubicBezTo>
                    <a:pt x="2" y="0"/>
                    <a:pt x="2" y="0"/>
                    <a:pt x="1" y="1"/>
                  </a:cubicBezTo>
                  <a:cubicBezTo>
                    <a:pt x="1" y="1"/>
                    <a:pt x="1" y="1"/>
                    <a:pt x="1" y="1"/>
                  </a:cubicBezTo>
                  <a:cubicBezTo>
                    <a:pt x="0" y="1"/>
                    <a:pt x="0" y="1"/>
                    <a:pt x="0" y="2"/>
                  </a:cubicBezTo>
                  <a:cubicBezTo>
                    <a:pt x="0" y="2"/>
                    <a:pt x="1" y="2"/>
                    <a:pt x="1" y="2"/>
                  </a:cubicBezTo>
                  <a:cubicBezTo>
                    <a:pt x="1" y="2"/>
                    <a:pt x="2" y="2"/>
                    <a:pt x="2" y="2"/>
                  </a:cubicBezTo>
                  <a:cubicBezTo>
                    <a:pt x="2" y="2"/>
                    <a:pt x="3" y="2"/>
                    <a:pt x="3" y="2"/>
                  </a:cubicBezTo>
                  <a:cubicBezTo>
                    <a:pt x="3" y="2"/>
                    <a:pt x="3" y="1"/>
                    <a:pt x="3" y="1"/>
                  </a:cubicBezTo>
                  <a:cubicBezTo>
                    <a:pt x="3" y="1"/>
                    <a:pt x="3" y="1"/>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5" name="Freeform 46"/>
            <p:cNvSpPr>
              <a:spLocks/>
            </p:cNvSpPr>
            <p:nvPr/>
          </p:nvSpPr>
          <p:spPr bwMode="auto">
            <a:xfrm>
              <a:off x="1754189" y="2632076"/>
              <a:ext cx="74613" cy="53975"/>
            </a:xfrm>
            <a:custGeom>
              <a:avLst/>
              <a:gdLst>
                <a:gd name="T0" fmla="*/ 6 w 7"/>
                <a:gd name="T1" fmla="*/ 3 h 5"/>
                <a:gd name="T2" fmla="*/ 6 w 7"/>
                <a:gd name="T3" fmla="*/ 2 h 5"/>
                <a:gd name="T4" fmla="*/ 6 w 7"/>
                <a:gd name="T5" fmla="*/ 2 h 5"/>
                <a:gd name="T6" fmla="*/ 5 w 7"/>
                <a:gd name="T7" fmla="*/ 2 h 5"/>
                <a:gd name="T8" fmla="*/ 5 w 7"/>
                <a:gd name="T9" fmla="*/ 2 h 5"/>
                <a:gd name="T10" fmla="*/ 4 w 7"/>
                <a:gd name="T11" fmla="*/ 1 h 5"/>
                <a:gd name="T12" fmla="*/ 3 w 7"/>
                <a:gd name="T13" fmla="*/ 0 h 5"/>
                <a:gd name="T14" fmla="*/ 3 w 7"/>
                <a:gd name="T15" fmla="*/ 0 h 5"/>
                <a:gd name="T16" fmla="*/ 2 w 7"/>
                <a:gd name="T17" fmla="*/ 0 h 5"/>
                <a:gd name="T18" fmla="*/ 1 w 7"/>
                <a:gd name="T19" fmla="*/ 1 h 5"/>
                <a:gd name="T20" fmla="*/ 0 w 7"/>
                <a:gd name="T21" fmla="*/ 2 h 5"/>
                <a:gd name="T22" fmla="*/ 0 w 7"/>
                <a:gd name="T23" fmla="*/ 3 h 5"/>
                <a:gd name="T24" fmla="*/ 1 w 7"/>
                <a:gd name="T25" fmla="*/ 3 h 5"/>
                <a:gd name="T26" fmla="*/ 2 w 7"/>
                <a:gd name="T27" fmla="*/ 4 h 5"/>
                <a:gd name="T28" fmla="*/ 3 w 7"/>
                <a:gd name="T29" fmla="*/ 4 h 5"/>
                <a:gd name="T30" fmla="*/ 4 w 7"/>
                <a:gd name="T31" fmla="*/ 4 h 5"/>
                <a:gd name="T32" fmla="*/ 5 w 7"/>
                <a:gd name="T33" fmla="*/ 5 h 5"/>
                <a:gd name="T34" fmla="*/ 6 w 7"/>
                <a:gd name="T35" fmla="*/ 4 h 5"/>
                <a:gd name="T36" fmla="*/ 6 w 7"/>
                <a:gd name="T37" fmla="*/ 4 h 5"/>
                <a:gd name="T38" fmla="*/ 6 w 7"/>
                <a:gd name="T39" fmla="*/ 4 h 5"/>
                <a:gd name="T40" fmla="*/ 6 w 7"/>
                <a:gd name="T4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5">
                  <a:moveTo>
                    <a:pt x="6" y="3"/>
                  </a:moveTo>
                  <a:cubicBezTo>
                    <a:pt x="6" y="3"/>
                    <a:pt x="7" y="2"/>
                    <a:pt x="6" y="2"/>
                  </a:cubicBezTo>
                  <a:cubicBezTo>
                    <a:pt x="6" y="2"/>
                    <a:pt x="6" y="2"/>
                    <a:pt x="6" y="2"/>
                  </a:cubicBezTo>
                  <a:cubicBezTo>
                    <a:pt x="5" y="2"/>
                    <a:pt x="5" y="2"/>
                    <a:pt x="5" y="2"/>
                  </a:cubicBezTo>
                  <a:cubicBezTo>
                    <a:pt x="5" y="2"/>
                    <a:pt x="5" y="2"/>
                    <a:pt x="5" y="2"/>
                  </a:cubicBezTo>
                  <a:cubicBezTo>
                    <a:pt x="4" y="1"/>
                    <a:pt x="4" y="1"/>
                    <a:pt x="4" y="1"/>
                  </a:cubicBezTo>
                  <a:cubicBezTo>
                    <a:pt x="3" y="1"/>
                    <a:pt x="3" y="1"/>
                    <a:pt x="3" y="0"/>
                  </a:cubicBezTo>
                  <a:cubicBezTo>
                    <a:pt x="3" y="0"/>
                    <a:pt x="3" y="0"/>
                    <a:pt x="3" y="0"/>
                  </a:cubicBezTo>
                  <a:cubicBezTo>
                    <a:pt x="3" y="0"/>
                    <a:pt x="3" y="0"/>
                    <a:pt x="2" y="0"/>
                  </a:cubicBezTo>
                  <a:cubicBezTo>
                    <a:pt x="2" y="1"/>
                    <a:pt x="2" y="1"/>
                    <a:pt x="1" y="1"/>
                  </a:cubicBezTo>
                  <a:cubicBezTo>
                    <a:pt x="1" y="1"/>
                    <a:pt x="1" y="2"/>
                    <a:pt x="0" y="2"/>
                  </a:cubicBezTo>
                  <a:cubicBezTo>
                    <a:pt x="0" y="3"/>
                    <a:pt x="0" y="3"/>
                    <a:pt x="0" y="3"/>
                  </a:cubicBezTo>
                  <a:cubicBezTo>
                    <a:pt x="0" y="3"/>
                    <a:pt x="1" y="3"/>
                    <a:pt x="1" y="3"/>
                  </a:cubicBezTo>
                  <a:cubicBezTo>
                    <a:pt x="1" y="3"/>
                    <a:pt x="1" y="3"/>
                    <a:pt x="2" y="4"/>
                  </a:cubicBezTo>
                  <a:cubicBezTo>
                    <a:pt x="2" y="4"/>
                    <a:pt x="3" y="4"/>
                    <a:pt x="3" y="4"/>
                  </a:cubicBezTo>
                  <a:cubicBezTo>
                    <a:pt x="4" y="4"/>
                    <a:pt x="4" y="4"/>
                    <a:pt x="4" y="4"/>
                  </a:cubicBezTo>
                  <a:cubicBezTo>
                    <a:pt x="5" y="4"/>
                    <a:pt x="5" y="5"/>
                    <a:pt x="5" y="5"/>
                  </a:cubicBezTo>
                  <a:cubicBezTo>
                    <a:pt x="6" y="4"/>
                    <a:pt x="6" y="4"/>
                    <a:pt x="6" y="4"/>
                  </a:cubicBezTo>
                  <a:cubicBezTo>
                    <a:pt x="6" y="4"/>
                    <a:pt x="6" y="4"/>
                    <a:pt x="6" y="4"/>
                  </a:cubicBezTo>
                  <a:cubicBezTo>
                    <a:pt x="6" y="4"/>
                    <a:pt x="6" y="4"/>
                    <a:pt x="6" y="4"/>
                  </a:cubicBezTo>
                  <a:cubicBezTo>
                    <a:pt x="6" y="4"/>
                    <a:pt x="6" y="3"/>
                    <a:pt x="6"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6" name="Freeform 47"/>
            <p:cNvSpPr>
              <a:spLocks/>
            </p:cNvSpPr>
            <p:nvPr/>
          </p:nvSpPr>
          <p:spPr bwMode="auto">
            <a:xfrm>
              <a:off x="1873252" y="2730501"/>
              <a:ext cx="85725" cy="96838"/>
            </a:xfrm>
            <a:custGeom>
              <a:avLst/>
              <a:gdLst>
                <a:gd name="T0" fmla="*/ 7 w 8"/>
                <a:gd name="T1" fmla="*/ 3 h 9"/>
                <a:gd name="T2" fmla="*/ 7 w 8"/>
                <a:gd name="T3" fmla="*/ 3 h 9"/>
                <a:gd name="T4" fmla="*/ 6 w 8"/>
                <a:gd name="T5" fmla="*/ 2 h 9"/>
                <a:gd name="T6" fmla="*/ 6 w 8"/>
                <a:gd name="T7" fmla="*/ 1 h 9"/>
                <a:gd name="T8" fmla="*/ 5 w 8"/>
                <a:gd name="T9" fmla="*/ 1 h 9"/>
                <a:gd name="T10" fmla="*/ 5 w 8"/>
                <a:gd name="T11" fmla="*/ 1 h 9"/>
                <a:gd name="T12" fmla="*/ 4 w 8"/>
                <a:gd name="T13" fmla="*/ 1 h 9"/>
                <a:gd name="T14" fmla="*/ 3 w 8"/>
                <a:gd name="T15" fmla="*/ 1 h 9"/>
                <a:gd name="T16" fmla="*/ 2 w 8"/>
                <a:gd name="T17" fmla="*/ 1 h 9"/>
                <a:gd name="T18" fmla="*/ 2 w 8"/>
                <a:gd name="T19" fmla="*/ 1 h 9"/>
                <a:gd name="T20" fmla="*/ 1 w 8"/>
                <a:gd name="T21" fmla="*/ 0 h 9"/>
                <a:gd name="T22" fmla="*/ 0 w 8"/>
                <a:gd name="T23" fmla="*/ 0 h 9"/>
                <a:gd name="T24" fmla="*/ 0 w 8"/>
                <a:gd name="T25" fmla="*/ 0 h 9"/>
                <a:gd name="T26" fmla="*/ 0 w 8"/>
                <a:gd name="T27" fmla="*/ 1 h 9"/>
                <a:gd name="T28" fmla="*/ 0 w 8"/>
                <a:gd name="T29" fmla="*/ 2 h 9"/>
                <a:gd name="T30" fmla="*/ 0 w 8"/>
                <a:gd name="T31" fmla="*/ 2 h 9"/>
                <a:gd name="T32" fmla="*/ 0 w 8"/>
                <a:gd name="T33" fmla="*/ 4 h 9"/>
                <a:gd name="T34" fmla="*/ 1 w 8"/>
                <a:gd name="T35" fmla="*/ 4 h 9"/>
                <a:gd name="T36" fmla="*/ 2 w 8"/>
                <a:gd name="T37" fmla="*/ 5 h 9"/>
                <a:gd name="T38" fmla="*/ 2 w 8"/>
                <a:gd name="T39" fmla="*/ 5 h 9"/>
                <a:gd name="T40" fmla="*/ 2 w 8"/>
                <a:gd name="T41" fmla="*/ 4 h 9"/>
                <a:gd name="T42" fmla="*/ 3 w 8"/>
                <a:gd name="T43" fmla="*/ 5 h 9"/>
                <a:gd name="T44" fmla="*/ 4 w 8"/>
                <a:gd name="T45" fmla="*/ 6 h 9"/>
                <a:gd name="T46" fmla="*/ 5 w 8"/>
                <a:gd name="T47" fmla="*/ 6 h 9"/>
                <a:gd name="T48" fmla="*/ 5 w 8"/>
                <a:gd name="T49" fmla="*/ 7 h 9"/>
                <a:gd name="T50" fmla="*/ 5 w 8"/>
                <a:gd name="T51" fmla="*/ 9 h 9"/>
                <a:gd name="T52" fmla="*/ 6 w 8"/>
                <a:gd name="T53" fmla="*/ 9 h 9"/>
                <a:gd name="T54" fmla="*/ 6 w 8"/>
                <a:gd name="T55" fmla="*/ 8 h 9"/>
                <a:gd name="T56" fmla="*/ 7 w 8"/>
                <a:gd name="T57" fmla="*/ 7 h 9"/>
                <a:gd name="T58" fmla="*/ 7 w 8"/>
                <a:gd name="T59" fmla="*/ 6 h 9"/>
                <a:gd name="T60" fmla="*/ 6 w 8"/>
                <a:gd name="T61" fmla="*/ 6 h 9"/>
                <a:gd name="T62" fmla="*/ 7 w 8"/>
                <a:gd name="T63" fmla="*/ 5 h 9"/>
                <a:gd name="T64" fmla="*/ 8 w 8"/>
                <a:gd name="T65" fmla="*/ 5 h 9"/>
                <a:gd name="T66" fmla="*/ 8 w 8"/>
                <a:gd name="T67" fmla="*/ 5 h 9"/>
                <a:gd name="T68" fmla="*/ 8 w 8"/>
                <a:gd name="T69" fmla="*/ 4 h 9"/>
                <a:gd name="T70" fmla="*/ 7 w 8"/>
                <a:gd name="T7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9">
                  <a:moveTo>
                    <a:pt x="7" y="3"/>
                  </a:moveTo>
                  <a:cubicBezTo>
                    <a:pt x="7" y="3"/>
                    <a:pt x="7" y="4"/>
                    <a:pt x="7" y="3"/>
                  </a:cubicBezTo>
                  <a:cubicBezTo>
                    <a:pt x="6" y="3"/>
                    <a:pt x="6" y="3"/>
                    <a:pt x="6" y="2"/>
                  </a:cubicBezTo>
                  <a:cubicBezTo>
                    <a:pt x="6" y="2"/>
                    <a:pt x="6" y="1"/>
                    <a:pt x="6" y="1"/>
                  </a:cubicBezTo>
                  <a:cubicBezTo>
                    <a:pt x="5" y="1"/>
                    <a:pt x="5" y="1"/>
                    <a:pt x="5" y="1"/>
                  </a:cubicBezTo>
                  <a:cubicBezTo>
                    <a:pt x="5" y="1"/>
                    <a:pt x="5" y="1"/>
                    <a:pt x="5" y="1"/>
                  </a:cubicBezTo>
                  <a:cubicBezTo>
                    <a:pt x="4" y="1"/>
                    <a:pt x="4" y="1"/>
                    <a:pt x="4" y="1"/>
                  </a:cubicBezTo>
                  <a:cubicBezTo>
                    <a:pt x="4" y="1"/>
                    <a:pt x="4" y="1"/>
                    <a:pt x="3" y="1"/>
                  </a:cubicBezTo>
                  <a:cubicBezTo>
                    <a:pt x="3" y="0"/>
                    <a:pt x="3" y="1"/>
                    <a:pt x="2" y="1"/>
                  </a:cubicBezTo>
                  <a:cubicBezTo>
                    <a:pt x="2" y="1"/>
                    <a:pt x="2" y="1"/>
                    <a:pt x="2" y="1"/>
                  </a:cubicBezTo>
                  <a:cubicBezTo>
                    <a:pt x="1" y="0"/>
                    <a:pt x="1" y="0"/>
                    <a:pt x="1" y="0"/>
                  </a:cubicBezTo>
                  <a:cubicBezTo>
                    <a:pt x="0" y="0"/>
                    <a:pt x="0" y="0"/>
                    <a:pt x="0" y="0"/>
                  </a:cubicBezTo>
                  <a:cubicBezTo>
                    <a:pt x="0" y="0"/>
                    <a:pt x="0" y="0"/>
                    <a:pt x="0" y="0"/>
                  </a:cubicBezTo>
                  <a:cubicBezTo>
                    <a:pt x="0" y="1"/>
                    <a:pt x="0" y="1"/>
                    <a:pt x="0" y="1"/>
                  </a:cubicBezTo>
                  <a:cubicBezTo>
                    <a:pt x="0" y="1"/>
                    <a:pt x="0" y="1"/>
                    <a:pt x="0" y="2"/>
                  </a:cubicBezTo>
                  <a:cubicBezTo>
                    <a:pt x="0" y="2"/>
                    <a:pt x="0" y="2"/>
                    <a:pt x="0" y="2"/>
                  </a:cubicBezTo>
                  <a:cubicBezTo>
                    <a:pt x="0" y="3"/>
                    <a:pt x="0" y="3"/>
                    <a:pt x="0" y="4"/>
                  </a:cubicBezTo>
                  <a:cubicBezTo>
                    <a:pt x="0" y="4"/>
                    <a:pt x="1" y="4"/>
                    <a:pt x="1" y="4"/>
                  </a:cubicBezTo>
                  <a:cubicBezTo>
                    <a:pt x="1" y="4"/>
                    <a:pt x="1" y="5"/>
                    <a:pt x="2" y="5"/>
                  </a:cubicBezTo>
                  <a:cubicBezTo>
                    <a:pt x="2" y="5"/>
                    <a:pt x="2" y="5"/>
                    <a:pt x="2" y="5"/>
                  </a:cubicBezTo>
                  <a:cubicBezTo>
                    <a:pt x="3" y="4"/>
                    <a:pt x="2" y="4"/>
                    <a:pt x="2" y="4"/>
                  </a:cubicBezTo>
                  <a:cubicBezTo>
                    <a:pt x="3" y="3"/>
                    <a:pt x="3" y="4"/>
                    <a:pt x="3" y="5"/>
                  </a:cubicBezTo>
                  <a:cubicBezTo>
                    <a:pt x="3" y="5"/>
                    <a:pt x="3" y="6"/>
                    <a:pt x="4" y="6"/>
                  </a:cubicBezTo>
                  <a:cubicBezTo>
                    <a:pt x="4" y="6"/>
                    <a:pt x="4" y="6"/>
                    <a:pt x="5" y="6"/>
                  </a:cubicBezTo>
                  <a:cubicBezTo>
                    <a:pt x="5" y="6"/>
                    <a:pt x="5" y="7"/>
                    <a:pt x="5" y="7"/>
                  </a:cubicBezTo>
                  <a:cubicBezTo>
                    <a:pt x="5" y="8"/>
                    <a:pt x="5" y="8"/>
                    <a:pt x="5" y="9"/>
                  </a:cubicBezTo>
                  <a:cubicBezTo>
                    <a:pt x="5" y="9"/>
                    <a:pt x="6" y="9"/>
                    <a:pt x="6" y="9"/>
                  </a:cubicBezTo>
                  <a:cubicBezTo>
                    <a:pt x="6" y="9"/>
                    <a:pt x="6" y="9"/>
                    <a:pt x="6" y="8"/>
                  </a:cubicBezTo>
                  <a:cubicBezTo>
                    <a:pt x="6" y="8"/>
                    <a:pt x="7" y="8"/>
                    <a:pt x="7" y="7"/>
                  </a:cubicBezTo>
                  <a:cubicBezTo>
                    <a:pt x="7" y="7"/>
                    <a:pt x="7" y="7"/>
                    <a:pt x="7" y="6"/>
                  </a:cubicBezTo>
                  <a:cubicBezTo>
                    <a:pt x="7" y="6"/>
                    <a:pt x="6" y="6"/>
                    <a:pt x="6" y="6"/>
                  </a:cubicBezTo>
                  <a:cubicBezTo>
                    <a:pt x="6" y="5"/>
                    <a:pt x="6" y="5"/>
                    <a:pt x="7" y="5"/>
                  </a:cubicBezTo>
                  <a:cubicBezTo>
                    <a:pt x="7" y="5"/>
                    <a:pt x="7" y="5"/>
                    <a:pt x="8" y="5"/>
                  </a:cubicBezTo>
                  <a:cubicBezTo>
                    <a:pt x="8" y="5"/>
                    <a:pt x="8" y="5"/>
                    <a:pt x="8" y="5"/>
                  </a:cubicBezTo>
                  <a:cubicBezTo>
                    <a:pt x="8" y="5"/>
                    <a:pt x="8" y="5"/>
                    <a:pt x="8" y="4"/>
                  </a:cubicBezTo>
                  <a:cubicBezTo>
                    <a:pt x="7" y="4"/>
                    <a:pt x="8" y="4"/>
                    <a:pt x="7"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7" name="Freeform 48"/>
            <p:cNvSpPr>
              <a:spLocks/>
            </p:cNvSpPr>
            <p:nvPr/>
          </p:nvSpPr>
          <p:spPr bwMode="auto">
            <a:xfrm>
              <a:off x="1936752" y="2827339"/>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8" name="Freeform 49"/>
            <p:cNvSpPr>
              <a:spLocks/>
            </p:cNvSpPr>
            <p:nvPr/>
          </p:nvSpPr>
          <p:spPr bwMode="auto">
            <a:xfrm>
              <a:off x="2314577" y="34210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9" name="Freeform 50"/>
            <p:cNvSpPr>
              <a:spLocks/>
            </p:cNvSpPr>
            <p:nvPr/>
          </p:nvSpPr>
          <p:spPr bwMode="auto">
            <a:xfrm>
              <a:off x="2314577" y="3389314"/>
              <a:ext cx="346075" cy="400050"/>
            </a:xfrm>
            <a:custGeom>
              <a:avLst/>
              <a:gdLst>
                <a:gd name="T0" fmla="*/ 31 w 32"/>
                <a:gd name="T1" fmla="*/ 22 h 37"/>
                <a:gd name="T2" fmla="*/ 29 w 32"/>
                <a:gd name="T3" fmla="*/ 20 h 37"/>
                <a:gd name="T4" fmla="*/ 29 w 32"/>
                <a:gd name="T5" fmla="*/ 19 h 37"/>
                <a:gd name="T6" fmla="*/ 25 w 32"/>
                <a:gd name="T7" fmla="*/ 18 h 37"/>
                <a:gd name="T8" fmla="*/ 25 w 32"/>
                <a:gd name="T9" fmla="*/ 18 h 37"/>
                <a:gd name="T10" fmla="*/ 24 w 32"/>
                <a:gd name="T11" fmla="*/ 16 h 37"/>
                <a:gd name="T12" fmla="*/ 24 w 32"/>
                <a:gd name="T13" fmla="*/ 13 h 37"/>
                <a:gd name="T14" fmla="*/ 23 w 32"/>
                <a:gd name="T15" fmla="*/ 11 h 37"/>
                <a:gd name="T16" fmla="*/ 20 w 32"/>
                <a:gd name="T17" fmla="*/ 11 h 37"/>
                <a:gd name="T18" fmla="*/ 19 w 32"/>
                <a:gd name="T19" fmla="*/ 9 h 37"/>
                <a:gd name="T20" fmla="*/ 16 w 32"/>
                <a:gd name="T21" fmla="*/ 8 h 37"/>
                <a:gd name="T22" fmla="*/ 14 w 32"/>
                <a:gd name="T23" fmla="*/ 8 h 37"/>
                <a:gd name="T24" fmla="*/ 13 w 32"/>
                <a:gd name="T25" fmla="*/ 7 h 37"/>
                <a:gd name="T26" fmla="*/ 11 w 32"/>
                <a:gd name="T27" fmla="*/ 5 h 37"/>
                <a:gd name="T28" fmla="*/ 11 w 32"/>
                <a:gd name="T29" fmla="*/ 2 h 37"/>
                <a:gd name="T30" fmla="*/ 11 w 32"/>
                <a:gd name="T31" fmla="*/ 0 h 37"/>
                <a:gd name="T32" fmla="*/ 9 w 32"/>
                <a:gd name="T33" fmla="*/ 0 h 37"/>
                <a:gd name="T34" fmla="*/ 7 w 32"/>
                <a:gd name="T35" fmla="*/ 1 h 37"/>
                <a:gd name="T36" fmla="*/ 6 w 32"/>
                <a:gd name="T37" fmla="*/ 2 h 37"/>
                <a:gd name="T38" fmla="*/ 4 w 32"/>
                <a:gd name="T39" fmla="*/ 3 h 37"/>
                <a:gd name="T40" fmla="*/ 2 w 32"/>
                <a:gd name="T41" fmla="*/ 4 h 37"/>
                <a:gd name="T42" fmla="*/ 1 w 32"/>
                <a:gd name="T43" fmla="*/ 5 h 37"/>
                <a:gd name="T44" fmla="*/ 2 w 32"/>
                <a:gd name="T45" fmla="*/ 7 h 37"/>
                <a:gd name="T46" fmla="*/ 3 w 32"/>
                <a:gd name="T47" fmla="*/ 10 h 37"/>
                <a:gd name="T48" fmla="*/ 3 w 32"/>
                <a:gd name="T49" fmla="*/ 13 h 37"/>
                <a:gd name="T50" fmla="*/ 2 w 32"/>
                <a:gd name="T51" fmla="*/ 14 h 37"/>
                <a:gd name="T52" fmla="*/ 2 w 32"/>
                <a:gd name="T53" fmla="*/ 17 h 37"/>
                <a:gd name="T54" fmla="*/ 3 w 32"/>
                <a:gd name="T55" fmla="*/ 18 h 37"/>
                <a:gd name="T56" fmla="*/ 3 w 32"/>
                <a:gd name="T57" fmla="*/ 19 h 37"/>
                <a:gd name="T58" fmla="*/ 3 w 32"/>
                <a:gd name="T59" fmla="*/ 19 h 37"/>
                <a:gd name="T60" fmla="*/ 3 w 32"/>
                <a:gd name="T61" fmla="*/ 19 h 37"/>
                <a:gd name="T62" fmla="*/ 2 w 32"/>
                <a:gd name="T63" fmla="*/ 21 h 37"/>
                <a:gd name="T64" fmla="*/ 3 w 32"/>
                <a:gd name="T65" fmla="*/ 21 h 37"/>
                <a:gd name="T66" fmla="*/ 5 w 32"/>
                <a:gd name="T67" fmla="*/ 24 h 37"/>
                <a:gd name="T68" fmla="*/ 8 w 32"/>
                <a:gd name="T69" fmla="*/ 26 h 37"/>
                <a:gd name="T70" fmla="*/ 8 w 32"/>
                <a:gd name="T71" fmla="*/ 29 h 37"/>
                <a:gd name="T72" fmla="*/ 10 w 32"/>
                <a:gd name="T73" fmla="*/ 30 h 37"/>
                <a:gd name="T74" fmla="*/ 10 w 32"/>
                <a:gd name="T75" fmla="*/ 33 h 37"/>
                <a:gd name="T76" fmla="*/ 9 w 32"/>
                <a:gd name="T77" fmla="*/ 36 h 37"/>
                <a:gd name="T78" fmla="*/ 10 w 32"/>
                <a:gd name="T79" fmla="*/ 37 h 37"/>
                <a:gd name="T80" fmla="*/ 11 w 32"/>
                <a:gd name="T81" fmla="*/ 36 h 37"/>
                <a:gd name="T82" fmla="*/ 14 w 32"/>
                <a:gd name="T83" fmla="*/ 36 h 37"/>
                <a:gd name="T84" fmla="*/ 16 w 32"/>
                <a:gd name="T85" fmla="*/ 37 h 37"/>
                <a:gd name="T86" fmla="*/ 17 w 32"/>
                <a:gd name="T87" fmla="*/ 35 h 37"/>
                <a:gd name="T88" fmla="*/ 19 w 32"/>
                <a:gd name="T89" fmla="*/ 35 h 37"/>
                <a:gd name="T90" fmla="*/ 20 w 32"/>
                <a:gd name="T91" fmla="*/ 36 h 37"/>
                <a:gd name="T92" fmla="*/ 20 w 32"/>
                <a:gd name="T93" fmla="*/ 34 h 37"/>
                <a:gd name="T94" fmla="*/ 21 w 32"/>
                <a:gd name="T95" fmla="*/ 30 h 37"/>
                <a:gd name="T96" fmla="*/ 23 w 32"/>
                <a:gd name="T97" fmla="*/ 28 h 37"/>
                <a:gd name="T98" fmla="*/ 26 w 32"/>
                <a:gd name="T99" fmla="*/ 27 h 37"/>
                <a:gd name="T100" fmla="*/ 30 w 32"/>
                <a:gd name="T101" fmla="*/ 28 h 37"/>
                <a:gd name="T102" fmla="*/ 31 w 32"/>
                <a:gd name="T103" fmla="*/ 29 h 37"/>
                <a:gd name="T104" fmla="*/ 31 w 32"/>
                <a:gd name="T105" fmla="*/ 29 h 37"/>
                <a:gd name="T106" fmla="*/ 32 w 32"/>
                <a:gd name="T107" fmla="*/ 25 h 37"/>
                <a:gd name="T108" fmla="*/ 31 w 32"/>
                <a:gd name="T109"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37">
                  <a:moveTo>
                    <a:pt x="31" y="23"/>
                  </a:moveTo>
                  <a:cubicBezTo>
                    <a:pt x="31" y="23"/>
                    <a:pt x="31" y="22"/>
                    <a:pt x="31" y="22"/>
                  </a:cubicBezTo>
                  <a:cubicBezTo>
                    <a:pt x="31" y="22"/>
                    <a:pt x="30" y="22"/>
                    <a:pt x="29" y="22"/>
                  </a:cubicBezTo>
                  <a:cubicBezTo>
                    <a:pt x="29" y="21"/>
                    <a:pt x="29" y="21"/>
                    <a:pt x="29" y="20"/>
                  </a:cubicBezTo>
                  <a:cubicBezTo>
                    <a:pt x="29" y="20"/>
                    <a:pt x="30" y="20"/>
                    <a:pt x="29" y="19"/>
                  </a:cubicBezTo>
                  <a:cubicBezTo>
                    <a:pt x="29" y="19"/>
                    <a:pt x="29" y="19"/>
                    <a:pt x="29" y="19"/>
                  </a:cubicBezTo>
                  <a:cubicBezTo>
                    <a:pt x="28" y="19"/>
                    <a:pt x="27" y="19"/>
                    <a:pt x="26" y="19"/>
                  </a:cubicBezTo>
                  <a:cubicBezTo>
                    <a:pt x="25" y="18"/>
                    <a:pt x="25" y="18"/>
                    <a:pt x="25" y="18"/>
                  </a:cubicBezTo>
                  <a:cubicBezTo>
                    <a:pt x="25" y="18"/>
                    <a:pt x="25" y="18"/>
                    <a:pt x="25" y="18"/>
                  </a:cubicBezTo>
                  <a:cubicBezTo>
                    <a:pt x="25" y="18"/>
                    <a:pt x="25" y="18"/>
                    <a:pt x="25" y="18"/>
                  </a:cubicBezTo>
                  <a:cubicBezTo>
                    <a:pt x="25" y="17"/>
                    <a:pt x="25" y="17"/>
                    <a:pt x="25" y="16"/>
                  </a:cubicBezTo>
                  <a:cubicBezTo>
                    <a:pt x="24" y="16"/>
                    <a:pt x="24" y="16"/>
                    <a:pt x="24" y="16"/>
                  </a:cubicBezTo>
                  <a:cubicBezTo>
                    <a:pt x="23" y="15"/>
                    <a:pt x="24" y="14"/>
                    <a:pt x="24" y="14"/>
                  </a:cubicBezTo>
                  <a:cubicBezTo>
                    <a:pt x="24" y="13"/>
                    <a:pt x="24" y="13"/>
                    <a:pt x="24" y="13"/>
                  </a:cubicBezTo>
                  <a:cubicBezTo>
                    <a:pt x="24" y="13"/>
                    <a:pt x="24" y="12"/>
                    <a:pt x="23" y="12"/>
                  </a:cubicBezTo>
                  <a:cubicBezTo>
                    <a:pt x="23" y="11"/>
                    <a:pt x="23" y="11"/>
                    <a:pt x="23" y="11"/>
                  </a:cubicBezTo>
                  <a:cubicBezTo>
                    <a:pt x="22" y="11"/>
                    <a:pt x="22" y="11"/>
                    <a:pt x="22" y="11"/>
                  </a:cubicBezTo>
                  <a:cubicBezTo>
                    <a:pt x="21" y="11"/>
                    <a:pt x="21" y="11"/>
                    <a:pt x="20" y="11"/>
                  </a:cubicBezTo>
                  <a:cubicBezTo>
                    <a:pt x="20" y="11"/>
                    <a:pt x="20" y="10"/>
                    <a:pt x="20" y="10"/>
                  </a:cubicBezTo>
                  <a:cubicBezTo>
                    <a:pt x="19" y="10"/>
                    <a:pt x="19" y="10"/>
                    <a:pt x="19" y="9"/>
                  </a:cubicBezTo>
                  <a:cubicBezTo>
                    <a:pt x="18" y="9"/>
                    <a:pt x="18" y="9"/>
                    <a:pt x="17" y="9"/>
                  </a:cubicBezTo>
                  <a:cubicBezTo>
                    <a:pt x="17" y="8"/>
                    <a:pt x="17" y="8"/>
                    <a:pt x="16" y="8"/>
                  </a:cubicBezTo>
                  <a:cubicBezTo>
                    <a:pt x="16" y="8"/>
                    <a:pt x="15" y="8"/>
                    <a:pt x="15" y="8"/>
                  </a:cubicBezTo>
                  <a:cubicBezTo>
                    <a:pt x="15" y="8"/>
                    <a:pt x="15" y="8"/>
                    <a:pt x="14" y="8"/>
                  </a:cubicBezTo>
                  <a:cubicBezTo>
                    <a:pt x="14" y="8"/>
                    <a:pt x="14" y="8"/>
                    <a:pt x="13" y="8"/>
                  </a:cubicBezTo>
                  <a:cubicBezTo>
                    <a:pt x="13" y="7"/>
                    <a:pt x="13" y="7"/>
                    <a:pt x="13" y="7"/>
                  </a:cubicBezTo>
                  <a:cubicBezTo>
                    <a:pt x="12" y="6"/>
                    <a:pt x="12" y="7"/>
                    <a:pt x="11" y="6"/>
                  </a:cubicBezTo>
                  <a:cubicBezTo>
                    <a:pt x="11" y="6"/>
                    <a:pt x="11" y="5"/>
                    <a:pt x="11" y="5"/>
                  </a:cubicBezTo>
                  <a:cubicBezTo>
                    <a:pt x="11" y="4"/>
                    <a:pt x="11" y="4"/>
                    <a:pt x="11" y="3"/>
                  </a:cubicBezTo>
                  <a:cubicBezTo>
                    <a:pt x="11" y="3"/>
                    <a:pt x="11" y="2"/>
                    <a:pt x="11" y="2"/>
                  </a:cubicBezTo>
                  <a:cubicBezTo>
                    <a:pt x="11" y="1"/>
                    <a:pt x="11" y="1"/>
                    <a:pt x="11" y="0"/>
                  </a:cubicBezTo>
                  <a:cubicBezTo>
                    <a:pt x="11" y="0"/>
                    <a:pt x="11" y="0"/>
                    <a:pt x="11" y="0"/>
                  </a:cubicBezTo>
                  <a:cubicBezTo>
                    <a:pt x="11" y="0"/>
                    <a:pt x="10" y="0"/>
                    <a:pt x="10" y="0"/>
                  </a:cubicBezTo>
                  <a:cubicBezTo>
                    <a:pt x="10" y="0"/>
                    <a:pt x="10" y="0"/>
                    <a:pt x="9" y="0"/>
                  </a:cubicBezTo>
                  <a:cubicBezTo>
                    <a:pt x="9" y="0"/>
                    <a:pt x="9" y="0"/>
                    <a:pt x="8" y="0"/>
                  </a:cubicBezTo>
                  <a:cubicBezTo>
                    <a:pt x="8" y="0"/>
                    <a:pt x="8" y="0"/>
                    <a:pt x="7" y="1"/>
                  </a:cubicBezTo>
                  <a:cubicBezTo>
                    <a:pt x="7" y="1"/>
                    <a:pt x="7" y="2"/>
                    <a:pt x="6" y="2"/>
                  </a:cubicBezTo>
                  <a:cubicBezTo>
                    <a:pt x="6" y="2"/>
                    <a:pt x="6" y="2"/>
                    <a:pt x="6" y="2"/>
                  </a:cubicBezTo>
                  <a:cubicBezTo>
                    <a:pt x="5" y="2"/>
                    <a:pt x="5" y="2"/>
                    <a:pt x="4" y="2"/>
                  </a:cubicBezTo>
                  <a:cubicBezTo>
                    <a:pt x="4" y="3"/>
                    <a:pt x="4" y="3"/>
                    <a:pt x="4" y="3"/>
                  </a:cubicBezTo>
                  <a:cubicBezTo>
                    <a:pt x="4" y="3"/>
                    <a:pt x="4" y="3"/>
                    <a:pt x="3" y="4"/>
                  </a:cubicBezTo>
                  <a:cubicBezTo>
                    <a:pt x="3" y="4"/>
                    <a:pt x="2" y="4"/>
                    <a:pt x="2" y="4"/>
                  </a:cubicBezTo>
                  <a:cubicBezTo>
                    <a:pt x="1" y="4"/>
                    <a:pt x="1" y="4"/>
                    <a:pt x="0" y="3"/>
                  </a:cubicBezTo>
                  <a:cubicBezTo>
                    <a:pt x="1" y="4"/>
                    <a:pt x="1" y="4"/>
                    <a:pt x="1" y="5"/>
                  </a:cubicBezTo>
                  <a:cubicBezTo>
                    <a:pt x="1" y="5"/>
                    <a:pt x="1" y="5"/>
                    <a:pt x="1" y="6"/>
                  </a:cubicBezTo>
                  <a:cubicBezTo>
                    <a:pt x="2" y="6"/>
                    <a:pt x="2" y="6"/>
                    <a:pt x="2" y="7"/>
                  </a:cubicBezTo>
                  <a:cubicBezTo>
                    <a:pt x="2" y="8"/>
                    <a:pt x="2" y="8"/>
                    <a:pt x="2" y="8"/>
                  </a:cubicBezTo>
                  <a:cubicBezTo>
                    <a:pt x="2" y="9"/>
                    <a:pt x="3" y="9"/>
                    <a:pt x="3" y="10"/>
                  </a:cubicBezTo>
                  <a:cubicBezTo>
                    <a:pt x="2" y="11"/>
                    <a:pt x="2" y="11"/>
                    <a:pt x="2" y="11"/>
                  </a:cubicBezTo>
                  <a:cubicBezTo>
                    <a:pt x="2" y="12"/>
                    <a:pt x="2" y="12"/>
                    <a:pt x="3" y="13"/>
                  </a:cubicBezTo>
                  <a:cubicBezTo>
                    <a:pt x="3" y="13"/>
                    <a:pt x="3" y="13"/>
                    <a:pt x="3" y="14"/>
                  </a:cubicBezTo>
                  <a:cubicBezTo>
                    <a:pt x="3" y="14"/>
                    <a:pt x="3" y="14"/>
                    <a:pt x="2" y="14"/>
                  </a:cubicBezTo>
                  <a:cubicBezTo>
                    <a:pt x="2" y="15"/>
                    <a:pt x="2" y="15"/>
                    <a:pt x="2" y="16"/>
                  </a:cubicBezTo>
                  <a:cubicBezTo>
                    <a:pt x="2" y="16"/>
                    <a:pt x="2" y="16"/>
                    <a:pt x="2" y="17"/>
                  </a:cubicBezTo>
                  <a:cubicBezTo>
                    <a:pt x="3" y="17"/>
                    <a:pt x="3" y="17"/>
                    <a:pt x="3" y="18"/>
                  </a:cubicBezTo>
                  <a:cubicBezTo>
                    <a:pt x="3" y="18"/>
                    <a:pt x="3" y="18"/>
                    <a:pt x="3" y="18"/>
                  </a:cubicBezTo>
                  <a:cubicBezTo>
                    <a:pt x="3" y="18"/>
                    <a:pt x="3" y="18"/>
                    <a:pt x="3" y="18"/>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20"/>
                  </a:cubicBezTo>
                  <a:cubicBezTo>
                    <a:pt x="3" y="20"/>
                    <a:pt x="2" y="20"/>
                    <a:pt x="2" y="21"/>
                  </a:cubicBezTo>
                  <a:cubicBezTo>
                    <a:pt x="2" y="21"/>
                    <a:pt x="2" y="21"/>
                    <a:pt x="2" y="21"/>
                  </a:cubicBezTo>
                  <a:cubicBezTo>
                    <a:pt x="3" y="21"/>
                    <a:pt x="3" y="21"/>
                    <a:pt x="3" y="21"/>
                  </a:cubicBezTo>
                  <a:cubicBezTo>
                    <a:pt x="4" y="22"/>
                    <a:pt x="4" y="22"/>
                    <a:pt x="4" y="22"/>
                  </a:cubicBezTo>
                  <a:cubicBezTo>
                    <a:pt x="4" y="23"/>
                    <a:pt x="5" y="23"/>
                    <a:pt x="5" y="24"/>
                  </a:cubicBezTo>
                  <a:cubicBezTo>
                    <a:pt x="6" y="24"/>
                    <a:pt x="6" y="25"/>
                    <a:pt x="7" y="25"/>
                  </a:cubicBezTo>
                  <a:cubicBezTo>
                    <a:pt x="8" y="25"/>
                    <a:pt x="7" y="25"/>
                    <a:pt x="8" y="26"/>
                  </a:cubicBezTo>
                  <a:cubicBezTo>
                    <a:pt x="8" y="27"/>
                    <a:pt x="8" y="26"/>
                    <a:pt x="8" y="27"/>
                  </a:cubicBezTo>
                  <a:cubicBezTo>
                    <a:pt x="8" y="28"/>
                    <a:pt x="8" y="28"/>
                    <a:pt x="8" y="29"/>
                  </a:cubicBezTo>
                  <a:cubicBezTo>
                    <a:pt x="9" y="29"/>
                    <a:pt x="9" y="29"/>
                    <a:pt x="9" y="29"/>
                  </a:cubicBezTo>
                  <a:cubicBezTo>
                    <a:pt x="10" y="30"/>
                    <a:pt x="10" y="30"/>
                    <a:pt x="10" y="30"/>
                  </a:cubicBezTo>
                  <a:cubicBezTo>
                    <a:pt x="10" y="31"/>
                    <a:pt x="10" y="31"/>
                    <a:pt x="10" y="32"/>
                  </a:cubicBezTo>
                  <a:cubicBezTo>
                    <a:pt x="10" y="32"/>
                    <a:pt x="10" y="32"/>
                    <a:pt x="10" y="33"/>
                  </a:cubicBezTo>
                  <a:cubicBezTo>
                    <a:pt x="9" y="33"/>
                    <a:pt x="9" y="34"/>
                    <a:pt x="9" y="34"/>
                  </a:cubicBezTo>
                  <a:cubicBezTo>
                    <a:pt x="9" y="35"/>
                    <a:pt x="9" y="35"/>
                    <a:pt x="9" y="36"/>
                  </a:cubicBezTo>
                  <a:cubicBezTo>
                    <a:pt x="10" y="36"/>
                    <a:pt x="10" y="36"/>
                    <a:pt x="10" y="37"/>
                  </a:cubicBezTo>
                  <a:cubicBezTo>
                    <a:pt x="10" y="37"/>
                    <a:pt x="10" y="37"/>
                    <a:pt x="10" y="37"/>
                  </a:cubicBezTo>
                  <a:cubicBezTo>
                    <a:pt x="10" y="36"/>
                    <a:pt x="10" y="36"/>
                    <a:pt x="11" y="36"/>
                  </a:cubicBezTo>
                  <a:cubicBezTo>
                    <a:pt x="11" y="36"/>
                    <a:pt x="11" y="36"/>
                    <a:pt x="11" y="36"/>
                  </a:cubicBezTo>
                  <a:cubicBezTo>
                    <a:pt x="11" y="35"/>
                    <a:pt x="12" y="35"/>
                    <a:pt x="12" y="35"/>
                  </a:cubicBezTo>
                  <a:cubicBezTo>
                    <a:pt x="13" y="35"/>
                    <a:pt x="13" y="36"/>
                    <a:pt x="14" y="36"/>
                  </a:cubicBezTo>
                  <a:cubicBezTo>
                    <a:pt x="14" y="36"/>
                    <a:pt x="14" y="36"/>
                    <a:pt x="15" y="36"/>
                  </a:cubicBezTo>
                  <a:cubicBezTo>
                    <a:pt x="15" y="36"/>
                    <a:pt x="15" y="37"/>
                    <a:pt x="16" y="37"/>
                  </a:cubicBezTo>
                  <a:cubicBezTo>
                    <a:pt x="16" y="37"/>
                    <a:pt x="16" y="36"/>
                    <a:pt x="16" y="36"/>
                  </a:cubicBezTo>
                  <a:cubicBezTo>
                    <a:pt x="16" y="36"/>
                    <a:pt x="17" y="36"/>
                    <a:pt x="17" y="35"/>
                  </a:cubicBezTo>
                  <a:cubicBezTo>
                    <a:pt x="18" y="35"/>
                    <a:pt x="18" y="35"/>
                    <a:pt x="18" y="35"/>
                  </a:cubicBezTo>
                  <a:cubicBezTo>
                    <a:pt x="19" y="35"/>
                    <a:pt x="19" y="35"/>
                    <a:pt x="19" y="35"/>
                  </a:cubicBezTo>
                  <a:cubicBezTo>
                    <a:pt x="20" y="36"/>
                    <a:pt x="20" y="36"/>
                    <a:pt x="20" y="36"/>
                  </a:cubicBezTo>
                  <a:cubicBezTo>
                    <a:pt x="20" y="36"/>
                    <a:pt x="20" y="36"/>
                    <a:pt x="20" y="36"/>
                  </a:cubicBezTo>
                  <a:cubicBezTo>
                    <a:pt x="20" y="35"/>
                    <a:pt x="20" y="35"/>
                    <a:pt x="20" y="35"/>
                  </a:cubicBezTo>
                  <a:cubicBezTo>
                    <a:pt x="20" y="35"/>
                    <a:pt x="20" y="34"/>
                    <a:pt x="20" y="34"/>
                  </a:cubicBezTo>
                  <a:cubicBezTo>
                    <a:pt x="20" y="33"/>
                    <a:pt x="20" y="33"/>
                    <a:pt x="20" y="32"/>
                  </a:cubicBezTo>
                  <a:cubicBezTo>
                    <a:pt x="20" y="31"/>
                    <a:pt x="20" y="31"/>
                    <a:pt x="21" y="30"/>
                  </a:cubicBezTo>
                  <a:cubicBezTo>
                    <a:pt x="21" y="29"/>
                    <a:pt x="21" y="29"/>
                    <a:pt x="22" y="29"/>
                  </a:cubicBezTo>
                  <a:cubicBezTo>
                    <a:pt x="22" y="28"/>
                    <a:pt x="23" y="28"/>
                    <a:pt x="23" y="28"/>
                  </a:cubicBezTo>
                  <a:cubicBezTo>
                    <a:pt x="24" y="28"/>
                    <a:pt x="24" y="28"/>
                    <a:pt x="25" y="28"/>
                  </a:cubicBezTo>
                  <a:cubicBezTo>
                    <a:pt x="25" y="28"/>
                    <a:pt x="26" y="27"/>
                    <a:pt x="26" y="27"/>
                  </a:cubicBezTo>
                  <a:cubicBezTo>
                    <a:pt x="27" y="27"/>
                    <a:pt x="28" y="27"/>
                    <a:pt x="28" y="28"/>
                  </a:cubicBezTo>
                  <a:cubicBezTo>
                    <a:pt x="29" y="28"/>
                    <a:pt x="29" y="28"/>
                    <a:pt x="30" y="28"/>
                  </a:cubicBezTo>
                  <a:cubicBezTo>
                    <a:pt x="30" y="29"/>
                    <a:pt x="30" y="29"/>
                    <a:pt x="31" y="29"/>
                  </a:cubicBezTo>
                  <a:cubicBezTo>
                    <a:pt x="31" y="29"/>
                    <a:pt x="31" y="29"/>
                    <a:pt x="31" y="29"/>
                  </a:cubicBezTo>
                  <a:cubicBezTo>
                    <a:pt x="31" y="29"/>
                    <a:pt x="31" y="30"/>
                    <a:pt x="32" y="29"/>
                  </a:cubicBezTo>
                  <a:cubicBezTo>
                    <a:pt x="32" y="29"/>
                    <a:pt x="31" y="29"/>
                    <a:pt x="31" y="29"/>
                  </a:cubicBezTo>
                  <a:cubicBezTo>
                    <a:pt x="31" y="28"/>
                    <a:pt x="31" y="28"/>
                    <a:pt x="32" y="27"/>
                  </a:cubicBezTo>
                  <a:cubicBezTo>
                    <a:pt x="32" y="26"/>
                    <a:pt x="32" y="26"/>
                    <a:pt x="32" y="25"/>
                  </a:cubicBezTo>
                  <a:cubicBezTo>
                    <a:pt x="32" y="24"/>
                    <a:pt x="32" y="24"/>
                    <a:pt x="32" y="24"/>
                  </a:cubicBezTo>
                  <a:cubicBezTo>
                    <a:pt x="32" y="23"/>
                    <a:pt x="32" y="23"/>
                    <a:pt x="31" y="2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60" name="Freeform 51"/>
            <p:cNvSpPr>
              <a:spLocks/>
            </p:cNvSpPr>
            <p:nvPr/>
          </p:nvSpPr>
          <p:spPr bwMode="auto">
            <a:xfrm>
              <a:off x="5348289" y="2492376"/>
              <a:ext cx="292100" cy="193675"/>
            </a:xfrm>
            <a:custGeom>
              <a:avLst/>
              <a:gdLst>
                <a:gd name="T0" fmla="*/ 23 w 27"/>
                <a:gd name="T1" fmla="*/ 2 h 18"/>
                <a:gd name="T2" fmla="*/ 22 w 27"/>
                <a:gd name="T3" fmla="*/ 0 h 18"/>
                <a:gd name="T4" fmla="*/ 22 w 27"/>
                <a:gd name="T5" fmla="*/ 0 h 18"/>
                <a:gd name="T6" fmla="*/ 21 w 27"/>
                <a:gd name="T7" fmla="*/ 1 h 18"/>
                <a:gd name="T8" fmla="*/ 18 w 27"/>
                <a:gd name="T9" fmla="*/ 2 h 18"/>
                <a:gd name="T10" fmla="*/ 16 w 27"/>
                <a:gd name="T11" fmla="*/ 2 h 18"/>
                <a:gd name="T12" fmla="*/ 13 w 27"/>
                <a:gd name="T13" fmla="*/ 3 h 18"/>
                <a:gd name="T14" fmla="*/ 11 w 27"/>
                <a:gd name="T15" fmla="*/ 4 h 18"/>
                <a:gd name="T16" fmla="*/ 11 w 27"/>
                <a:gd name="T17" fmla="*/ 5 h 18"/>
                <a:gd name="T18" fmla="*/ 10 w 27"/>
                <a:gd name="T19" fmla="*/ 7 h 18"/>
                <a:gd name="T20" fmla="*/ 9 w 27"/>
                <a:gd name="T21" fmla="*/ 8 h 18"/>
                <a:gd name="T22" fmla="*/ 8 w 27"/>
                <a:gd name="T23" fmla="*/ 9 h 18"/>
                <a:gd name="T24" fmla="*/ 8 w 27"/>
                <a:gd name="T25" fmla="*/ 9 h 18"/>
                <a:gd name="T26" fmla="*/ 7 w 27"/>
                <a:gd name="T27" fmla="*/ 7 h 18"/>
                <a:gd name="T28" fmla="*/ 6 w 27"/>
                <a:gd name="T29" fmla="*/ 6 h 18"/>
                <a:gd name="T30" fmla="*/ 5 w 27"/>
                <a:gd name="T31" fmla="*/ 6 h 18"/>
                <a:gd name="T32" fmla="*/ 4 w 27"/>
                <a:gd name="T33" fmla="*/ 5 h 18"/>
                <a:gd name="T34" fmla="*/ 2 w 27"/>
                <a:gd name="T35" fmla="*/ 5 h 18"/>
                <a:gd name="T36" fmla="*/ 0 w 27"/>
                <a:gd name="T37" fmla="*/ 5 h 18"/>
                <a:gd name="T38" fmla="*/ 0 w 27"/>
                <a:gd name="T39" fmla="*/ 5 h 18"/>
                <a:gd name="T40" fmla="*/ 0 w 27"/>
                <a:gd name="T41" fmla="*/ 6 h 18"/>
                <a:gd name="T42" fmla="*/ 1 w 27"/>
                <a:gd name="T43" fmla="*/ 6 h 18"/>
                <a:gd name="T44" fmla="*/ 2 w 27"/>
                <a:gd name="T45" fmla="*/ 8 h 18"/>
                <a:gd name="T46" fmla="*/ 2 w 27"/>
                <a:gd name="T47" fmla="*/ 8 h 18"/>
                <a:gd name="T48" fmla="*/ 1 w 27"/>
                <a:gd name="T49" fmla="*/ 9 h 18"/>
                <a:gd name="T50" fmla="*/ 1 w 27"/>
                <a:gd name="T51" fmla="*/ 10 h 18"/>
                <a:gd name="T52" fmla="*/ 1 w 27"/>
                <a:gd name="T53" fmla="*/ 11 h 18"/>
                <a:gd name="T54" fmla="*/ 2 w 27"/>
                <a:gd name="T55" fmla="*/ 12 h 18"/>
                <a:gd name="T56" fmla="*/ 2 w 27"/>
                <a:gd name="T57" fmla="*/ 13 h 18"/>
                <a:gd name="T58" fmla="*/ 2 w 27"/>
                <a:gd name="T59" fmla="*/ 15 h 18"/>
                <a:gd name="T60" fmla="*/ 3 w 27"/>
                <a:gd name="T61" fmla="*/ 16 h 18"/>
                <a:gd name="T62" fmla="*/ 2 w 27"/>
                <a:gd name="T63" fmla="*/ 17 h 18"/>
                <a:gd name="T64" fmla="*/ 3 w 27"/>
                <a:gd name="T65" fmla="*/ 18 h 18"/>
                <a:gd name="T66" fmla="*/ 4 w 27"/>
                <a:gd name="T67" fmla="*/ 18 h 18"/>
                <a:gd name="T68" fmla="*/ 6 w 27"/>
                <a:gd name="T69" fmla="*/ 18 h 18"/>
                <a:gd name="T70" fmla="*/ 7 w 27"/>
                <a:gd name="T71" fmla="*/ 18 h 18"/>
                <a:gd name="T72" fmla="*/ 8 w 27"/>
                <a:gd name="T73" fmla="*/ 17 h 18"/>
                <a:gd name="T74" fmla="*/ 9 w 27"/>
                <a:gd name="T75" fmla="*/ 16 h 18"/>
                <a:gd name="T76" fmla="*/ 11 w 27"/>
                <a:gd name="T77" fmla="*/ 16 h 18"/>
                <a:gd name="T78" fmla="*/ 12 w 27"/>
                <a:gd name="T79" fmla="*/ 16 h 18"/>
                <a:gd name="T80" fmla="*/ 13 w 27"/>
                <a:gd name="T81" fmla="*/ 15 h 18"/>
                <a:gd name="T82" fmla="*/ 14 w 27"/>
                <a:gd name="T83" fmla="*/ 15 h 18"/>
                <a:gd name="T84" fmla="*/ 15 w 27"/>
                <a:gd name="T85" fmla="*/ 15 h 18"/>
                <a:gd name="T86" fmla="*/ 15 w 27"/>
                <a:gd name="T87" fmla="*/ 15 h 18"/>
                <a:gd name="T88" fmla="*/ 17 w 27"/>
                <a:gd name="T89" fmla="*/ 14 h 18"/>
                <a:gd name="T90" fmla="*/ 17 w 27"/>
                <a:gd name="T91" fmla="*/ 13 h 18"/>
                <a:gd name="T92" fmla="*/ 18 w 27"/>
                <a:gd name="T93" fmla="*/ 13 h 18"/>
                <a:gd name="T94" fmla="*/ 19 w 27"/>
                <a:gd name="T95" fmla="*/ 12 h 18"/>
                <a:gd name="T96" fmla="*/ 21 w 27"/>
                <a:gd name="T97" fmla="*/ 12 h 18"/>
                <a:gd name="T98" fmla="*/ 22 w 27"/>
                <a:gd name="T99" fmla="*/ 11 h 18"/>
                <a:gd name="T100" fmla="*/ 24 w 27"/>
                <a:gd name="T101" fmla="*/ 11 h 18"/>
                <a:gd name="T102" fmla="*/ 25 w 27"/>
                <a:gd name="T103" fmla="*/ 10 h 18"/>
                <a:gd name="T104" fmla="*/ 25 w 27"/>
                <a:gd name="T105" fmla="*/ 10 h 18"/>
                <a:gd name="T106" fmla="*/ 25 w 27"/>
                <a:gd name="T107" fmla="*/ 8 h 18"/>
                <a:gd name="T108" fmla="*/ 26 w 27"/>
                <a:gd name="T109" fmla="*/ 7 h 18"/>
                <a:gd name="T110" fmla="*/ 26 w 27"/>
                <a:gd name="T111" fmla="*/ 7 h 18"/>
                <a:gd name="T112" fmla="*/ 26 w 27"/>
                <a:gd name="T113" fmla="*/ 7 h 18"/>
                <a:gd name="T114" fmla="*/ 27 w 27"/>
                <a:gd name="T115" fmla="*/ 7 h 18"/>
                <a:gd name="T116" fmla="*/ 24 w 27"/>
                <a:gd name="T117" fmla="*/ 4 h 18"/>
                <a:gd name="T118" fmla="*/ 23 w 27"/>
                <a:gd name="T11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 h="18">
                  <a:moveTo>
                    <a:pt x="23" y="2"/>
                  </a:moveTo>
                  <a:cubicBezTo>
                    <a:pt x="23" y="1"/>
                    <a:pt x="22" y="1"/>
                    <a:pt x="22" y="0"/>
                  </a:cubicBezTo>
                  <a:cubicBezTo>
                    <a:pt x="22" y="0"/>
                    <a:pt x="22" y="0"/>
                    <a:pt x="22" y="0"/>
                  </a:cubicBezTo>
                  <a:cubicBezTo>
                    <a:pt x="21" y="1"/>
                    <a:pt x="21" y="1"/>
                    <a:pt x="21" y="1"/>
                  </a:cubicBezTo>
                  <a:cubicBezTo>
                    <a:pt x="20" y="1"/>
                    <a:pt x="19" y="1"/>
                    <a:pt x="18" y="2"/>
                  </a:cubicBezTo>
                  <a:cubicBezTo>
                    <a:pt x="17" y="2"/>
                    <a:pt x="17" y="2"/>
                    <a:pt x="16" y="2"/>
                  </a:cubicBezTo>
                  <a:cubicBezTo>
                    <a:pt x="15" y="3"/>
                    <a:pt x="14" y="3"/>
                    <a:pt x="13" y="3"/>
                  </a:cubicBezTo>
                  <a:cubicBezTo>
                    <a:pt x="12" y="4"/>
                    <a:pt x="12" y="3"/>
                    <a:pt x="11" y="4"/>
                  </a:cubicBezTo>
                  <a:cubicBezTo>
                    <a:pt x="11" y="4"/>
                    <a:pt x="11" y="5"/>
                    <a:pt x="11" y="5"/>
                  </a:cubicBezTo>
                  <a:cubicBezTo>
                    <a:pt x="10" y="6"/>
                    <a:pt x="10" y="6"/>
                    <a:pt x="10" y="7"/>
                  </a:cubicBezTo>
                  <a:cubicBezTo>
                    <a:pt x="10" y="7"/>
                    <a:pt x="10" y="8"/>
                    <a:pt x="9" y="8"/>
                  </a:cubicBezTo>
                  <a:cubicBezTo>
                    <a:pt x="9" y="9"/>
                    <a:pt x="9" y="9"/>
                    <a:pt x="8" y="9"/>
                  </a:cubicBezTo>
                  <a:cubicBezTo>
                    <a:pt x="8" y="9"/>
                    <a:pt x="8" y="9"/>
                    <a:pt x="8" y="9"/>
                  </a:cubicBezTo>
                  <a:cubicBezTo>
                    <a:pt x="8" y="8"/>
                    <a:pt x="8" y="8"/>
                    <a:pt x="7" y="7"/>
                  </a:cubicBezTo>
                  <a:cubicBezTo>
                    <a:pt x="7" y="7"/>
                    <a:pt x="7" y="6"/>
                    <a:pt x="6" y="6"/>
                  </a:cubicBezTo>
                  <a:cubicBezTo>
                    <a:pt x="6" y="6"/>
                    <a:pt x="6" y="6"/>
                    <a:pt x="5" y="6"/>
                  </a:cubicBezTo>
                  <a:cubicBezTo>
                    <a:pt x="5" y="6"/>
                    <a:pt x="5" y="5"/>
                    <a:pt x="4" y="5"/>
                  </a:cubicBezTo>
                  <a:cubicBezTo>
                    <a:pt x="4" y="5"/>
                    <a:pt x="3" y="5"/>
                    <a:pt x="2" y="5"/>
                  </a:cubicBezTo>
                  <a:cubicBezTo>
                    <a:pt x="1" y="5"/>
                    <a:pt x="1" y="5"/>
                    <a:pt x="0" y="5"/>
                  </a:cubicBezTo>
                  <a:cubicBezTo>
                    <a:pt x="0" y="5"/>
                    <a:pt x="0" y="5"/>
                    <a:pt x="0" y="5"/>
                  </a:cubicBezTo>
                  <a:cubicBezTo>
                    <a:pt x="0" y="6"/>
                    <a:pt x="0" y="6"/>
                    <a:pt x="0" y="6"/>
                  </a:cubicBezTo>
                  <a:cubicBezTo>
                    <a:pt x="0" y="6"/>
                    <a:pt x="1" y="6"/>
                    <a:pt x="1" y="6"/>
                  </a:cubicBezTo>
                  <a:cubicBezTo>
                    <a:pt x="1" y="7"/>
                    <a:pt x="1" y="7"/>
                    <a:pt x="2" y="8"/>
                  </a:cubicBezTo>
                  <a:cubicBezTo>
                    <a:pt x="2" y="8"/>
                    <a:pt x="2" y="8"/>
                    <a:pt x="2" y="8"/>
                  </a:cubicBezTo>
                  <a:cubicBezTo>
                    <a:pt x="1" y="9"/>
                    <a:pt x="1" y="9"/>
                    <a:pt x="1" y="9"/>
                  </a:cubicBezTo>
                  <a:cubicBezTo>
                    <a:pt x="0" y="9"/>
                    <a:pt x="0" y="10"/>
                    <a:pt x="1" y="10"/>
                  </a:cubicBezTo>
                  <a:cubicBezTo>
                    <a:pt x="1" y="11"/>
                    <a:pt x="1" y="11"/>
                    <a:pt x="1" y="11"/>
                  </a:cubicBezTo>
                  <a:cubicBezTo>
                    <a:pt x="1" y="12"/>
                    <a:pt x="1" y="12"/>
                    <a:pt x="2" y="12"/>
                  </a:cubicBezTo>
                  <a:cubicBezTo>
                    <a:pt x="2" y="13"/>
                    <a:pt x="2" y="13"/>
                    <a:pt x="2" y="13"/>
                  </a:cubicBezTo>
                  <a:cubicBezTo>
                    <a:pt x="2" y="14"/>
                    <a:pt x="2" y="14"/>
                    <a:pt x="2" y="15"/>
                  </a:cubicBezTo>
                  <a:cubicBezTo>
                    <a:pt x="2" y="15"/>
                    <a:pt x="3" y="15"/>
                    <a:pt x="3" y="16"/>
                  </a:cubicBezTo>
                  <a:cubicBezTo>
                    <a:pt x="3" y="16"/>
                    <a:pt x="2" y="17"/>
                    <a:pt x="2" y="17"/>
                  </a:cubicBezTo>
                  <a:cubicBezTo>
                    <a:pt x="3" y="18"/>
                    <a:pt x="3" y="18"/>
                    <a:pt x="3" y="18"/>
                  </a:cubicBezTo>
                  <a:cubicBezTo>
                    <a:pt x="4" y="18"/>
                    <a:pt x="4" y="18"/>
                    <a:pt x="4" y="18"/>
                  </a:cubicBezTo>
                  <a:cubicBezTo>
                    <a:pt x="5" y="18"/>
                    <a:pt x="5" y="18"/>
                    <a:pt x="6" y="18"/>
                  </a:cubicBezTo>
                  <a:cubicBezTo>
                    <a:pt x="6" y="18"/>
                    <a:pt x="6" y="18"/>
                    <a:pt x="7" y="18"/>
                  </a:cubicBezTo>
                  <a:cubicBezTo>
                    <a:pt x="8" y="17"/>
                    <a:pt x="8" y="17"/>
                    <a:pt x="8" y="17"/>
                  </a:cubicBezTo>
                  <a:cubicBezTo>
                    <a:pt x="9" y="17"/>
                    <a:pt x="9" y="17"/>
                    <a:pt x="9" y="16"/>
                  </a:cubicBezTo>
                  <a:cubicBezTo>
                    <a:pt x="10" y="16"/>
                    <a:pt x="10" y="16"/>
                    <a:pt x="11" y="16"/>
                  </a:cubicBezTo>
                  <a:cubicBezTo>
                    <a:pt x="11" y="16"/>
                    <a:pt x="11" y="16"/>
                    <a:pt x="12" y="16"/>
                  </a:cubicBezTo>
                  <a:cubicBezTo>
                    <a:pt x="12" y="16"/>
                    <a:pt x="13" y="16"/>
                    <a:pt x="13" y="15"/>
                  </a:cubicBezTo>
                  <a:cubicBezTo>
                    <a:pt x="14" y="15"/>
                    <a:pt x="14" y="14"/>
                    <a:pt x="14" y="15"/>
                  </a:cubicBezTo>
                  <a:cubicBezTo>
                    <a:pt x="14" y="15"/>
                    <a:pt x="14" y="15"/>
                    <a:pt x="15" y="15"/>
                  </a:cubicBezTo>
                  <a:cubicBezTo>
                    <a:pt x="15" y="15"/>
                    <a:pt x="15" y="15"/>
                    <a:pt x="15" y="15"/>
                  </a:cubicBezTo>
                  <a:cubicBezTo>
                    <a:pt x="16" y="15"/>
                    <a:pt x="16" y="15"/>
                    <a:pt x="17" y="14"/>
                  </a:cubicBezTo>
                  <a:cubicBezTo>
                    <a:pt x="17" y="14"/>
                    <a:pt x="17" y="14"/>
                    <a:pt x="17" y="13"/>
                  </a:cubicBezTo>
                  <a:cubicBezTo>
                    <a:pt x="18" y="13"/>
                    <a:pt x="18" y="13"/>
                    <a:pt x="18" y="13"/>
                  </a:cubicBezTo>
                  <a:cubicBezTo>
                    <a:pt x="19" y="13"/>
                    <a:pt x="19" y="13"/>
                    <a:pt x="19" y="12"/>
                  </a:cubicBezTo>
                  <a:cubicBezTo>
                    <a:pt x="20" y="12"/>
                    <a:pt x="20" y="12"/>
                    <a:pt x="21" y="12"/>
                  </a:cubicBezTo>
                  <a:cubicBezTo>
                    <a:pt x="21" y="12"/>
                    <a:pt x="22" y="12"/>
                    <a:pt x="22" y="11"/>
                  </a:cubicBezTo>
                  <a:cubicBezTo>
                    <a:pt x="23" y="11"/>
                    <a:pt x="23" y="11"/>
                    <a:pt x="24" y="11"/>
                  </a:cubicBezTo>
                  <a:cubicBezTo>
                    <a:pt x="24" y="11"/>
                    <a:pt x="24" y="11"/>
                    <a:pt x="25" y="10"/>
                  </a:cubicBezTo>
                  <a:cubicBezTo>
                    <a:pt x="25" y="10"/>
                    <a:pt x="25" y="10"/>
                    <a:pt x="25" y="10"/>
                  </a:cubicBezTo>
                  <a:cubicBezTo>
                    <a:pt x="25" y="9"/>
                    <a:pt x="24" y="9"/>
                    <a:pt x="25" y="8"/>
                  </a:cubicBezTo>
                  <a:cubicBezTo>
                    <a:pt x="25" y="8"/>
                    <a:pt x="25" y="8"/>
                    <a:pt x="26" y="7"/>
                  </a:cubicBezTo>
                  <a:cubicBezTo>
                    <a:pt x="26" y="7"/>
                    <a:pt x="26" y="7"/>
                    <a:pt x="26" y="7"/>
                  </a:cubicBezTo>
                  <a:cubicBezTo>
                    <a:pt x="26" y="7"/>
                    <a:pt x="26" y="7"/>
                    <a:pt x="26" y="7"/>
                  </a:cubicBezTo>
                  <a:cubicBezTo>
                    <a:pt x="27" y="7"/>
                    <a:pt x="27" y="7"/>
                    <a:pt x="27" y="7"/>
                  </a:cubicBezTo>
                  <a:cubicBezTo>
                    <a:pt x="26" y="6"/>
                    <a:pt x="25" y="5"/>
                    <a:pt x="24" y="4"/>
                  </a:cubicBezTo>
                  <a:cubicBezTo>
                    <a:pt x="24" y="3"/>
                    <a:pt x="24" y="3"/>
                    <a:pt x="23"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61" name="Freeform 52"/>
            <p:cNvSpPr>
              <a:spLocks/>
            </p:cNvSpPr>
            <p:nvPr/>
          </p:nvSpPr>
          <p:spPr bwMode="auto">
            <a:xfrm>
              <a:off x="3729039" y="2557464"/>
              <a:ext cx="161925" cy="139700"/>
            </a:xfrm>
            <a:custGeom>
              <a:avLst/>
              <a:gdLst>
                <a:gd name="T0" fmla="*/ 14 w 15"/>
                <a:gd name="T1" fmla="*/ 10 h 13"/>
                <a:gd name="T2" fmla="*/ 13 w 15"/>
                <a:gd name="T3" fmla="*/ 10 h 13"/>
                <a:gd name="T4" fmla="*/ 13 w 15"/>
                <a:gd name="T5" fmla="*/ 9 h 13"/>
                <a:gd name="T6" fmla="*/ 13 w 15"/>
                <a:gd name="T7" fmla="*/ 8 h 13"/>
                <a:gd name="T8" fmla="*/ 13 w 15"/>
                <a:gd name="T9" fmla="*/ 7 h 13"/>
                <a:gd name="T10" fmla="*/ 13 w 15"/>
                <a:gd name="T11" fmla="*/ 6 h 13"/>
                <a:gd name="T12" fmla="*/ 12 w 15"/>
                <a:gd name="T13" fmla="*/ 5 h 13"/>
                <a:gd name="T14" fmla="*/ 11 w 15"/>
                <a:gd name="T15" fmla="*/ 4 h 13"/>
                <a:gd name="T16" fmla="*/ 11 w 15"/>
                <a:gd name="T17" fmla="*/ 4 h 13"/>
                <a:gd name="T18" fmla="*/ 10 w 15"/>
                <a:gd name="T19" fmla="*/ 3 h 13"/>
                <a:gd name="T20" fmla="*/ 10 w 15"/>
                <a:gd name="T21" fmla="*/ 2 h 13"/>
                <a:gd name="T22" fmla="*/ 9 w 15"/>
                <a:gd name="T23" fmla="*/ 2 h 13"/>
                <a:gd name="T24" fmla="*/ 8 w 15"/>
                <a:gd name="T25" fmla="*/ 2 h 13"/>
                <a:gd name="T26" fmla="*/ 8 w 15"/>
                <a:gd name="T27" fmla="*/ 1 h 13"/>
                <a:gd name="T28" fmla="*/ 7 w 15"/>
                <a:gd name="T29" fmla="*/ 1 h 13"/>
                <a:gd name="T30" fmla="*/ 6 w 15"/>
                <a:gd name="T31" fmla="*/ 0 h 13"/>
                <a:gd name="T32" fmla="*/ 5 w 15"/>
                <a:gd name="T33" fmla="*/ 1 h 13"/>
                <a:gd name="T34" fmla="*/ 4 w 15"/>
                <a:gd name="T35" fmla="*/ 1 h 13"/>
                <a:gd name="T36" fmla="*/ 3 w 15"/>
                <a:gd name="T37" fmla="*/ 1 h 13"/>
                <a:gd name="T38" fmla="*/ 2 w 15"/>
                <a:gd name="T39" fmla="*/ 2 h 13"/>
                <a:gd name="T40" fmla="*/ 2 w 15"/>
                <a:gd name="T41" fmla="*/ 2 h 13"/>
                <a:gd name="T42" fmla="*/ 2 w 15"/>
                <a:gd name="T43" fmla="*/ 3 h 13"/>
                <a:gd name="T44" fmla="*/ 1 w 15"/>
                <a:gd name="T45" fmla="*/ 4 h 13"/>
                <a:gd name="T46" fmla="*/ 0 w 15"/>
                <a:gd name="T47" fmla="*/ 5 h 13"/>
                <a:gd name="T48" fmla="*/ 0 w 15"/>
                <a:gd name="T49" fmla="*/ 7 h 13"/>
                <a:gd name="T50" fmla="*/ 1 w 15"/>
                <a:gd name="T51" fmla="*/ 8 h 13"/>
                <a:gd name="T52" fmla="*/ 1 w 15"/>
                <a:gd name="T53" fmla="*/ 9 h 13"/>
                <a:gd name="T54" fmla="*/ 3 w 15"/>
                <a:gd name="T55" fmla="*/ 9 h 13"/>
                <a:gd name="T56" fmla="*/ 4 w 15"/>
                <a:gd name="T57" fmla="*/ 9 h 13"/>
                <a:gd name="T58" fmla="*/ 5 w 15"/>
                <a:gd name="T59" fmla="*/ 9 h 13"/>
                <a:gd name="T60" fmla="*/ 6 w 15"/>
                <a:gd name="T61" fmla="*/ 9 h 13"/>
                <a:gd name="T62" fmla="*/ 7 w 15"/>
                <a:gd name="T63" fmla="*/ 9 h 13"/>
                <a:gd name="T64" fmla="*/ 8 w 15"/>
                <a:gd name="T65" fmla="*/ 9 h 13"/>
                <a:gd name="T66" fmla="*/ 9 w 15"/>
                <a:gd name="T67" fmla="*/ 10 h 13"/>
                <a:gd name="T68" fmla="*/ 8 w 15"/>
                <a:gd name="T69" fmla="*/ 10 h 13"/>
                <a:gd name="T70" fmla="*/ 7 w 15"/>
                <a:gd name="T71" fmla="*/ 10 h 13"/>
                <a:gd name="T72" fmla="*/ 6 w 15"/>
                <a:gd name="T73" fmla="*/ 10 h 13"/>
                <a:gd name="T74" fmla="*/ 6 w 15"/>
                <a:gd name="T75" fmla="*/ 10 h 13"/>
                <a:gd name="T76" fmla="*/ 5 w 15"/>
                <a:gd name="T77" fmla="*/ 10 h 13"/>
                <a:gd name="T78" fmla="*/ 4 w 15"/>
                <a:gd name="T79" fmla="*/ 10 h 13"/>
                <a:gd name="T80" fmla="*/ 4 w 15"/>
                <a:gd name="T81" fmla="*/ 10 h 13"/>
                <a:gd name="T82" fmla="*/ 3 w 15"/>
                <a:gd name="T83" fmla="*/ 10 h 13"/>
                <a:gd name="T84" fmla="*/ 2 w 15"/>
                <a:gd name="T85" fmla="*/ 10 h 13"/>
                <a:gd name="T86" fmla="*/ 1 w 15"/>
                <a:gd name="T87" fmla="*/ 11 h 13"/>
                <a:gd name="T88" fmla="*/ 1 w 15"/>
                <a:gd name="T89" fmla="*/ 12 h 13"/>
                <a:gd name="T90" fmla="*/ 1 w 15"/>
                <a:gd name="T91" fmla="*/ 13 h 13"/>
                <a:gd name="T92" fmla="*/ 1 w 15"/>
                <a:gd name="T93" fmla="*/ 13 h 13"/>
                <a:gd name="T94" fmla="*/ 3 w 15"/>
                <a:gd name="T95" fmla="*/ 13 h 13"/>
                <a:gd name="T96" fmla="*/ 4 w 15"/>
                <a:gd name="T97" fmla="*/ 13 h 13"/>
                <a:gd name="T98" fmla="*/ 5 w 15"/>
                <a:gd name="T99" fmla="*/ 12 h 13"/>
                <a:gd name="T100" fmla="*/ 5 w 15"/>
                <a:gd name="T101" fmla="*/ 12 h 13"/>
                <a:gd name="T102" fmla="*/ 7 w 15"/>
                <a:gd name="T103" fmla="*/ 12 h 13"/>
                <a:gd name="T104" fmla="*/ 9 w 15"/>
                <a:gd name="T105" fmla="*/ 12 h 13"/>
                <a:gd name="T106" fmla="*/ 9 w 15"/>
                <a:gd name="T107" fmla="*/ 12 h 13"/>
                <a:gd name="T108" fmla="*/ 10 w 15"/>
                <a:gd name="T109" fmla="*/ 12 h 13"/>
                <a:gd name="T110" fmla="*/ 11 w 15"/>
                <a:gd name="T111" fmla="*/ 13 h 13"/>
                <a:gd name="T112" fmla="*/ 12 w 15"/>
                <a:gd name="T113" fmla="*/ 13 h 13"/>
                <a:gd name="T114" fmla="*/ 13 w 15"/>
                <a:gd name="T115" fmla="*/ 13 h 13"/>
                <a:gd name="T116" fmla="*/ 14 w 15"/>
                <a:gd name="T117" fmla="*/ 13 h 13"/>
                <a:gd name="T118" fmla="*/ 15 w 15"/>
                <a:gd name="T119" fmla="*/ 12 h 13"/>
                <a:gd name="T120" fmla="*/ 15 w 15"/>
                <a:gd name="T121" fmla="*/ 11 h 13"/>
                <a:gd name="T122" fmla="*/ 14 w 15"/>
                <a:gd name="T123"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 h="13">
                  <a:moveTo>
                    <a:pt x="14" y="10"/>
                  </a:moveTo>
                  <a:cubicBezTo>
                    <a:pt x="14" y="10"/>
                    <a:pt x="14" y="10"/>
                    <a:pt x="13" y="10"/>
                  </a:cubicBezTo>
                  <a:cubicBezTo>
                    <a:pt x="13" y="9"/>
                    <a:pt x="13" y="9"/>
                    <a:pt x="13" y="9"/>
                  </a:cubicBezTo>
                  <a:cubicBezTo>
                    <a:pt x="13" y="8"/>
                    <a:pt x="13" y="8"/>
                    <a:pt x="13" y="8"/>
                  </a:cubicBezTo>
                  <a:cubicBezTo>
                    <a:pt x="13" y="7"/>
                    <a:pt x="13" y="7"/>
                    <a:pt x="13" y="7"/>
                  </a:cubicBezTo>
                  <a:cubicBezTo>
                    <a:pt x="13" y="6"/>
                    <a:pt x="13" y="6"/>
                    <a:pt x="13" y="6"/>
                  </a:cubicBezTo>
                  <a:cubicBezTo>
                    <a:pt x="12" y="6"/>
                    <a:pt x="12" y="5"/>
                    <a:pt x="12" y="5"/>
                  </a:cubicBezTo>
                  <a:cubicBezTo>
                    <a:pt x="12" y="5"/>
                    <a:pt x="11" y="5"/>
                    <a:pt x="11" y="4"/>
                  </a:cubicBezTo>
                  <a:cubicBezTo>
                    <a:pt x="11" y="4"/>
                    <a:pt x="11" y="4"/>
                    <a:pt x="11" y="4"/>
                  </a:cubicBezTo>
                  <a:cubicBezTo>
                    <a:pt x="11" y="3"/>
                    <a:pt x="10" y="4"/>
                    <a:pt x="10" y="3"/>
                  </a:cubicBezTo>
                  <a:cubicBezTo>
                    <a:pt x="10" y="3"/>
                    <a:pt x="10" y="3"/>
                    <a:pt x="10" y="2"/>
                  </a:cubicBezTo>
                  <a:cubicBezTo>
                    <a:pt x="10" y="2"/>
                    <a:pt x="10" y="2"/>
                    <a:pt x="9" y="2"/>
                  </a:cubicBezTo>
                  <a:cubicBezTo>
                    <a:pt x="9" y="2"/>
                    <a:pt x="9" y="2"/>
                    <a:pt x="8" y="2"/>
                  </a:cubicBezTo>
                  <a:cubicBezTo>
                    <a:pt x="8" y="1"/>
                    <a:pt x="8" y="1"/>
                    <a:pt x="8" y="1"/>
                  </a:cubicBezTo>
                  <a:cubicBezTo>
                    <a:pt x="8" y="0"/>
                    <a:pt x="7" y="1"/>
                    <a:pt x="7" y="1"/>
                  </a:cubicBezTo>
                  <a:cubicBezTo>
                    <a:pt x="6" y="0"/>
                    <a:pt x="6" y="0"/>
                    <a:pt x="6" y="0"/>
                  </a:cubicBezTo>
                  <a:cubicBezTo>
                    <a:pt x="5" y="0"/>
                    <a:pt x="5" y="0"/>
                    <a:pt x="5" y="1"/>
                  </a:cubicBezTo>
                  <a:cubicBezTo>
                    <a:pt x="5" y="1"/>
                    <a:pt x="4" y="1"/>
                    <a:pt x="4" y="1"/>
                  </a:cubicBezTo>
                  <a:cubicBezTo>
                    <a:pt x="4" y="1"/>
                    <a:pt x="3" y="1"/>
                    <a:pt x="3" y="1"/>
                  </a:cubicBezTo>
                  <a:cubicBezTo>
                    <a:pt x="3" y="1"/>
                    <a:pt x="3" y="1"/>
                    <a:pt x="2" y="2"/>
                  </a:cubicBezTo>
                  <a:cubicBezTo>
                    <a:pt x="2" y="2"/>
                    <a:pt x="2" y="2"/>
                    <a:pt x="2" y="2"/>
                  </a:cubicBezTo>
                  <a:cubicBezTo>
                    <a:pt x="2" y="2"/>
                    <a:pt x="3" y="3"/>
                    <a:pt x="2" y="3"/>
                  </a:cubicBezTo>
                  <a:cubicBezTo>
                    <a:pt x="2" y="4"/>
                    <a:pt x="2" y="4"/>
                    <a:pt x="1" y="4"/>
                  </a:cubicBezTo>
                  <a:cubicBezTo>
                    <a:pt x="1" y="5"/>
                    <a:pt x="0" y="5"/>
                    <a:pt x="0" y="5"/>
                  </a:cubicBezTo>
                  <a:cubicBezTo>
                    <a:pt x="0" y="6"/>
                    <a:pt x="0" y="6"/>
                    <a:pt x="0" y="7"/>
                  </a:cubicBezTo>
                  <a:cubicBezTo>
                    <a:pt x="1" y="7"/>
                    <a:pt x="1" y="7"/>
                    <a:pt x="1" y="8"/>
                  </a:cubicBezTo>
                  <a:cubicBezTo>
                    <a:pt x="2" y="8"/>
                    <a:pt x="1" y="9"/>
                    <a:pt x="1" y="9"/>
                  </a:cubicBezTo>
                  <a:cubicBezTo>
                    <a:pt x="2" y="9"/>
                    <a:pt x="2" y="9"/>
                    <a:pt x="3" y="9"/>
                  </a:cubicBezTo>
                  <a:cubicBezTo>
                    <a:pt x="3" y="9"/>
                    <a:pt x="4" y="9"/>
                    <a:pt x="4" y="9"/>
                  </a:cubicBezTo>
                  <a:cubicBezTo>
                    <a:pt x="5" y="9"/>
                    <a:pt x="5" y="9"/>
                    <a:pt x="5" y="9"/>
                  </a:cubicBezTo>
                  <a:cubicBezTo>
                    <a:pt x="6" y="8"/>
                    <a:pt x="6" y="8"/>
                    <a:pt x="6" y="9"/>
                  </a:cubicBezTo>
                  <a:cubicBezTo>
                    <a:pt x="7" y="9"/>
                    <a:pt x="7" y="9"/>
                    <a:pt x="7" y="9"/>
                  </a:cubicBezTo>
                  <a:cubicBezTo>
                    <a:pt x="8" y="9"/>
                    <a:pt x="8" y="9"/>
                    <a:pt x="8" y="9"/>
                  </a:cubicBezTo>
                  <a:cubicBezTo>
                    <a:pt x="9" y="9"/>
                    <a:pt x="9" y="9"/>
                    <a:pt x="9" y="10"/>
                  </a:cubicBezTo>
                  <a:cubicBezTo>
                    <a:pt x="9" y="10"/>
                    <a:pt x="8" y="10"/>
                    <a:pt x="8" y="10"/>
                  </a:cubicBezTo>
                  <a:cubicBezTo>
                    <a:pt x="8" y="10"/>
                    <a:pt x="7" y="10"/>
                    <a:pt x="7" y="10"/>
                  </a:cubicBezTo>
                  <a:cubicBezTo>
                    <a:pt x="7" y="10"/>
                    <a:pt x="7" y="10"/>
                    <a:pt x="6" y="10"/>
                  </a:cubicBezTo>
                  <a:cubicBezTo>
                    <a:pt x="6" y="9"/>
                    <a:pt x="6" y="9"/>
                    <a:pt x="6" y="10"/>
                  </a:cubicBezTo>
                  <a:cubicBezTo>
                    <a:pt x="5" y="10"/>
                    <a:pt x="5" y="10"/>
                    <a:pt x="5" y="10"/>
                  </a:cubicBezTo>
                  <a:cubicBezTo>
                    <a:pt x="5" y="10"/>
                    <a:pt x="5" y="10"/>
                    <a:pt x="4" y="10"/>
                  </a:cubicBezTo>
                  <a:cubicBezTo>
                    <a:pt x="4" y="10"/>
                    <a:pt x="4" y="10"/>
                    <a:pt x="4" y="10"/>
                  </a:cubicBezTo>
                  <a:cubicBezTo>
                    <a:pt x="4" y="11"/>
                    <a:pt x="3" y="10"/>
                    <a:pt x="3" y="10"/>
                  </a:cubicBezTo>
                  <a:cubicBezTo>
                    <a:pt x="3" y="10"/>
                    <a:pt x="3" y="10"/>
                    <a:pt x="2" y="10"/>
                  </a:cubicBezTo>
                  <a:cubicBezTo>
                    <a:pt x="1" y="11"/>
                    <a:pt x="1" y="11"/>
                    <a:pt x="1" y="11"/>
                  </a:cubicBezTo>
                  <a:cubicBezTo>
                    <a:pt x="1" y="11"/>
                    <a:pt x="1" y="11"/>
                    <a:pt x="1" y="12"/>
                  </a:cubicBezTo>
                  <a:cubicBezTo>
                    <a:pt x="1" y="12"/>
                    <a:pt x="1" y="12"/>
                    <a:pt x="1" y="13"/>
                  </a:cubicBezTo>
                  <a:cubicBezTo>
                    <a:pt x="1" y="13"/>
                    <a:pt x="1" y="13"/>
                    <a:pt x="1" y="13"/>
                  </a:cubicBezTo>
                  <a:cubicBezTo>
                    <a:pt x="2" y="13"/>
                    <a:pt x="2" y="13"/>
                    <a:pt x="3" y="13"/>
                  </a:cubicBezTo>
                  <a:cubicBezTo>
                    <a:pt x="3" y="13"/>
                    <a:pt x="3" y="13"/>
                    <a:pt x="4" y="13"/>
                  </a:cubicBezTo>
                  <a:cubicBezTo>
                    <a:pt x="4" y="13"/>
                    <a:pt x="4" y="12"/>
                    <a:pt x="5" y="12"/>
                  </a:cubicBezTo>
                  <a:cubicBezTo>
                    <a:pt x="5" y="12"/>
                    <a:pt x="5" y="12"/>
                    <a:pt x="5" y="12"/>
                  </a:cubicBezTo>
                  <a:cubicBezTo>
                    <a:pt x="6" y="12"/>
                    <a:pt x="7" y="12"/>
                    <a:pt x="7" y="12"/>
                  </a:cubicBezTo>
                  <a:cubicBezTo>
                    <a:pt x="8" y="12"/>
                    <a:pt x="8" y="12"/>
                    <a:pt x="9" y="12"/>
                  </a:cubicBezTo>
                  <a:cubicBezTo>
                    <a:pt x="9" y="12"/>
                    <a:pt x="9" y="12"/>
                    <a:pt x="9" y="12"/>
                  </a:cubicBezTo>
                  <a:cubicBezTo>
                    <a:pt x="9" y="12"/>
                    <a:pt x="9" y="12"/>
                    <a:pt x="10" y="12"/>
                  </a:cubicBezTo>
                  <a:cubicBezTo>
                    <a:pt x="10" y="12"/>
                    <a:pt x="10" y="12"/>
                    <a:pt x="11" y="13"/>
                  </a:cubicBezTo>
                  <a:cubicBezTo>
                    <a:pt x="11" y="13"/>
                    <a:pt x="12" y="13"/>
                    <a:pt x="12" y="13"/>
                  </a:cubicBezTo>
                  <a:cubicBezTo>
                    <a:pt x="13" y="13"/>
                    <a:pt x="13" y="12"/>
                    <a:pt x="13" y="13"/>
                  </a:cubicBezTo>
                  <a:cubicBezTo>
                    <a:pt x="14" y="13"/>
                    <a:pt x="14" y="13"/>
                    <a:pt x="14" y="13"/>
                  </a:cubicBezTo>
                  <a:cubicBezTo>
                    <a:pt x="14" y="13"/>
                    <a:pt x="14" y="13"/>
                    <a:pt x="15" y="12"/>
                  </a:cubicBezTo>
                  <a:cubicBezTo>
                    <a:pt x="15" y="12"/>
                    <a:pt x="15" y="12"/>
                    <a:pt x="15" y="11"/>
                  </a:cubicBezTo>
                  <a:cubicBezTo>
                    <a:pt x="15" y="11"/>
                    <a:pt x="15" y="11"/>
                    <a:pt x="14" y="1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62" name="Freeform 53"/>
            <p:cNvSpPr>
              <a:spLocks/>
            </p:cNvSpPr>
            <p:nvPr/>
          </p:nvSpPr>
          <p:spPr bwMode="auto">
            <a:xfrm>
              <a:off x="3740152" y="26543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63" name="Freeform 54"/>
            <p:cNvSpPr>
              <a:spLocks/>
            </p:cNvSpPr>
            <p:nvPr/>
          </p:nvSpPr>
          <p:spPr bwMode="auto">
            <a:xfrm>
              <a:off x="3751264" y="25781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64" name="Freeform 55"/>
            <p:cNvSpPr>
              <a:spLocks/>
            </p:cNvSpPr>
            <p:nvPr/>
          </p:nvSpPr>
          <p:spPr bwMode="auto">
            <a:xfrm>
              <a:off x="4268789" y="2643189"/>
              <a:ext cx="323850" cy="314325"/>
            </a:xfrm>
            <a:custGeom>
              <a:avLst/>
              <a:gdLst>
                <a:gd name="T0" fmla="*/ 29 w 30"/>
                <a:gd name="T1" fmla="*/ 5 h 29"/>
                <a:gd name="T2" fmla="*/ 28 w 30"/>
                <a:gd name="T3" fmla="*/ 3 h 29"/>
                <a:gd name="T4" fmla="*/ 29 w 30"/>
                <a:gd name="T5" fmla="*/ 2 h 29"/>
                <a:gd name="T6" fmla="*/ 28 w 30"/>
                <a:gd name="T7" fmla="*/ 1 h 29"/>
                <a:gd name="T8" fmla="*/ 27 w 30"/>
                <a:gd name="T9" fmla="*/ 1 h 29"/>
                <a:gd name="T10" fmla="*/ 26 w 30"/>
                <a:gd name="T11" fmla="*/ 2 h 29"/>
                <a:gd name="T12" fmla="*/ 24 w 30"/>
                <a:gd name="T13" fmla="*/ 3 h 29"/>
                <a:gd name="T14" fmla="*/ 22 w 30"/>
                <a:gd name="T15" fmla="*/ 2 h 29"/>
                <a:gd name="T16" fmla="*/ 20 w 30"/>
                <a:gd name="T17" fmla="*/ 2 h 29"/>
                <a:gd name="T18" fmla="*/ 18 w 30"/>
                <a:gd name="T19" fmla="*/ 3 h 29"/>
                <a:gd name="T20" fmla="*/ 16 w 30"/>
                <a:gd name="T21" fmla="*/ 4 h 29"/>
                <a:gd name="T22" fmla="*/ 14 w 30"/>
                <a:gd name="T23" fmla="*/ 2 h 29"/>
                <a:gd name="T24" fmla="*/ 12 w 30"/>
                <a:gd name="T25" fmla="*/ 3 h 29"/>
                <a:gd name="T26" fmla="*/ 10 w 30"/>
                <a:gd name="T27" fmla="*/ 2 h 29"/>
                <a:gd name="T28" fmla="*/ 8 w 30"/>
                <a:gd name="T29" fmla="*/ 1 h 29"/>
                <a:gd name="T30" fmla="*/ 7 w 30"/>
                <a:gd name="T31" fmla="*/ 1 h 29"/>
                <a:gd name="T32" fmla="*/ 5 w 30"/>
                <a:gd name="T33" fmla="*/ 1 h 29"/>
                <a:gd name="T34" fmla="*/ 4 w 30"/>
                <a:gd name="T35" fmla="*/ 3 h 29"/>
                <a:gd name="T36" fmla="*/ 2 w 30"/>
                <a:gd name="T37" fmla="*/ 5 h 29"/>
                <a:gd name="T38" fmla="*/ 2 w 30"/>
                <a:gd name="T39" fmla="*/ 6 h 29"/>
                <a:gd name="T40" fmla="*/ 2 w 30"/>
                <a:gd name="T41" fmla="*/ 9 h 29"/>
                <a:gd name="T42" fmla="*/ 2 w 30"/>
                <a:gd name="T43" fmla="*/ 11 h 29"/>
                <a:gd name="T44" fmla="*/ 2 w 30"/>
                <a:gd name="T45" fmla="*/ 12 h 29"/>
                <a:gd name="T46" fmla="*/ 1 w 30"/>
                <a:gd name="T47" fmla="*/ 14 h 29"/>
                <a:gd name="T48" fmla="*/ 0 w 30"/>
                <a:gd name="T49" fmla="*/ 15 h 29"/>
                <a:gd name="T50" fmla="*/ 0 w 30"/>
                <a:gd name="T51" fmla="*/ 19 h 29"/>
                <a:gd name="T52" fmla="*/ 0 w 30"/>
                <a:gd name="T53" fmla="*/ 22 h 29"/>
                <a:gd name="T54" fmla="*/ 2 w 30"/>
                <a:gd name="T55" fmla="*/ 22 h 29"/>
                <a:gd name="T56" fmla="*/ 4 w 30"/>
                <a:gd name="T57" fmla="*/ 22 h 29"/>
                <a:gd name="T58" fmla="*/ 5 w 30"/>
                <a:gd name="T59" fmla="*/ 23 h 29"/>
                <a:gd name="T60" fmla="*/ 6 w 30"/>
                <a:gd name="T61" fmla="*/ 24 h 29"/>
                <a:gd name="T62" fmla="*/ 7 w 30"/>
                <a:gd name="T63" fmla="*/ 26 h 29"/>
                <a:gd name="T64" fmla="*/ 8 w 30"/>
                <a:gd name="T65" fmla="*/ 28 h 29"/>
                <a:gd name="T66" fmla="*/ 9 w 30"/>
                <a:gd name="T67" fmla="*/ 28 h 29"/>
                <a:gd name="T68" fmla="*/ 12 w 30"/>
                <a:gd name="T69" fmla="*/ 27 h 29"/>
                <a:gd name="T70" fmla="*/ 14 w 30"/>
                <a:gd name="T71" fmla="*/ 27 h 29"/>
                <a:gd name="T72" fmla="*/ 15 w 30"/>
                <a:gd name="T73" fmla="*/ 26 h 29"/>
                <a:gd name="T74" fmla="*/ 15 w 30"/>
                <a:gd name="T75" fmla="*/ 25 h 29"/>
                <a:gd name="T76" fmla="*/ 16 w 30"/>
                <a:gd name="T77" fmla="*/ 23 h 29"/>
                <a:gd name="T78" fmla="*/ 17 w 30"/>
                <a:gd name="T79" fmla="*/ 22 h 29"/>
                <a:gd name="T80" fmla="*/ 19 w 30"/>
                <a:gd name="T81" fmla="*/ 20 h 29"/>
                <a:gd name="T82" fmla="*/ 20 w 30"/>
                <a:gd name="T83" fmla="*/ 20 h 29"/>
                <a:gd name="T84" fmla="*/ 22 w 30"/>
                <a:gd name="T85" fmla="*/ 21 h 29"/>
                <a:gd name="T86" fmla="*/ 23 w 30"/>
                <a:gd name="T87" fmla="*/ 19 h 29"/>
                <a:gd name="T88" fmla="*/ 23 w 30"/>
                <a:gd name="T89" fmla="*/ 18 h 29"/>
                <a:gd name="T90" fmla="*/ 24 w 30"/>
                <a:gd name="T91" fmla="*/ 16 h 29"/>
                <a:gd name="T92" fmla="*/ 25 w 30"/>
                <a:gd name="T93" fmla="*/ 14 h 29"/>
                <a:gd name="T94" fmla="*/ 26 w 30"/>
                <a:gd name="T95" fmla="*/ 13 h 29"/>
                <a:gd name="T96" fmla="*/ 26 w 30"/>
                <a:gd name="T97" fmla="*/ 11 h 29"/>
                <a:gd name="T98" fmla="*/ 27 w 30"/>
                <a:gd name="T99" fmla="*/ 10 h 29"/>
                <a:gd name="T100" fmla="*/ 28 w 30"/>
                <a:gd name="T101" fmla="*/ 8 h 29"/>
                <a:gd name="T102" fmla="*/ 30 w 30"/>
                <a:gd name="T103" fmla="*/ 7 h 29"/>
                <a:gd name="T104" fmla="*/ 29 w 30"/>
                <a:gd name="T105"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 h="29">
                  <a:moveTo>
                    <a:pt x="29" y="5"/>
                  </a:moveTo>
                  <a:cubicBezTo>
                    <a:pt x="29" y="5"/>
                    <a:pt x="29" y="5"/>
                    <a:pt x="29" y="5"/>
                  </a:cubicBezTo>
                  <a:cubicBezTo>
                    <a:pt x="28" y="5"/>
                    <a:pt x="28" y="4"/>
                    <a:pt x="28" y="4"/>
                  </a:cubicBezTo>
                  <a:cubicBezTo>
                    <a:pt x="28" y="4"/>
                    <a:pt x="28" y="4"/>
                    <a:pt x="28" y="3"/>
                  </a:cubicBezTo>
                  <a:cubicBezTo>
                    <a:pt x="29" y="3"/>
                    <a:pt x="29" y="3"/>
                    <a:pt x="29" y="3"/>
                  </a:cubicBezTo>
                  <a:cubicBezTo>
                    <a:pt x="29" y="2"/>
                    <a:pt x="29" y="2"/>
                    <a:pt x="29" y="2"/>
                  </a:cubicBezTo>
                  <a:cubicBezTo>
                    <a:pt x="28" y="2"/>
                    <a:pt x="29" y="1"/>
                    <a:pt x="28" y="1"/>
                  </a:cubicBezTo>
                  <a:cubicBezTo>
                    <a:pt x="28" y="1"/>
                    <a:pt x="28" y="1"/>
                    <a:pt x="28" y="1"/>
                  </a:cubicBezTo>
                  <a:cubicBezTo>
                    <a:pt x="28" y="1"/>
                    <a:pt x="28" y="1"/>
                    <a:pt x="28" y="1"/>
                  </a:cubicBezTo>
                  <a:cubicBezTo>
                    <a:pt x="27" y="1"/>
                    <a:pt x="27" y="1"/>
                    <a:pt x="27" y="1"/>
                  </a:cubicBezTo>
                  <a:cubicBezTo>
                    <a:pt x="27" y="2"/>
                    <a:pt x="27" y="2"/>
                    <a:pt x="27" y="2"/>
                  </a:cubicBezTo>
                  <a:cubicBezTo>
                    <a:pt x="26" y="2"/>
                    <a:pt x="26" y="2"/>
                    <a:pt x="26" y="2"/>
                  </a:cubicBezTo>
                  <a:cubicBezTo>
                    <a:pt x="25" y="2"/>
                    <a:pt x="25" y="2"/>
                    <a:pt x="25" y="3"/>
                  </a:cubicBezTo>
                  <a:cubicBezTo>
                    <a:pt x="24" y="3"/>
                    <a:pt x="24" y="3"/>
                    <a:pt x="24" y="3"/>
                  </a:cubicBezTo>
                  <a:cubicBezTo>
                    <a:pt x="23" y="3"/>
                    <a:pt x="23" y="3"/>
                    <a:pt x="23" y="3"/>
                  </a:cubicBezTo>
                  <a:cubicBezTo>
                    <a:pt x="22" y="3"/>
                    <a:pt x="22" y="3"/>
                    <a:pt x="22" y="2"/>
                  </a:cubicBezTo>
                  <a:cubicBezTo>
                    <a:pt x="22" y="2"/>
                    <a:pt x="21" y="2"/>
                    <a:pt x="21" y="2"/>
                  </a:cubicBezTo>
                  <a:cubicBezTo>
                    <a:pt x="21" y="2"/>
                    <a:pt x="20" y="2"/>
                    <a:pt x="20" y="2"/>
                  </a:cubicBezTo>
                  <a:cubicBezTo>
                    <a:pt x="19" y="2"/>
                    <a:pt x="19" y="2"/>
                    <a:pt x="19" y="3"/>
                  </a:cubicBezTo>
                  <a:cubicBezTo>
                    <a:pt x="18" y="3"/>
                    <a:pt x="18" y="3"/>
                    <a:pt x="18" y="3"/>
                  </a:cubicBezTo>
                  <a:cubicBezTo>
                    <a:pt x="17" y="4"/>
                    <a:pt x="17" y="4"/>
                    <a:pt x="17" y="4"/>
                  </a:cubicBezTo>
                  <a:cubicBezTo>
                    <a:pt x="16" y="4"/>
                    <a:pt x="16" y="4"/>
                    <a:pt x="16" y="4"/>
                  </a:cubicBezTo>
                  <a:cubicBezTo>
                    <a:pt x="15" y="3"/>
                    <a:pt x="15" y="3"/>
                    <a:pt x="15" y="3"/>
                  </a:cubicBezTo>
                  <a:cubicBezTo>
                    <a:pt x="14" y="3"/>
                    <a:pt x="14" y="2"/>
                    <a:pt x="14" y="2"/>
                  </a:cubicBezTo>
                  <a:cubicBezTo>
                    <a:pt x="13" y="2"/>
                    <a:pt x="13" y="2"/>
                    <a:pt x="13" y="2"/>
                  </a:cubicBezTo>
                  <a:cubicBezTo>
                    <a:pt x="12" y="2"/>
                    <a:pt x="12" y="3"/>
                    <a:pt x="12" y="3"/>
                  </a:cubicBezTo>
                  <a:cubicBezTo>
                    <a:pt x="11" y="3"/>
                    <a:pt x="11" y="3"/>
                    <a:pt x="10" y="3"/>
                  </a:cubicBezTo>
                  <a:cubicBezTo>
                    <a:pt x="10" y="3"/>
                    <a:pt x="10" y="2"/>
                    <a:pt x="10" y="2"/>
                  </a:cubicBezTo>
                  <a:cubicBezTo>
                    <a:pt x="9" y="2"/>
                    <a:pt x="9" y="2"/>
                    <a:pt x="9" y="2"/>
                  </a:cubicBezTo>
                  <a:cubicBezTo>
                    <a:pt x="8" y="2"/>
                    <a:pt x="8" y="1"/>
                    <a:pt x="8" y="1"/>
                  </a:cubicBezTo>
                  <a:cubicBezTo>
                    <a:pt x="8" y="1"/>
                    <a:pt x="8" y="1"/>
                    <a:pt x="7" y="1"/>
                  </a:cubicBezTo>
                  <a:cubicBezTo>
                    <a:pt x="7" y="0"/>
                    <a:pt x="7" y="1"/>
                    <a:pt x="7" y="1"/>
                  </a:cubicBezTo>
                  <a:cubicBezTo>
                    <a:pt x="6" y="1"/>
                    <a:pt x="6" y="1"/>
                    <a:pt x="6" y="1"/>
                  </a:cubicBezTo>
                  <a:cubicBezTo>
                    <a:pt x="6" y="1"/>
                    <a:pt x="5" y="1"/>
                    <a:pt x="5" y="1"/>
                  </a:cubicBezTo>
                  <a:cubicBezTo>
                    <a:pt x="5" y="1"/>
                    <a:pt x="4" y="2"/>
                    <a:pt x="4" y="2"/>
                  </a:cubicBezTo>
                  <a:cubicBezTo>
                    <a:pt x="4" y="2"/>
                    <a:pt x="4" y="2"/>
                    <a:pt x="4" y="3"/>
                  </a:cubicBezTo>
                  <a:cubicBezTo>
                    <a:pt x="3" y="3"/>
                    <a:pt x="4" y="4"/>
                    <a:pt x="3" y="4"/>
                  </a:cubicBezTo>
                  <a:cubicBezTo>
                    <a:pt x="3" y="4"/>
                    <a:pt x="2" y="4"/>
                    <a:pt x="2" y="5"/>
                  </a:cubicBezTo>
                  <a:cubicBezTo>
                    <a:pt x="2" y="5"/>
                    <a:pt x="2" y="5"/>
                    <a:pt x="2" y="6"/>
                  </a:cubicBezTo>
                  <a:cubicBezTo>
                    <a:pt x="2" y="6"/>
                    <a:pt x="2" y="6"/>
                    <a:pt x="2" y="6"/>
                  </a:cubicBezTo>
                  <a:cubicBezTo>
                    <a:pt x="2" y="7"/>
                    <a:pt x="2" y="7"/>
                    <a:pt x="2" y="7"/>
                  </a:cubicBezTo>
                  <a:cubicBezTo>
                    <a:pt x="2" y="8"/>
                    <a:pt x="2" y="8"/>
                    <a:pt x="2" y="9"/>
                  </a:cubicBezTo>
                  <a:cubicBezTo>
                    <a:pt x="3" y="9"/>
                    <a:pt x="3" y="9"/>
                    <a:pt x="3" y="10"/>
                  </a:cubicBezTo>
                  <a:cubicBezTo>
                    <a:pt x="3" y="10"/>
                    <a:pt x="3" y="10"/>
                    <a:pt x="2" y="11"/>
                  </a:cubicBezTo>
                  <a:cubicBezTo>
                    <a:pt x="2" y="11"/>
                    <a:pt x="2" y="11"/>
                    <a:pt x="2" y="12"/>
                  </a:cubicBezTo>
                  <a:cubicBezTo>
                    <a:pt x="2" y="12"/>
                    <a:pt x="2" y="12"/>
                    <a:pt x="2" y="12"/>
                  </a:cubicBezTo>
                  <a:cubicBezTo>
                    <a:pt x="1" y="13"/>
                    <a:pt x="1" y="13"/>
                    <a:pt x="1" y="13"/>
                  </a:cubicBezTo>
                  <a:cubicBezTo>
                    <a:pt x="1" y="14"/>
                    <a:pt x="1" y="14"/>
                    <a:pt x="1" y="14"/>
                  </a:cubicBezTo>
                  <a:cubicBezTo>
                    <a:pt x="1" y="14"/>
                    <a:pt x="1" y="14"/>
                    <a:pt x="1" y="14"/>
                  </a:cubicBezTo>
                  <a:cubicBezTo>
                    <a:pt x="0" y="15"/>
                    <a:pt x="0" y="15"/>
                    <a:pt x="0" y="15"/>
                  </a:cubicBezTo>
                  <a:cubicBezTo>
                    <a:pt x="0" y="15"/>
                    <a:pt x="0" y="16"/>
                    <a:pt x="0" y="17"/>
                  </a:cubicBezTo>
                  <a:cubicBezTo>
                    <a:pt x="0" y="17"/>
                    <a:pt x="0" y="18"/>
                    <a:pt x="0" y="19"/>
                  </a:cubicBezTo>
                  <a:cubicBezTo>
                    <a:pt x="0" y="19"/>
                    <a:pt x="0" y="20"/>
                    <a:pt x="0" y="20"/>
                  </a:cubicBezTo>
                  <a:cubicBezTo>
                    <a:pt x="0" y="21"/>
                    <a:pt x="0" y="21"/>
                    <a:pt x="0" y="22"/>
                  </a:cubicBezTo>
                  <a:cubicBezTo>
                    <a:pt x="0" y="22"/>
                    <a:pt x="0" y="22"/>
                    <a:pt x="0" y="22"/>
                  </a:cubicBezTo>
                  <a:cubicBezTo>
                    <a:pt x="1" y="22"/>
                    <a:pt x="1" y="22"/>
                    <a:pt x="2" y="22"/>
                  </a:cubicBezTo>
                  <a:cubicBezTo>
                    <a:pt x="2" y="22"/>
                    <a:pt x="3" y="22"/>
                    <a:pt x="3" y="22"/>
                  </a:cubicBezTo>
                  <a:cubicBezTo>
                    <a:pt x="4" y="22"/>
                    <a:pt x="4" y="22"/>
                    <a:pt x="4" y="22"/>
                  </a:cubicBezTo>
                  <a:cubicBezTo>
                    <a:pt x="4" y="22"/>
                    <a:pt x="5" y="22"/>
                    <a:pt x="5" y="23"/>
                  </a:cubicBezTo>
                  <a:cubicBezTo>
                    <a:pt x="5" y="23"/>
                    <a:pt x="5" y="23"/>
                    <a:pt x="5" y="23"/>
                  </a:cubicBezTo>
                  <a:cubicBezTo>
                    <a:pt x="5" y="24"/>
                    <a:pt x="6" y="23"/>
                    <a:pt x="6" y="24"/>
                  </a:cubicBezTo>
                  <a:cubicBezTo>
                    <a:pt x="6" y="24"/>
                    <a:pt x="6" y="24"/>
                    <a:pt x="6" y="24"/>
                  </a:cubicBezTo>
                  <a:cubicBezTo>
                    <a:pt x="7" y="25"/>
                    <a:pt x="7" y="25"/>
                    <a:pt x="7" y="25"/>
                  </a:cubicBezTo>
                  <a:cubicBezTo>
                    <a:pt x="7" y="26"/>
                    <a:pt x="7" y="26"/>
                    <a:pt x="7" y="26"/>
                  </a:cubicBezTo>
                  <a:cubicBezTo>
                    <a:pt x="7" y="27"/>
                    <a:pt x="7" y="27"/>
                    <a:pt x="7" y="27"/>
                  </a:cubicBezTo>
                  <a:cubicBezTo>
                    <a:pt x="8" y="28"/>
                    <a:pt x="8" y="28"/>
                    <a:pt x="8" y="28"/>
                  </a:cubicBezTo>
                  <a:cubicBezTo>
                    <a:pt x="8" y="28"/>
                    <a:pt x="8" y="28"/>
                    <a:pt x="9" y="28"/>
                  </a:cubicBezTo>
                  <a:cubicBezTo>
                    <a:pt x="9" y="28"/>
                    <a:pt x="9" y="28"/>
                    <a:pt x="9" y="28"/>
                  </a:cubicBezTo>
                  <a:cubicBezTo>
                    <a:pt x="10" y="29"/>
                    <a:pt x="10" y="28"/>
                    <a:pt x="10" y="28"/>
                  </a:cubicBezTo>
                  <a:cubicBezTo>
                    <a:pt x="11" y="28"/>
                    <a:pt x="11" y="27"/>
                    <a:pt x="12" y="27"/>
                  </a:cubicBezTo>
                  <a:cubicBezTo>
                    <a:pt x="13" y="27"/>
                    <a:pt x="13" y="27"/>
                    <a:pt x="13" y="27"/>
                  </a:cubicBezTo>
                  <a:cubicBezTo>
                    <a:pt x="14" y="27"/>
                    <a:pt x="14" y="27"/>
                    <a:pt x="14" y="27"/>
                  </a:cubicBezTo>
                  <a:cubicBezTo>
                    <a:pt x="14" y="27"/>
                    <a:pt x="14" y="27"/>
                    <a:pt x="14" y="27"/>
                  </a:cubicBezTo>
                  <a:cubicBezTo>
                    <a:pt x="14" y="26"/>
                    <a:pt x="14" y="26"/>
                    <a:pt x="15" y="26"/>
                  </a:cubicBezTo>
                  <a:cubicBezTo>
                    <a:pt x="15" y="26"/>
                    <a:pt x="15" y="26"/>
                    <a:pt x="15" y="26"/>
                  </a:cubicBezTo>
                  <a:cubicBezTo>
                    <a:pt x="15" y="25"/>
                    <a:pt x="15" y="25"/>
                    <a:pt x="15" y="25"/>
                  </a:cubicBezTo>
                  <a:cubicBezTo>
                    <a:pt x="15" y="25"/>
                    <a:pt x="15" y="24"/>
                    <a:pt x="15" y="24"/>
                  </a:cubicBezTo>
                  <a:cubicBezTo>
                    <a:pt x="15" y="24"/>
                    <a:pt x="16" y="23"/>
                    <a:pt x="16" y="23"/>
                  </a:cubicBezTo>
                  <a:cubicBezTo>
                    <a:pt x="16" y="23"/>
                    <a:pt x="16" y="23"/>
                    <a:pt x="17" y="22"/>
                  </a:cubicBezTo>
                  <a:cubicBezTo>
                    <a:pt x="17" y="22"/>
                    <a:pt x="17" y="22"/>
                    <a:pt x="17" y="22"/>
                  </a:cubicBezTo>
                  <a:cubicBezTo>
                    <a:pt x="18" y="22"/>
                    <a:pt x="18" y="21"/>
                    <a:pt x="18" y="21"/>
                  </a:cubicBezTo>
                  <a:cubicBezTo>
                    <a:pt x="18" y="21"/>
                    <a:pt x="18" y="20"/>
                    <a:pt x="19" y="20"/>
                  </a:cubicBezTo>
                  <a:cubicBezTo>
                    <a:pt x="19" y="20"/>
                    <a:pt x="19" y="20"/>
                    <a:pt x="20" y="20"/>
                  </a:cubicBezTo>
                  <a:cubicBezTo>
                    <a:pt x="20" y="20"/>
                    <a:pt x="20" y="20"/>
                    <a:pt x="20" y="20"/>
                  </a:cubicBezTo>
                  <a:cubicBezTo>
                    <a:pt x="21" y="20"/>
                    <a:pt x="21" y="21"/>
                    <a:pt x="21" y="21"/>
                  </a:cubicBezTo>
                  <a:cubicBezTo>
                    <a:pt x="21" y="21"/>
                    <a:pt x="21" y="21"/>
                    <a:pt x="22" y="21"/>
                  </a:cubicBezTo>
                  <a:cubicBezTo>
                    <a:pt x="22" y="22"/>
                    <a:pt x="22" y="21"/>
                    <a:pt x="22" y="21"/>
                  </a:cubicBezTo>
                  <a:cubicBezTo>
                    <a:pt x="23" y="20"/>
                    <a:pt x="23" y="20"/>
                    <a:pt x="23" y="19"/>
                  </a:cubicBezTo>
                  <a:cubicBezTo>
                    <a:pt x="23" y="19"/>
                    <a:pt x="23" y="19"/>
                    <a:pt x="23" y="19"/>
                  </a:cubicBezTo>
                  <a:cubicBezTo>
                    <a:pt x="23" y="18"/>
                    <a:pt x="23" y="18"/>
                    <a:pt x="23" y="18"/>
                  </a:cubicBezTo>
                  <a:cubicBezTo>
                    <a:pt x="24" y="17"/>
                    <a:pt x="24" y="17"/>
                    <a:pt x="24" y="16"/>
                  </a:cubicBezTo>
                  <a:cubicBezTo>
                    <a:pt x="24" y="16"/>
                    <a:pt x="24" y="16"/>
                    <a:pt x="24" y="16"/>
                  </a:cubicBezTo>
                  <a:cubicBezTo>
                    <a:pt x="25" y="15"/>
                    <a:pt x="25" y="15"/>
                    <a:pt x="25" y="15"/>
                  </a:cubicBezTo>
                  <a:cubicBezTo>
                    <a:pt x="25" y="15"/>
                    <a:pt x="25" y="15"/>
                    <a:pt x="25" y="14"/>
                  </a:cubicBezTo>
                  <a:cubicBezTo>
                    <a:pt x="25" y="14"/>
                    <a:pt x="25" y="14"/>
                    <a:pt x="26" y="14"/>
                  </a:cubicBezTo>
                  <a:cubicBezTo>
                    <a:pt x="26" y="14"/>
                    <a:pt x="25" y="13"/>
                    <a:pt x="26" y="13"/>
                  </a:cubicBezTo>
                  <a:cubicBezTo>
                    <a:pt x="26" y="13"/>
                    <a:pt x="26" y="13"/>
                    <a:pt x="26" y="13"/>
                  </a:cubicBezTo>
                  <a:cubicBezTo>
                    <a:pt x="27" y="12"/>
                    <a:pt x="26" y="12"/>
                    <a:pt x="26" y="11"/>
                  </a:cubicBezTo>
                  <a:cubicBezTo>
                    <a:pt x="27" y="11"/>
                    <a:pt x="27" y="11"/>
                    <a:pt x="27" y="11"/>
                  </a:cubicBezTo>
                  <a:cubicBezTo>
                    <a:pt x="27" y="10"/>
                    <a:pt x="27" y="10"/>
                    <a:pt x="27" y="10"/>
                  </a:cubicBezTo>
                  <a:cubicBezTo>
                    <a:pt x="28" y="9"/>
                    <a:pt x="28" y="9"/>
                    <a:pt x="28" y="9"/>
                  </a:cubicBezTo>
                  <a:cubicBezTo>
                    <a:pt x="28" y="8"/>
                    <a:pt x="28" y="8"/>
                    <a:pt x="28" y="8"/>
                  </a:cubicBezTo>
                  <a:cubicBezTo>
                    <a:pt x="29" y="8"/>
                    <a:pt x="29" y="8"/>
                    <a:pt x="29" y="8"/>
                  </a:cubicBezTo>
                  <a:cubicBezTo>
                    <a:pt x="30" y="8"/>
                    <a:pt x="30" y="7"/>
                    <a:pt x="30" y="7"/>
                  </a:cubicBezTo>
                  <a:cubicBezTo>
                    <a:pt x="30" y="7"/>
                    <a:pt x="30" y="6"/>
                    <a:pt x="30" y="6"/>
                  </a:cubicBezTo>
                  <a:cubicBezTo>
                    <a:pt x="30" y="5"/>
                    <a:pt x="30" y="5"/>
                    <a:pt x="29"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65" name="Freeform 56"/>
            <p:cNvSpPr>
              <a:spLocks/>
            </p:cNvSpPr>
            <p:nvPr/>
          </p:nvSpPr>
          <p:spPr bwMode="auto">
            <a:xfrm>
              <a:off x="4862514" y="3573464"/>
              <a:ext cx="215900" cy="215900"/>
            </a:xfrm>
            <a:custGeom>
              <a:avLst/>
              <a:gdLst>
                <a:gd name="T0" fmla="*/ 20 w 20"/>
                <a:gd name="T1" fmla="*/ 3 h 20"/>
                <a:gd name="T2" fmla="*/ 19 w 20"/>
                <a:gd name="T3" fmla="*/ 3 h 20"/>
                <a:gd name="T4" fmla="*/ 18 w 20"/>
                <a:gd name="T5" fmla="*/ 2 h 20"/>
                <a:gd name="T6" fmla="*/ 16 w 20"/>
                <a:gd name="T7" fmla="*/ 1 h 20"/>
                <a:gd name="T8" fmla="*/ 15 w 20"/>
                <a:gd name="T9" fmla="*/ 1 h 20"/>
                <a:gd name="T10" fmla="*/ 14 w 20"/>
                <a:gd name="T11" fmla="*/ 0 h 20"/>
                <a:gd name="T12" fmla="*/ 14 w 20"/>
                <a:gd name="T13" fmla="*/ 0 h 20"/>
                <a:gd name="T14" fmla="*/ 13 w 20"/>
                <a:gd name="T15" fmla="*/ 0 h 20"/>
                <a:gd name="T16" fmla="*/ 12 w 20"/>
                <a:gd name="T17" fmla="*/ 0 h 20"/>
                <a:gd name="T18" fmla="*/ 11 w 20"/>
                <a:gd name="T19" fmla="*/ 0 h 20"/>
                <a:gd name="T20" fmla="*/ 11 w 20"/>
                <a:gd name="T21" fmla="*/ 0 h 20"/>
                <a:gd name="T22" fmla="*/ 10 w 20"/>
                <a:gd name="T23" fmla="*/ 1 h 20"/>
                <a:gd name="T24" fmla="*/ 9 w 20"/>
                <a:gd name="T25" fmla="*/ 2 h 20"/>
                <a:gd name="T26" fmla="*/ 9 w 20"/>
                <a:gd name="T27" fmla="*/ 3 h 20"/>
                <a:gd name="T28" fmla="*/ 9 w 20"/>
                <a:gd name="T29" fmla="*/ 3 h 20"/>
                <a:gd name="T30" fmla="*/ 8 w 20"/>
                <a:gd name="T31" fmla="*/ 4 h 20"/>
                <a:gd name="T32" fmla="*/ 7 w 20"/>
                <a:gd name="T33" fmla="*/ 4 h 20"/>
                <a:gd name="T34" fmla="*/ 6 w 20"/>
                <a:gd name="T35" fmla="*/ 5 h 20"/>
                <a:gd name="T36" fmla="*/ 5 w 20"/>
                <a:gd name="T37" fmla="*/ 6 h 20"/>
                <a:gd name="T38" fmla="*/ 5 w 20"/>
                <a:gd name="T39" fmla="*/ 7 h 20"/>
                <a:gd name="T40" fmla="*/ 5 w 20"/>
                <a:gd name="T41" fmla="*/ 7 h 20"/>
                <a:gd name="T42" fmla="*/ 4 w 20"/>
                <a:gd name="T43" fmla="*/ 7 h 20"/>
                <a:gd name="T44" fmla="*/ 3 w 20"/>
                <a:gd name="T45" fmla="*/ 7 h 20"/>
                <a:gd name="T46" fmla="*/ 3 w 20"/>
                <a:gd name="T47" fmla="*/ 6 h 20"/>
                <a:gd name="T48" fmla="*/ 2 w 20"/>
                <a:gd name="T49" fmla="*/ 6 h 20"/>
                <a:gd name="T50" fmla="*/ 1 w 20"/>
                <a:gd name="T51" fmla="*/ 6 h 20"/>
                <a:gd name="T52" fmla="*/ 0 w 20"/>
                <a:gd name="T53" fmla="*/ 6 h 20"/>
                <a:gd name="T54" fmla="*/ 1 w 20"/>
                <a:gd name="T55" fmla="*/ 6 h 20"/>
                <a:gd name="T56" fmla="*/ 1 w 20"/>
                <a:gd name="T57" fmla="*/ 7 h 20"/>
                <a:gd name="T58" fmla="*/ 2 w 20"/>
                <a:gd name="T59" fmla="*/ 8 h 20"/>
                <a:gd name="T60" fmla="*/ 2 w 20"/>
                <a:gd name="T61" fmla="*/ 9 h 20"/>
                <a:gd name="T62" fmla="*/ 3 w 20"/>
                <a:gd name="T63" fmla="*/ 11 h 20"/>
                <a:gd name="T64" fmla="*/ 3 w 20"/>
                <a:gd name="T65" fmla="*/ 12 h 20"/>
                <a:gd name="T66" fmla="*/ 4 w 20"/>
                <a:gd name="T67" fmla="*/ 13 h 20"/>
                <a:gd name="T68" fmla="*/ 5 w 20"/>
                <a:gd name="T69" fmla="*/ 13 h 20"/>
                <a:gd name="T70" fmla="*/ 6 w 20"/>
                <a:gd name="T71" fmla="*/ 14 h 20"/>
                <a:gd name="T72" fmla="*/ 6 w 20"/>
                <a:gd name="T73" fmla="*/ 15 h 20"/>
                <a:gd name="T74" fmla="*/ 7 w 20"/>
                <a:gd name="T75" fmla="*/ 16 h 20"/>
                <a:gd name="T76" fmla="*/ 8 w 20"/>
                <a:gd name="T77" fmla="*/ 17 h 20"/>
                <a:gd name="T78" fmla="*/ 9 w 20"/>
                <a:gd name="T79" fmla="*/ 17 h 20"/>
                <a:gd name="T80" fmla="*/ 10 w 20"/>
                <a:gd name="T81" fmla="*/ 19 h 20"/>
                <a:gd name="T82" fmla="*/ 11 w 20"/>
                <a:gd name="T83" fmla="*/ 19 h 20"/>
                <a:gd name="T84" fmla="*/ 12 w 20"/>
                <a:gd name="T85" fmla="*/ 19 h 20"/>
                <a:gd name="T86" fmla="*/ 14 w 20"/>
                <a:gd name="T87" fmla="*/ 20 h 20"/>
                <a:gd name="T88" fmla="*/ 15 w 20"/>
                <a:gd name="T89" fmla="*/ 20 h 20"/>
                <a:gd name="T90" fmla="*/ 15 w 20"/>
                <a:gd name="T91" fmla="*/ 20 h 20"/>
                <a:gd name="T92" fmla="*/ 16 w 20"/>
                <a:gd name="T93" fmla="*/ 19 h 20"/>
                <a:gd name="T94" fmla="*/ 17 w 20"/>
                <a:gd name="T95" fmla="*/ 18 h 20"/>
                <a:gd name="T96" fmla="*/ 17 w 20"/>
                <a:gd name="T97" fmla="*/ 17 h 20"/>
                <a:gd name="T98" fmla="*/ 18 w 20"/>
                <a:gd name="T99" fmla="*/ 16 h 20"/>
                <a:gd name="T100" fmla="*/ 19 w 20"/>
                <a:gd name="T101" fmla="*/ 15 h 20"/>
                <a:gd name="T102" fmla="*/ 19 w 20"/>
                <a:gd name="T103" fmla="*/ 14 h 20"/>
                <a:gd name="T104" fmla="*/ 20 w 20"/>
                <a:gd name="T105" fmla="*/ 12 h 20"/>
                <a:gd name="T106" fmla="*/ 20 w 20"/>
                <a:gd name="T107" fmla="*/ 10 h 20"/>
                <a:gd name="T108" fmla="*/ 20 w 20"/>
                <a:gd name="T109" fmla="*/ 8 h 20"/>
                <a:gd name="T110" fmla="*/ 20 w 20"/>
                <a:gd name="T111" fmla="*/ 6 h 20"/>
                <a:gd name="T112" fmla="*/ 20 w 20"/>
                <a:gd name="T113" fmla="*/ 4 h 20"/>
                <a:gd name="T114" fmla="*/ 20 w 20"/>
                <a:gd name="T11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 h="20">
                  <a:moveTo>
                    <a:pt x="20" y="3"/>
                  </a:moveTo>
                  <a:cubicBezTo>
                    <a:pt x="20" y="3"/>
                    <a:pt x="19" y="3"/>
                    <a:pt x="19" y="3"/>
                  </a:cubicBezTo>
                  <a:cubicBezTo>
                    <a:pt x="19" y="2"/>
                    <a:pt x="18" y="2"/>
                    <a:pt x="18" y="2"/>
                  </a:cubicBezTo>
                  <a:cubicBezTo>
                    <a:pt x="17" y="2"/>
                    <a:pt x="17" y="2"/>
                    <a:pt x="16" y="1"/>
                  </a:cubicBezTo>
                  <a:cubicBezTo>
                    <a:pt x="16" y="1"/>
                    <a:pt x="15" y="1"/>
                    <a:pt x="15" y="1"/>
                  </a:cubicBezTo>
                  <a:cubicBezTo>
                    <a:pt x="14" y="0"/>
                    <a:pt x="14" y="0"/>
                    <a:pt x="14" y="0"/>
                  </a:cubicBezTo>
                  <a:cubicBezTo>
                    <a:pt x="14" y="0"/>
                    <a:pt x="14" y="0"/>
                    <a:pt x="14" y="0"/>
                  </a:cubicBezTo>
                  <a:cubicBezTo>
                    <a:pt x="13" y="0"/>
                    <a:pt x="13" y="0"/>
                    <a:pt x="13" y="0"/>
                  </a:cubicBezTo>
                  <a:cubicBezTo>
                    <a:pt x="13" y="0"/>
                    <a:pt x="12" y="0"/>
                    <a:pt x="12" y="0"/>
                  </a:cubicBezTo>
                  <a:cubicBezTo>
                    <a:pt x="12" y="0"/>
                    <a:pt x="12" y="0"/>
                    <a:pt x="11" y="0"/>
                  </a:cubicBezTo>
                  <a:cubicBezTo>
                    <a:pt x="11" y="0"/>
                    <a:pt x="11" y="0"/>
                    <a:pt x="11" y="0"/>
                  </a:cubicBezTo>
                  <a:cubicBezTo>
                    <a:pt x="10" y="0"/>
                    <a:pt x="10" y="1"/>
                    <a:pt x="10" y="1"/>
                  </a:cubicBezTo>
                  <a:cubicBezTo>
                    <a:pt x="9" y="1"/>
                    <a:pt x="9" y="2"/>
                    <a:pt x="9" y="2"/>
                  </a:cubicBezTo>
                  <a:cubicBezTo>
                    <a:pt x="9" y="2"/>
                    <a:pt x="9" y="3"/>
                    <a:pt x="9" y="3"/>
                  </a:cubicBezTo>
                  <a:cubicBezTo>
                    <a:pt x="9" y="3"/>
                    <a:pt x="9" y="3"/>
                    <a:pt x="9" y="3"/>
                  </a:cubicBezTo>
                  <a:cubicBezTo>
                    <a:pt x="8" y="3"/>
                    <a:pt x="8" y="3"/>
                    <a:pt x="8" y="4"/>
                  </a:cubicBezTo>
                  <a:cubicBezTo>
                    <a:pt x="7" y="4"/>
                    <a:pt x="7" y="4"/>
                    <a:pt x="7" y="4"/>
                  </a:cubicBezTo>
                  <a:cubicBezTo>
                    <a:pt x="7" y="5"/>
                    <a:pt x="7" y="5"/>
                    <a:pt x="6" y="5"/>
                  </a:cubicBezTo>
                  <a:cubicBezTo>
                    <a:pt x="6" y="6"/>
                    <a:pt x="6" y="6"/>
                    <a:pt x="5" y="6"/>
                  </a:cubicBezTo>
                  <a:cubicBezTo>
                    <a:pt x="5" y="6"/>
                    <a:pt x="6" y="7"/>
                    <a:pt x="5" y="7"/>
                  </a:cubicBezTo>
                  <a:cubicBezTo>
                    <a:pt x="5" y="7"/>
                    <a:pt x="5" y="7"/>
                    <a:pt x="5" y="7"/>
                  </a:cubicBezTo>
                  <a:cubicBezTo>
                    <a:pt x="4" y="7"/>
                    <a:pt x="4" y="7"/>
                    <a:pt x="4" y="7"/>
                  </a:cubicBezTo>
                  <a:cubicBezTo>
                    <a:pt x="4" y="7"/>
                    <a:pt x="4" y="7"/>
                    <a:pt x="3" y="7"/>
                  </a:cubicBezTo>
                  <a:cubicBezTo>
                    <a:pt x="3" y="7"/>
                    <a:pt x="3" y="7"/>
                    <a:pt x="3" y="6"/>
                  </a:cubicBezTo>
                  <a:cubicBezTo>
                    <a:pt x="2" y="6"/>
                    <a:pt x="2" y="6"/>
                    <a:pt x="2" y="6"/>
                  </a:cubicBezTo>
                  <a:cubicBezTo>
                    <a:pt x="2" y="6"/>
                    <a:pt x="1" y="6"/>
                    <a:pt x="1" y="6"/>
                  </a:cubicBezTo>
                  <a:cubicBezTo>
                    <a:pt x="1" y="6"/>
                    <a:pt x="1" y="6"/>
                    <a:pt x="0" y="6"/>
                  </a:cubicBezTo>
                  <a:cubicBezTo>
                    <a:pt x="1" y="6"/>
                    <a:pt x="1" y="6"/>
                    <a:pt x="1" y="6"/>
                  </a:cubicBezTo>
                  <a:cubicBezTo>
                    <a:pt x="1" y="6"/>
                    <a:pt x="1" y="7"/>
                    <a:pt x="1" y="7"/>
                  </a:cubicBezTo>
                  <a:cubicBezTo>
                    <a:pt x="1" y="7"/>
                    <a:pt x="2" y="7"/>
                    <a:pt x="2" y="8"/>
                  </a:cubicBezTo>
                  <a:cubicBezTo>
                    <a:pt x="2" y="8"/>
                    <a:pt x="2" y="8"/>
                    <a:pt x="2" y="9"/>
                  </a:cubicBezTo>
                  <a:cubicBezTo>
                    <a:pt x="2" y="10"/>
                    <a:pt x="2" y="10"/>
                    <a:pt x="3" y="11"/>
                  </a:cubicBezTo>
                  <a:cubicBezTo>
                    <a:pt x="3" y="11"/>
                    <a:pt x="3" y="12"/>
                    <a:pt x="3" y="12"/>
                  </a:cubicBezTo>
                  <a:cubicBezTo>
                    <a:pt x="4" y="12"/>
                    <a:pt x="4" y="13"/>
                    <a:pt x="4" y="13"/>
                  </a:cubicBezTo>
                  <a:cubicBezTo>
                    <a:pt x="5" y="13"/>
                    <a:pt x="5" y="13"/>
                    <a:pt x="5" y="13"/>
                  </a:cubicBezTo>
                  <a:cubicBezTo>
                    <a:pt x="6" y="14"/>
                    <a:pt x="6" y="14"/>
                    <a:pt x="6" y="14"/>
                  </a:cubicBezTo>
                  <a:cubicBezTo>
                    <a:pt x="6" y="14"/>
                    <a:pt x="6" y="14"/>
                    <a:pt x="6" y="15"/>
                  </a:cubicBezTo>
                  <a:cubicBezTo>
                    <a:pt x="6" y="15"/>
                    <a:pt x="6" y="16"/>
                    <a:pt x="7" y="16"/>
                  </a:cubicBezTo>
                  <a:cubicBezTo>
                    <a:pt x="7" y="17"/>
                    <a:pt x="7" y="17"/>
                    <a:pt x="8" y="17"/>
                  </a:cubicBezTo>
                  <a:cubicBezTo>
                    <a:pt x="9" y="17"/>
                    <a:pt x="9" y="17"/>
                    <a:pt x="9" y="17"/>
                  </a:cubicBezTo>
                  <a:cubicBezTo>
                    <a:pt x="10" y="18"/>
                    <a:pt x="10" y="18"/>
                    <a:pt x="10" y="19"/>
                  </a:cubicBezTo>
                  <a:cubicBezTo>
                    <a:pt x="10" y="19"/>
                    <a:pt x="10" y="19"/>
                    <a:pt x="11" y="19"/>
                  </a:cubicBezTo>
                  <a:cubicBezTo>
                    <a:pt x="11" y="20"/>
                    <a:pt x="12" y="19"/>
                    <a:pt x="12" y="19"/>
                  </a:cubicBezTo>
                  <a:cubicBezTo>
                    <a:pt x="13" y="19"/>
                    <a:pt x="13" y="19"/>
                    <a:pt x="14" y="20"/>
                  </a:cubicBezTo>
                  <a:cubicBezTo>
                    <a:pt x="14" y="20"/>
                    <a:pt x="15" y="20"/>
                    <a:pt x="15" y="20"/>
                  </a:cubicBezTo>
                  <a:cubicBezTo>
                    <a:pt x="15" y="20"/>
                    <a:pt x="15" y="20"/>
                    <a:pt x="15" y="20"/>
                  </a:cubicBezTo>
                  <a:cubicBezTo>
                    <a:pt x="15" y="19"/>
                    <a:pt x="16" y="19"/>
                    <a:pt x="16" y="19"/>
                  </a:cubicBezTo>
                  <a:cubicBezTo>
                    <a:pt x="16" y="18"/>
                    <a:pt x="17" y="18"/>
                    <a:pt x="17" y="18"/>
                  </a:cubicBezTo>
                  <a:cubicBezTo>
                    <a:pt x="17" y="18"/>
                    <a:pt x="17" y="17"/>
                    <a:pt x="17" y="17"/>
                  </a:cubicBezTo>
                  <a:cubicBezTo>
                    <a:pt x="18" y="17"/>
                    <a:pt x="18" y="17"/>
                    <a:pt x="18" y="16"/>
                  </a:cubicBezTo>
                  <a:cubicBezTo>
                    <a:pt x="18" y="16"/>
                    <a:pt x="19" y="15"/>
                    <a:pt x="19" y="15"/>
                  </a:cubicBezTo>
                  <a:cubicBezTo>
                    <a:pt x="19" y="15"/>
                    <a:pt x="19" y="14"/>
                    <a:pt x="19" y="14"/>
                  </a:cubicBezTo>
                  <a:cubicBezTo>
                    <a:pt x="19" y="13"/>
                    <a:pt x="20" y="13"/>
                    <a:pt x="20" y="12"/>
                  </a:cubicBezTo>
                  <a:cubicBezTo>
                    <a:pt x="20" y="11"/>
                    <a:pt x="20" y="11"/>
                    <a:pt x="20" y="10"/>
                  </a:cubicBezTo>
                  <a:cubicBezTo>
                    <a:pt x="20" y="9"/>
                    <a:pt x="20" y="9"/>
                    <a:pt x="20" y="8"/>
                  </a:cubicBezTo>
                  <a:cubicBezTo>
                    <a:pt x="20" y="7"/>
                    <a:pt x="20" y="7"/>
                    <a:pt x="20" y="6"/>
                  </a:cubicBezTo>
                  <a:cubicBezTo>
                    <a:pt x="20" y="5"/>
                    <a:pt x="20" y="5"/>
                    <a:pt x="20" y="4"/>
                  </a:cubicBezTo>
                  <a:cubicBezTo>
                    <a:pt x="20" y="4"/>
                    <a:pt x="20" y="3"/>
                    <a:pt x="20"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66" name="Freeform 57"/>
            <p:cNvSpPr>
              <a:spLocks/>
            </p:cNvSpPr>
            <p:nvPr/>
          </p:nvSpPr>
          <p:spPr bwMode="auto">
            <a:xfrm>
              <a:off x="5003802" y="2957514"/>
              <a:ext cx="150813" cy="173038"/>
            </a:xfrm>
            <a:custGeom>
              <a:avLst/>
              <a:gdLst>
                <a:gd name="T0" fmla="*/ 14 w 14"/>
                <a:gd name="T1" fmla="*/ 5 h 16"/>
                <a:gd name="T2" fmla="*/ 14 w 14"/>
                <a:gd name="T3" fmla="*/ 4 h 16"/>
                <a:gd name="T4" fmla="*/ 13 w 14"/>
                <a:gd name="T5" fmla="*/ 3 h 16"/>
                <a:gd name="T6" fmla="*/ 12 w 14"/>
                <a:gd name="T7" fmla="*/ 1 h 16"/>
                <a:gd name="T8" fmla="*/ 12 w 14"/>
                <a:gd name="T9" fmla="*/ 1 h 16"/>
                <a:gd name="T10" fmla="*/ 11 w 14"/>
                <a:gd name="T11" fmla="*/ 0 h 16"/>
                <a:gd name="T12" fmla="*/ 11 w 14"/>
                <a:gd name="T13" fmla="*/ 0 h 16"/>
                <a:gd name="T14" fmla="*/ 10 w 14"/>
                <a:gd name="T15" fmla="*/ 0 h 16"/>
                <a:gd name="T16" fmla="*/ 9 w 14"/>
                <a:gd name="T17" fmla="*/ 1 h 16"/>
                <a:gd name="T18" fmla="*/ 8 w 14"/>
                <a:gd name="T19" fmla="*/ 1 h 16"/>
                <a:gd name="T20" fmla="*/ 7 w 14"/>
                <a:gd name="T21" fmla="*/ 1 h 16"/>
                <a:gd name="T22" fmla="*/ 7 w 14"/>
                <a:gd name="T23" fmla="*/ 1 h 16"/>
                <a:gd name="T24" fmla="*/ 5 w 14"/>
                <a:gd name="T25" fmla="*/ 1 h 16"/>
                <a:gd name="T26" fmla="*/ 4 w 14"/>
                <a:gd name="T27" fmla="*/ 1 h 16"/>
                <a:gd name="T28" fmla="*/ 3 w 14"/>
                <a:gd name="T29" fmla="*/ 1 h 16"/>
                <a:gd name="T30" fmla="*/ 3 w 14"/>
                <a:gd name="T31" fmla="*/ 1 h 16"/>
                <a:gd name="T32" fmla="*/ 3 w 14"/>
                <a:gd name="T33" fmla="*/ 3 h 16"/>
                <a:gd name="T34" fmla="*/ 3 w 14"/>
                <a:gd name="T35" fmla="*/ 4 h 16"/>
                <a:gd name="T36" fmla="*/ 4 w 14"/>
                <a:gd name="T37" fmla="*/ 5 h 16"/>
                <a:gd name="T38" fmla="*/ 4 w 14"/>
                <a:gd name="T39" fmla="*/ 6 h 16"/>
                <a:gd name="T40" fmla="*/ 4 w 14"/>
                <a:gd name="T41" fmla="*/ 6 h 16"/>
                <a:gd name="T42" fmla="*/ 4 w 14"/>
                <a:gd name="T43" fmla="*/ 6 h 16"/>
                <a:gd name="T44" fmla="*/ 3 w 14"/>
                <a:gd name="T45" fmla="*/ 7 h 16"/>
                <a:gd name="T46" fmla="*/ 3 w 14"/>
                <a:gd name="T47" fmla="*/ 7 h 16"/>
                <a:gd name="T48" fmla="*/ 3 w 14"/>
                <a:gd name="T49" fmla="*/ 8 h 16"/>
                <a:gd name="T50" fmla="*/ 2 w 14"/>
                <a:gd name="T51" fmla="*/ 8 h 16"/>
                <a:gd name="T52" fmla="*/ 1 w 14"/>
                <a:gd name="T53" fmla="*/ 9 h 16"/>
                <a:gd name="T54" fmla="*/ 1 w 14"/>
                <a:gd name="T55" fmla="*/ 11 h 16"/>
                <a:gd name="T56" fmla="*/ 0 w 14"/>
                <a:gd name="T57" fmla="*/ 13 h 16"/>
                <a:gd name="T58" fmla="*/ 0 w 14"/>
                <a:gd name="T59" fmla="*/ 15 h 16"/>
                <a:gd name="T60" fmla="*/ 0 w 14"/>
                <a:gd name="T61" fmla="*/ 15 h 16"/>
                <a:gd name="T62" fmla="*/ 1 w 14"/>
                <a:gd name="T63" fmla="*/ 16 h 16"/>
                <a:gd name="T64" fmla="*/ 2 w 14"/>
                <a:gd name="T65" fmla="*/ 15 h 16"/>
                <a:gd name="T66" fmla="*/ 3 w 14"/>
                <a:gd name="T67" fmla="*/ 15 h 16"/>
                <a:gd name="T68" fmla="*/ 5 w 14"/>
                <a:gd name="T69" fmla="*/ 15 h 16"/>
                <a:gd name="T70" fmla="*/ 6 w 14"/>
                <a:gd name="T71" fmla="*/ 15 h 16"/>
                <a:gd name="T72" fmla="*/ 6 w 14"/>
                <a:gd name="T73" fmla="*/ 15 h 16"/>
                <a:gd name="T74" fmla="*/ 6 w 14"/>
                <a:gd name="T75" fmla="*/ 14 h 16"/>
                <a:gd name="T76" fmla="*/ 7 w 14"/>
                <a:gd name="T77" fmla="*/ 13 h 16"/>
                <a:gd name="T78" fmla="*/ 7 w 14"/>
                <a:gd name="T79" fmla="*/ 12 h 16"/>
                <a:gd name="T80" fmla="*/ 8 w 14"/>
                <a:gd name="T81" fmla="*/ 11 h 16"/>
                <a:gd name="T82" fmla="*/ 9 w 14"/>
                <a:gd name="T83" fmla="*/ 11 h 16"/>
                <a:gd name="T84" fmla="*/ 10 w 14"/>
                <a:gd name="T85" fmla="*/ 11 h 16"/>
                <a:gd name="T86" fmla="*/ 11 w 14"/>
                <a:gd name="T87" fmla="*/ 11 h 16"/>
                <a:gd name="T88" fmla="*/ 11 w 14"/>
                <a:gd name="T89" fmla="*/ 12 h 16"/>
                <a:gd name="T90" fmla="*/ 11 w 14"/>
                <a:gd name="T91" fmla="*/ 12 h 16"/>
                <a:gd name="T92" fmla="*/ 11 w 14"/>
                <a:gd name="T93" fmla="*/ 10 h 16"/>
                <a:gd name="T94" fmla="*/ 12 w 14"/>
                <a:gd name="T95" fmla="*/ 9 h 16"/>
                <a:gd name="T96" fmla="*/ 13 w 14"/>
                <a:gd name="T97" fmla="*/ 8 h 16"/>
                <a:gd name="T98" fmla="*/ 14 w 14"/>
                <a:gd name="T99" fmla="*/ 8 h 16"/>
                <a:gd name="T100" fmla="*/ 14 w 14"/>
                <a:gd name="T101" fmla="*/ 6 h 16"/>
                <a:gd name="T102" fmla="*/ 14 w 14"/>
                <a:gd name="T10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 h="16">
                  <a:moveTo>
                    <a:pt x="14" y="5"/>
                  </a:moveTo>
                  <a:cubicBezTo>
                    <a:pt x="14" y="5"/>
                    <a:pt x="14" y="4"/>
                    <a:pt x="14" y="4"/>
                  </a:cubicBezTo>
                  <a:cubicBezTo>
                    <a:pt x="14" y="3"/>
                    <a:pt x="13" y="3"/>
                    <a:pt x="13" y="3"/>
                  </a:cubicBezTo>
                  <a:cubicBezTo>
                    <a:pt x="13" y="2"/>
                    <a:pt x="13" y="2"/>
                    <a:pt x="12" y="1"/>
                  </a:cubicBezTo>
                  <a:cubicBezTo>
                    <a:pt x="12" y="1"/>
                    <a:pt x="12" y="1"/>
                    <a:pt x="12" y="1"/>
                  </a:cubicBezTo>
                  <a:cubicBezTo>
                    <a:pt x="12" y="0"/>
                    <a:pt x="12" y="0"/>
                    <a:pt x="11" y="0"/>
                  </a:cubicBezTo>
                  <a:cubicBezTo>
                    <a:pt x="11" y="0"/>
                    <a:pt x="11" y="0"/>
                    <a:pt x="11" y="0"/>
                  </a:cubicBezTo>
                  <a:cubicBezTo>
                    <a:pt x="11" y="0"/>
                    <a:pt x="11" y="0"/>
                    <a:pt x="10" y="0"/>
                  </a:cubicBezTo>
                  <a:cubicBezTo>
                    <a:pt x="10" y="0"/>
                    <a:pt x="10" y="1"/>
                    <a:pt x="9" y="1"/>
                  </a:cubicBezTo>
                  <a:cubicBezTo>
                    <a:pt x="9" y="1"/>
                    <a:pt x="9" y="1"/>
                    <a:pt x="8" y="1"/>
                  </a:cubicBezTo>
                  <a:cubicBezTo>
                    <a:pt x="8" y="1"/>
                    <a:pt x="8" y="1"/>
                    <a:pt x="7" y="1"/>
                  </a:cubicBezTo>
                  <a:cubicBezTo>
                    <a:pt x="7" y="1"/>
                    <a:pt x="7" y="1"/>
                    <a:pt x="7" y="1"/>
                  </a:cubicBezTo>
                  <a:cubicBezTo>
                    <a:pt x="6" y="1"/>
                    <a:pt x="6" y="1"/>
                    <a:pt x="5" y="1"/>
                  </a:cubicBezTo>
                  <a:cubicBezTo>
                    <a:pt x="5" y="1"/>
                    <a:pt x="4" y="1"/>
                    <a:pt x="4" y="1"/>
                  </a:cubicBezTo>
                  <a:cubicBezTo>
                    <a:pt x="4" y="1"/>
                    <a:pt x="3" y="1"/>
                    <a:pt x="3" y="1"/>
                  </a:cubicBezTo>
                  <a:cubicBezTo>
                    <a:pt x="3" y="1"/>
                    <a:pt x="3" y="1"/>
                    <a:pt x="3" y="1"/>
                  </a:cubicBezTo>
                  <a:cubicBezTo>
                    <a:pt x="3" y="2"/>
                    <a:pt x="3" y="2"/>
                    <a:pt x="3" y="3"/>
                  </a:cubicBezTo>
                  <a:cubicBezTo>
                    <a:pt x="3" y="3"/>
                    <a:pt x="3" y="4"/>
                    <a:pt x="3" y="4"/>
                  </a:cubicBezTo>
                  <a:cubicBezTo>
                    <a:pt x="4" y="5"/>
                    <a:pt x="4" y="5"/>
                    <a:pt x="4" y="5"/>
                  </a:cubicBezTo>
                  <a:cubicBezTo>
                    <a:pt x="4" y="5"/>
                    <a:pt x="4" y="6"/>
                    <a:pt x="4" y="6"/>
                  </a:cubicBezTo>
                  <a:cubicBezTo>
                    <a:pt x="4" y="6"/>
                    <a:pt x="4" y="6"/>
                    <a:pt x="4" y="6"/>
                  </a:cubicBezTo>
                  <a:cubicBezTo>
                    <a:pt x="4" y="6"/>
                    <a:pt x="4" y="6"/>
                    <a:pt x="4" y="6"/>
                  </a:cubicBezTo>
                  <a:cubicBezTo>
                    <a:pt x="4" y="6"/>
                    <a:pt x="3" y="7"/>
                    <a:pt x="3" y="7"/>
                  </a:cubicBezTo>
                  <a:cubicBezTo>
                    <a:pt x="3" y="7"/>
                    <a:pt x="3" y="7"/>
                    <a:pt x="3" y="7"/>
                  </a:cubicBezTo>
                  <a:cubicBezTo>
                    <a:pt x="3" y="8"/>
                    <a:pt x="3" y="8"/>
                    <a:pt x="3" y="8"/>
                  </a:cubicBezTo>
                  <a:cubicBezTo>
                    <a:pt x="2" y="8"/>
                    <a:pt x="2" y="8"/>
                    <a:pt x="2" y="8"/>
                  </a:cubicBezTo>
                  <a:cubicBezTo>
                    <a:pt x="2" y="8"/>
                    <a:pt x="2" y="8"/>
                    <a:pt x="1" y="9"/>
                  </a:cubicBezTo>
                  <a:cubicBezTo>
                    <a:pt x="1" y="9"/>
                    <a:pt x="1" y="10"/>
                    <a:pt x="1" y="11"/>
                  </a:cubicBezTo>
                  <a:cubicBezTo>
                    <a:pt x="0" y="12"/>
                    <a:pt x="1" y="12"/>
                    <a:pt x="0" y="13"/>
                  </a:cubicBezTo>
                  <a:cubicBezTo>
                    <a:pt x="0" y="14"/>
                    <a:pt x="0" y="14"/>
                    <a:pt x="0" y="15"/>
                  </a:cubicBezTo>
                  <a:cubicBezTo>
                    <a:pt x="0" y="15"/>
                    <a:pt x="0" y="15"/>
                    <a:pt x="0" y="15"/>
                  </a:cubicBezTo>
                  <a:cubicBezTo>
                    <a:pt x="0" y="16"/>
                    <a:pt x="0" y="16"/>
                    <a:pt x="1" y="16"/>
                  </a:cubicBezTo>
                  <a:cubicBezTo>
                    <a:pt x="1" y="16"/>
                    <a:pt x="1" y="15"/>
                    <a:pt x="2" y="15"/>
                  </a:cubicBezTo>
                  <a:cubicBezTo>
                    <a:pt x="2" y="15"/>
                    <a:pt x="3" y="15"/>
                    <a:pt x="3" y="15"/>
                  </a:cubicBezTo>
                  <a:cubicBezTo>
                    <a:pt x="4" y="14"/>
                    <a:pt x="4" y="15"/>
                    <a:pt x="5" y="15"/>
                  </a:cubicBezTo>
                  <a:cubicBezTo>
                    <a:pt x="5" y="15"/>
                    <a:pt x="5" y="15"/>
                    <a:pt x="6" y="15"/>
                  </a:cubicBezTo>
                  <a:cubicBezTo>
                    <a:pt x="6" y="15"/>
                    <a:pt x="6" y="15"/>
                    <a:pt x="6" y="15"/>
                  </a:cubicBezTo>
                  <a:cubicBezTo>
                    <a:pt x="6" y="14"/>
                    <a:pt x="6" y="14"/>
                    <a:pt x="6" y="14"/>
                  </a:cubicBezTo>
                  <a:cubicBezTo>
                    <a:pt x="6" y="13"/>
                    <a:pt x="6" y="13"/>
                    <a:pt x="7" y="13"/>
                  </a:cubicBezTo>
                  <a:cubicBezTo>
                    <a:pt x="7" y="12"/>
                    <a:pt x="7" y="12"/>
                    <a:pt x="7" y="12"/>
                  </a:cubicBezTo>
                  <a:cubicBezTo>
                    <a:pt x="7" y="12"/>
                    <a:pt x="8" y="12"/>
                    <a:pt x="8" y="11"/>
                  </a:cubicBezTo>
                  <a:cubicBezTo>
                    <a:pt x="9" y="11"/>
                    <a:pt x="9" y="11"/>
                    <a:pt x="9" y="11"/>
                  </a:cubicBezTo>
                  <a:cubicBezTo>
                    <a:pt x="10" y="11"/>
                    <a:pt x="10" y="11"/>
                    <a:pt x="10" y="11"/>
                  </a:cubicBezTo>
                  <a:cubicBezTo>
                    <a:pt x="10" y="11"/>
                    <a:pt x="10" y="11"/>
                    <a:pt x="11" y="11"/>
                  </a:cubicBezTo>
                  <a:cubicBezTo>
                    <a:pt x="11" y="12"/>
                    <a:pt x="11" y="12"/>
                    <a:pt x="11" y="12"/>
                  </a:cubicBezTo>
                  <a:cubicBezTo>
                    <a:pt x="11" y="12"/>
                    <a:pt x="11" y="12"/>
                    <a:pt x="11" y="12"/>
                  </a:cubicBezTo>
                  <a:cubicBezTo>
                    <a:pt x="11" y="11"/>
                    <a:pt x="11" y="11"/>
                    <a:pt x="11" y="10"/>
                  </a:cubicBezTo>
                  <a:cubicBezTo>
                    <a:pt x="11" y="10"/>
                    <a:pt x="12" y="10"/>
                    <a:pt x="12" y="9"/>
                  </a:cubicBezTo>
                  <a:cubicBezTo>
                    <a:pt x="12" y="9"/>
                    <a:pt x="12" y="9"/>
                    <a:pt x="13" y="8"/>
                  </a:cubicBezTo>
                  <a:cubicBezTo>
                    <a:pt x="13" y="8"/>
                    <a:pt x="13" y="8"/>
                    <a:pt x="14" y="8"/>
                  </a:cubicBezTo>
                  <a:cubicBezTo>
                    <a:pt x="14" y="7"/>
                    <a:pt x="14" y="7"/>
                    <a:pt x="14" y="6"/>
                  </a:cubicBezTo>
                  <a:cubicBezTo>
                    <a:pt x="14" y="6"/>
                    <a:pt x="14" y="6"/>
                    <a:pt x="14"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67" name="Freeform 58"/>
            <p:cNvSpPr>
              <a:spLocks/>
            </p:cNvSpPr>
            <p:nvPr/>
          </p:nvSpPr>
          <p:spPr bwMode="auto">
            <a:xfrm>
              <a:off x="3719514" y="2178051"/>
              <a:ext cx="9525" cy="11113"/>
            </a:xfrm>
            <a:custGeom>
              <a:avLst/>
              <a:gdLst>
                <a:gd name="T0" fmla="*/ 1 w 1"/>
                <a:gd name="T1" fmla="*/ 1 h 1"/>
                <a:gd name="T2" fmla="*/ 1 w 1"/>
                <a:gd name="T3" fmla="*/ 1 h 1"/>
                <a:gd name="T4" fmla="*/ 0 w 1"/>
                <a:gd name="T5" fmla="*/ 1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1"/>
                    <a:pt x="1" y="1"/>
                  </a:cubicBezTo>
                  <a:cubicBezTo>
                    <a:pt x="0" y="1"/>
                    <a:pt x="0" y="1"/>
                    <a:pt x="0" y="1"/>
                  </a:cubicBezTo>
                  <a:cubicBezTo>
                    <a:pt x="0" y="1"/>
                    <a:pt x="1" y="1"/>
                    <a:pt x="1" y="1"/>
                  </a:cubicBezTo>
                  <a:cubicBezTo>
                    <a:pt x="1"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68" name="Freeform 59"/>
            <p:cNvSpPr>
              <a:spLocks/>
            </p:cNvSpPr>
            <p:nvPr/>
          </p:nvSpPr>
          <p:spPr bwMode="auto">
            <a:xfrm>
              <a:off x="3719514" y="21891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69" name="Freeform 60"/>
            <p:cNvSpPr>
              <a:spLocks/>
            </p:cNvSpPr>
            <p:nvPr/>
          </p:nvSpPr>
          <p:spPr bwMode="auto">
            <a:xfrm>
              <a:off x="3751264" y="2189164"/>
              <a:ext cx="22225" cy="22225"/>
            </a:xfrm>
            <a:custGeom>
              <a:avLst/>
              <a:gdLst>
                <a:gd name="T0" fmla="*/ 0 w 2"/>
                <a:gd name="T1" fmla="*/ 1 h 2"/>
                <a:gd name="T2" fmla="*/ 1 w 2"/>
                <a:gd name="T3" fmla="*/ 2 h 2"/>
                <a:gd name="T4" fmla="*/ 2 w 2"/>
                <a:gd name="T5" fmla="*/ 1 h 2"/>
                <a:gd name="T6" fmla="*/ 2 w 2"/>
                <a:gd name="T7" fmla="*/ 1 h 2"/>
                <a:gd name="T8" fmla="*/ 2 w 2"/>
                <a:gd name="T9" fmla="*/ 0 h 2"/>
                <a:gd name="T10" fmla="*/ 1 w 2"/>
                <a:gd name="T11" fmla="*/ 0 h 2"/>
                <a:gd name="T12" fmla="*/ 0 w 2"/>
                <a:gd name="T13" fmla="*/ 0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1" y="1"/>
                    <a:pt x="1" y="2"/>
                    <a:pt x="1" y="2"/>
                  </a:cubicBezTo>
                  <a:cubicBezTo>
                    <a:pt x="1" y="2"/>
                    <a:pt x="1" y="2"/>
                    <a:pt x="2" y="1"/>
                  </a:cubicBezTo>
                  <a:cubicBezTo>
                    <a:pt x="2" y="1"/>
                    <a:pt x="2" y="1"/>
                    <a:pt x="2" y="1"/>
                  </a:cubicBezTo>
                  <a:cubicBezTo>
                    <a:pt x="2" y="0"/>
                    <a:pt x="2" y="0"/>
                    <a:pt x="2" y="0"/>
                  </a:cubicBezTo>
                  <a:cubicBezTo>
                    <a:pt x="2" y="0"/>
                    <a:pt x="2" y="0"/>
                    <a:pt x="1" y="0"/>
                  </a:cubicBezTo>
                  <a:cubicBezTo>
                    <a:pt x="1" y="0"/>
                    <a:pt x="1" y="0"/>
                    <a:pt x="0" y="0"/>
                  </a:cubicBezTo>
                  <a:cubicBezTo>
                    <a:pt x="0" y="0"/>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70" name="Freeform 61"/>
            <p:cNvSpPr>
              <a:spLocks/>
            </p:cNvSpPr>
            <p:nvPr/>
          </p:nvSpPr>
          <p:spPr bwMode="auto">
            <a:xfrm>
              <a:off x="3783014" y="2200276"/>
              <a:ext cx="11113" cy="22225"/>
            </a:xfrm>
            <a:custGeom>
              <a:avLst/>
              <a:gdLst>
                <a:gd name="T0" fmla="*/ 1 w 1"/>
                <a:gd name="T1" fmla="*/ 2 h 2"/>
                <a:gd name="T2" fmla="*/ 1 w 1"/>
                <a:gd name="T3" fmla="*/ 1 h 2"/>
                <a:gd name="T4" fmla="*/ 1 w 1"/>
                <a:gd name="T5" fmla="*/ 1 h 2"/>
                <a:gd name="T6" fmla="*/ 1 w 1"/>
                <a:gd name="T7" fmla="*/ 0 h 2"/>
                <a:gd name="T8" fmla="*/ 0 w 1"/>
                <a:gd name="T9" fmla="*/ 0 h 2"/>
                <a:gd name="T10" fmla="*/ 0 w 1"/>
                <a:gd name="T11" fmla="*/ 1 h 2"/>
                <a:gd name="T12" fmla="*/ 0 w 1"/>
                <a:gd name="T13" fmla="*/ 1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2"/>
                    <a:pt x="1" y="2"/>
                    <a:pt x="1" y="1"/>
                  </a:cubicBezTo>
                  <a:cubicBezTo>
                    <a:pt x="1" y="1"/>
                    <a:pt x="1" y="1"/>
                    <a:pt x="1" y="1"/>
                  </a:cubicBezTo>
                  <a:cubicBezTo>
                    <a:pt x="1" y="0"/>
                    <a:pt x="1" y="0"/>
                    <a:pt x="1" y="0"/>
                  </a:cubicBezTo>
                  <a:cubicBezTo>
                    <a:pt x="0" y="0"/>
                    <a:pt x="0" y="0"/>
                    <a:pt x="0" y="0"/>
                  </a:cubicBezTo>
                  <a:cubicBezTo>
                    <a:pt x="0" y="0"/>
                    <a:pt x="0" y="1"/>
                    <a:pt x="0" y="1"/>
                  </a:cubicBezTo>
                  <a:cubicBezTo>
                    <a:pt x="0" y="1"/>
                    <a:pt x="0" y="1"/>
                    <a:pt x="0" y="1"/>
                  </a:cubicBezTo>
                  <a:cubicBezTo>
                    <a:pt x="0" y="2"/>
                    <a:pt x="0"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71" name="Freeform 62"/>
            <p:cNvSpPr>
              <a:spLocks/>
            </p:cNvSpPr>
            <p:nvPr/>
          </p:nvSpPr>
          <p:spPr bwMode="auto">
            <a:xfrm>
              <a:off x="3816352" y="2178051"/>
              <a:ext cx="20638" cy="33338"/>
            </a:xfrm>
            <a:custGeom>
              <a:avLst/>
              <a:gdLst>
                <a:gd name="T0" fmla="*/ 1 w 2"/>
                <a:gd name="T1" fmla="*/ 3 h 3"/>
                <a:gd name="T2" fmla="*/ 2 w 2"/>
                <a:gd name="T3" fmla="*/ 2 h 3"/>
                <a:gd name="T4" fmla="*/ 2 w 2"/>
                <a:gd name="T5" fmla="*/ 2 h 3"/>
                <a:gd name="T6" fmla="*/ 2 w 2"/>
                <a:gd name="T7" fmla="*/ 1 h 3"/>
                <a:gd name="T8" fmla="*/ 2 w 2"/>
                <a:gd name="T9" fmla="*/ 1 h 3"/>
                <a:gd name="T10" fmla="*/ 1 w 2"/>
                <a:gd name="T11" fmla="*/ 0 h 3"/>
                <a:gd name="T12" fmla="*/ 1 w 2"/>
                <a:gd name="T13" fmla="*/ 1 h 3"/>
                <a:gd name="T14" fmla="*/ 0 w 2"/>
                <a:gd name="T15" fmla="*/ 2 h 3"/>
                <a:gd name="T16" fmla="*/ 0 w 2"/>
                <a:gd name="T17" fmla="*/ 2 h 3"/>
                <a:gd name="T18" fmla="*/ 1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1" y="3"/>
                  </a:moveTo>
                  <a:cubicBezTo>
                    <a:pt x="1" y="3"/>
                    <a:pt x="1" y="3"/>
                    <a:pt x="2" y="2"/>
                  </a:cubicBezTo>
                  <a:cubicBezTo>
                    <a:pt x="2" y="2"/>
                    <a:pt x="2" y="2"/>
                    <a:pt x="2" y="2"/>
                  </a:cubicBezTo>
                  <a:cubicBezTo>
                    <a:pt x="2" y="2"/>
                    <a:pt x="2" y="2"/>
                    <a:pt x="2" y="1"/>
                  </a:cubicBezTo>
                  <a:cubicBezTo>
                    <a:pt x="2" y="1"/>
                    <a:pt x="2" y="1"/>
                    <a:pt x="2" y="1"/>
                  </a:cubicBezTo>
                  <a:cubicBezTo>
                    <a:pt x="2" y="1"/>
                    <a:pt x="1" y="0"/>
                    <a:pt x="1" y="0"/>
                  </a:cubicBezTo>
                  <a:cubicBezTo>
                    <a:pt x="1" y="0"/>
                    <a:pt x="1" y="1"/>
                    <a:pt x="1" y="1"/>
                  </a:cubicBezTo>
                  <a:cubicBezTo>
                    <a:pt x="1" y="1"/>
                    <a:pt x="0" y="1"/>
                    <a:pt x="0" y="2"/>
                  </a:cubicBezTo>
                  <a:cubicBezTo>
                    <a:pt x="0" y="2"/>
                    <a:pt x="0" y="2"/>
                    <a:pt x="0" y="2"/>
                  </a:cubicBezTo>
                  <a:cubicBezTo>
                    <a:pt x="1" y="3"/>
                    <a:pt x="1" y="3"/>
                    <a:pt x="1"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72" name="Freeform 63"/>
            <p:cNvSpPr>
              <a:spLocks/>
            </p:cNvSpPr>
            <p:nvPr/>
          </p:nvSpPr>
          <p:spPr bwMode="auto">
            <a:xfrm>
              <a:off x="3836989" y="2168526"/>
              <a:ext cx="11113" cy="9525"/>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1"/>
                    <a:pt x="1" y="1"/>
                  </a:cubicBezTo>
                  <a:cubicBezTo>
                    <a:pt x="1" y="0"/>
                    <a:pt x="1" y="0"/>
                    <a:pt x="1" y="0"/>
                  </a:cubicBezTo>
                  <a:cubicBezTo>
                    <a:pt x="1" y="0"/>
                    <a:pt x="1" y="0"/>
                    <a:pt x="0" y="0"/>
                  </a:cubicBezTo>
                  <a:cubicBezTo>
                    <a:pt x="0" y="0"/>
                    <a:pt x="0" y="0"/>
                    <a:pt x="0" y="1"/>
                  </a:cubicBezTo>
                  <a:cubicBezTo>
                    <a:pt x="0" y="1"/>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73" name="Freeform 64"/>
            <p:cNvSpPr>
              <a:spLocks/>
            </p:cNvSpPr>
            <p:nvPr/>
          </p:nvSpPr>
          <p:spPr bwMode="auto">
            <a:xfrm>
              <a:off x="5640389" y="2686051"/>
              <a:ext cx="31750" cy="22225"/>
            </a:xfrm>
            <a:custGeom>
              <a:avLst/>
              <a:gdLst>
                <a:gd name="T0" fmla="*/ 2 w 3"/>
                <a:gd name="T1" fmla="*/ 0 h 2"/>
                <a:gd name="T2" fmla="*/ 1 w 3"/>
                <a:gd name="T3" fmla="*/ 0 h 2"/>
                <a:gd name="T4" fmla="*/ 0 w 3"/>
                <a:gd name="T5" fmla="*/ 1 h 2"/>
                <a:gd name="T6" fmla="*/ 0 w 3"/>
                <a:gd name="T7" fmla="*/ 2 h 2"/>
                <a:gd name="T8" fmla="*/ 1 w 3"/>
                <a:gd name="T9" fmla="*/ 2 h 2"/>
                <a:gd name="T10" fmla="*/ 1 w 3"/>
                <a:gd name="T11" fmla="*/ 2 h 2"/>
                <a:gd name="T12" fmla="*/ 2 w 3"/>
                <a:gd name="T13" fmla="*/ 1 h 2"/>
                <a:gd name="T14" fmla="*/ 3 w 3"/>
                <a:gd name="T15" fmla="*/ 1 h 2"/>
                <a:gd name="T16" fmla="*/ 3 w 3"/>
                <a:gd name="T17" fmla="*/ 1 h 2"/>
                <a:gd name="T18" fmla="*/ 2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2" y="0"/>
                  </a:moveTo>
                  <a:cubicBezTo>
                    <a:pt x="2" y="0"/>
                    <a:pt x="1" y="0"/>
                    <a:pt x="1" y="0"/>
                  </a:cubicBezTo>
                  <a:cubicBezTo>
                    <a:pt x="1" y="0"/>
                    <a:pt x="0" y="0"/>
                    <a:pt x="0" y="1"/>
                  </a:cubicBezTo>
                  <a:cubicBezTo>
                    <a:pt x="0" y="1"/>
                    <a:pt x="0" y="1"/>
                    <a:pt x="0" y="2"/>
                  </a:cubicBezTo>
                  <a:cubicBezTo>
                    <a:pt x="1" y="2"/>
                    <a:pt x="1" y="2"/>
                    <a:pt x="1" y="2"/>
                  </a:cubicBezTo>
                  <a:cubicBezTo>
                    <a:pt x="1" y="2"/>
                    <a:pt x="1" y="2"/>
                    <a:pt x="1" y="2"/>
                  </a:cubicBezTo>
                  <a:cubicBezTo>
                    <a:pt x="2" y="2"/>
                    <a:pt x="2" y="1"/>
                    <a:pt x="2" y="1"/>
                  </a:cubicBezTo>
                  <a:cubicBezTo>
                    <a:pt x="2" y="1"/>
                    <a:pt x="3" y="1"/>
                    <a:pt x="3" y="1"/>
                  </a:cubicBezTo>
                  <a:cubicBezTo>
                    <a:pt x="3" y="1"/>
                    <a:pt x="3" y="1"/>
                    <a:pt x="3" y="1"/>
                  </a:cubicBezTo>
                  <a:cubicBezTo>
                    <a:pt x="3" y="0"/>
                    <a:pt x="3" y="0"/>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74" name="Freeform 65"/>
            <p:cNvSpPr>
              <a:spLocks/>
            </p:cNvSpPr>
            <p:nvPr/>
          </p:nvSpPr>
          <p:spPr bwMode="auto">
            <a:xfrm>
              <a:off x="4754564" y="1368426"/>
              <a:ext cx="152400" cy="139700"/>
            </a:xfrm>
            <a:custGeom>
              <a:avLst/>
              <a:gdLst>
                <a:gd name="T0" fmla="*/ 0 w 14"/>
                <a:gd name="T1" fmla="*/ 8 h 13"/>
                <a:gd name="T2" fmla="*/ 0 w 14"/>
                <a:gd name="T3" fmla="*/ 9 h 13"/>
                <a:gd name="T4" fmla="*/ 0 w 14"/>
                <a:gd name="T5" fmla="*/ 9 h 13"/>
                <a:gd name="T6" fmla="*/ 0 w 14"/>
                <a:gd name="T7" fmla="*/ 11 h 13"/>
                <a:gd name="T8" fmla="*/ 1 w 14"/>
                <a:gd name="T9" fmla="*/ 12 h 13"/>
                <a:gd name="T10" fmla="*/ 1 w 14"/>
                <a:gd name="T11" fmla="*/ 12 h 13"/>
                <a:gd name="T12" fmla="*/ 2 w 14"/>
                <a:gd name="T13" fmla="*/ 11 h 13"/>
                <a:gd name="T14" fmla="*/ 3 w 14"/>
                <a:gd name="T15" fmla="*/ 10 h 13"/>
                <a:gd name="T16" fmla="*/ 3 w 14"/>
                <a:gd name="T17" fmla="*/ 11 h 13"/>
                <a:gd name="T18" fmla="*/ 5 w 14"/>
                <a:gd name="T19" fmla="*/ 11 h 13"/>
                <a:gd name="T20" fmla="*/ 5 w 14"/>
                <a:gd name="T21" fmla="*/ 11 h 13"/>
                <a:gd name="T22" fmla="*/ 6 w 14"/>
                <a:gd name="T23" fmla="*/ 11 h 13"/>
                <a:gd name="T24" fmla="*/ 7 w 14"/>
                <a:gd name="T25" fmla="*/ 12 h 13"/>
                <a:gd name="T26" fmla="*/ 8 w 14"/>
                <a:gd name="T27" fmla="*/ 12 h 13"/>
                <a:gd name="T28" fmla="*/ 8 w 14"/>
                <a:gd name="T29" fmla="*/ 12 h 13"/>
                <a:gd name="T30" fmla="*/ 9 w 14"/>
                <a:gd name="T31" fmla="*/ 12 h 13"/>
                <a:gd name="T32" fmla="*/ 10 w 14"/>
                <a:gd name="T33" fmla="*/ 13 h 13"/>
                <a:gd name="T34" fmla="*/ 11 w 14"/>
                <a:gd name="T35" fmla="*/ 12 h 13"/>
                <a:gd name="T36" fmla="*/ 11 w 14"/>
                <a:gd name="T37" fmla="*/ 11 h 13"/>
                <a:gd name="T38" fmla="*/ 12 w 14"/>
                <a:gd name="T39" fmla="*/ 10 h 13"/>
                <a:gd name="T40" fmla="*/ 12 w 14"/>
                <a:gd name="T41" fmla="*/ 10 h 13"/>
                <a:gd name="T42" fmla="*/ 12 w 14"/>
                <a:gd name="T43" fmla="*/ 10 h 13"/>
                <a:gd name="T44" fmla="*/ 12 w 14"/>
                <a:gd name="T45" fmla="*/ 9 h 13"/>
                <a:gd name="T46" fmla="*/ 12 w 14"/>
                <a:gd name="T47" fmla="*/ 8 h 13"/>
                <a:gd name="T48" fmla="*/ 13 w 14"/>
                <a:gd name="T49" fmla="*/ 8 h 13"/>
                <a:gd name="T50" fmla="*/ 14 w 14"/>
                <a:gd name="T51" fmla="*/ 8 h 13"/>
                <a:gd name="T52" fmla="*/ 13 w 14"/>
                <a:gd name="T53" fmla="*/ 7 h 13"/>
                <a:gd name="T54" fmla="*/ 12 w 14"/>
                <a:gd name="T55" fmla="*/ 6 h 13"/>
                <a:gd name="T56" fmla="*/ 12 w 14"/>
                <a:gd name="T57" fmla="*/ 5 h 13"/>
                <a:gd name="T58" fmla="*/ 12 w 14"/>
                <a:gd name="T59" fmla="*/ 4 h 13"/>
                <a:gd name="T60" fmla="*/ 11 w 14"/>
                <a:gd name="T61" fmla="*/ 3 h 13"/>
                <a:gd name="T62" fmla="*/ 10 w 14"/>
                <a:gd name="T63" fmla="*/ 2 h 13"/>
                <a:gd name="T64" fmla="*/ 9 w 14"/>
                <a:gd name="T65" fmla="*/ 1 h 13"/>
                <a:gd name="T66" fmla="*/ 8 w 14"/>
                <a:gd name="T67" fmla="*/ 1 h 13"/>
                <a:gd name="T68" fmla="*/ 8 w 14"/>
                <a:gd name="T69" fmla="*/ 1 h 13"/>
                <a:gd name="T70" fmla="*/ 6 w 14"/>
                <a:gd name="T71" fmla="*/ 0 h 13"/>
                <a:gd name="T72" fmla="*/ 6 w 14"/>
                <a:gd name="T73" fmla="*/ 0 h 13"/>
                <a:gd name="T74" fmla="*/ 5 w 14"/>
                <a:gd name="T75" fmla="*/ 0 h 13"/>
                <a:gd name="T76" fmla="*/ 5 w 14"/>
                <a:gd name="T77" fmla="*/ 0 h 13"/>
                <a:gd name="T78" fmla="*/ 4 w 14"/>
                <a:gd name="T79" fmla="*/ 0 h 13"/>
                <a:gd name="T80" fmla="*/ 3 w 14"/>
                <a:gd name="T81" fmla="*/ 0 h 13"/>
                <a:gd name="T82" fmla="*/ 3 w 14"/>
                <a:gd name="T83" fmla="*/ 2 h 13"/>
                <a:gd name="T84" fmla="*/ 2 w 14"/>
                <a:gd name="T85" fmla="*/ 2 h 13"/>
                <a:gd name="T86" fmla="*/ 1 w 14"/>
                <a:gd name="T87" fmla="*/ 3 h 13"/>
                <a:gd name="T88" fmla="*/ 0 w 14"/>
                <a:gd name="T89" fmla="*/ 4 h 13"/>
                <a:gd name="T90" fmla="*/ 0 w 14"/>
                <a:gd name="T91" fmla="*/ 5 h 13"/>
                <a:gd name="T92" fmla="*/ 0 w 14"/>
                <a:gd name="T93" fmla="*/ 5 h 13"/>
                <a:gd name="T94" fmla="*/ 0 w 14"/>
                <a:gd name="T95" fmla="*/ 6 h 13"/>
                <a:gd name="T96" fmla="*/ 1 w 14"/>
                <a:gd name="T97" fmla="*/ 7 h 13"/>
                <a:gd name="T98" fmla="*/ 1 w 14"/>
                <a:gd name="T99" fmla="*/ 8 h 13"/>
                <a:gd name="T100" fmla="*/ 0 w 14"/>
                <a:gd name="T10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13">
                  <a:moveTo>
                    <a:pt x="0" y="8"/>
                  </a:moveTo>
                  <a:cubicBezTo>
                    <a:pt x="0" y="8"/>
                    <a:pt x="0" y="8"/>
                    <a:pt x="0" y="9"/>
                  </a:cubicBezTo>
                  <a:cubicBezTo>
                    <a:pt x="0" y="9"/>
                    <a:pt x="0" y="9"/>
                    <a:pt x="0" y="9"/>
                  </a:cubicBezTo>
                  <a:cubicBezTo>
                    <a:pt x="1" y="10"/>
                    <a:pt x="0" y="10"/>
                    <a:pt x="0" y="11"/>
                  </a:cubicBezTo>
                  <a:cubicBezTo>
                    <a:pt x="1" y="11"/>
                    <a:pt x="1" y="11"/>
                    <a:pt x="1" y="12"/>
                  </a:cubicBezTo>
                  <a:cubicBezTo>
                    <a:pt x="1" y="12"/>
                    <a:pt x="1" y="12"/>
                    <a:pt x="1" y="12"/>
                  </a:cubicBezTo>
                  <a:cubicBezTo>
                    <a:pt x="2" y="11"/>
                    <a:pt x="2" y="11"/>
                    <a:pt x="2" y="11"/>
                  </a:cubicBezTo>
                  <a:cubicBezTo>
                    <a:pt x="2" y="10"/>
                    <a:pt x="3" y="10"/>
                    <a:pt x="3" y="10"/>
                  </a:cubicBezTo>
                  <a:cubicBezTo>
                    <a:pt x="3" y="10"/>
                    <a:pt x="3" y="11"/>
                    <a:pt x="3" y="11"/>
                  </a:cubicBezTo>
                  <a:cubicBezTo>
                    <a:pt x="4" y="11"/>
                    <a:pt x="4" y="11"/>
                    <a:pt x="5" y="11"/>
                  </a:cubicBezTo>
                  <a:cubicBezTo>
                    <a:pt x="5" y="11"/>
                    <a:pt x="5" y="11"/>
                    <a:pt x="5" y="11"/>
                  </a:cubicBezTo>
                  <a:cubicBezTo>
                    <a:pt x="6" y="11"/>
                    <a:pt x="6" y="11"/>
                    <a:pt x="6" y="11"/>
                  </a:cubicBezTo>
                  <a:cubicBezTo>
                    <a:pt x="6" y="12"/>
                    <a:pt x="6" y="12"/>
                    <a:pt x="7" y="12"/>
                  </a:cubicBezTo>
                  <a:cubicBezTo>
                    <a:pt x="7" y="12"/>
                    <a:pt x="7" y="12"/>
                    <a:pt x="8" y="12"/>
                  </a:cubicBezTo>
                  <a:cubicBezTo>
                    <a:pt x="8" y="12"/>
                    <a:pt x="8" y="12"/>
                    <a:pt x="8" y="12"/>
                  </a:cubicBezTo>
                  <a:cubicBezTo>
                    <a:pt x="8" y="12"/>
                    <a:pt x="9" y="12"/>
                    <a:pt x="9" y="12"/>
                  </a:cubicBezTo>
                  <a:cubicBezTo>
                    <a:pt x="9" y="12"/>
                    <a:pt x="9" y="13"/>
                    <a:pt x="10" y="13"/>
                  </a:cubicBezTo>
                  <a:cubicBezTo>
                    <a:pt x="10" y="13"/>
                    <a:pt x="11" y="13"/>
                    <a:pt x="11" y="12"/>
                  </a:cubicBezTo>
                  <a:cubicBezTo>
                    <a:pt x="11" y="12"/>
                    <a:pt x="11" y="12"/>
                    <a:pt x="11" y="11"/>
                  </a:cubicBezTo>
                  <a:cubicBezTo>
                    <a:pt x="11" y="11"/>
                    <a:pt x="12" y="11"/>
                    <a:pt x="12" y="10"/>
                  </a:cubicBezTo>
                  <a:cubicBezTo>
                    <a:pt x="12" y="10"/>
                    <a:pt x="12" y="10"/>
                    <a:pt x="12" y="10"/>
                  </a:cubicBezTo>
                  <a:cubicBezTo>
                    <a:pt x="12" y="10"/>
                    <a:pt x="12" y="10"/>
                    <a:pt x="12" y="10"/>
                  </a:cubicBezTo>
                  <a:cubicBezTo>
                    <a:pt x="12" y="9"/>
                    <a:pt x="12" y="9"/>
                    <a:pt x="12" y="9"/>
                  </a:cubicBezTo>
                  <a:cubicBezTo>
                    <a:pt x="13" y="8"/>
                    <a:pt x="12" y="8"/>
                    <a:pt x="12" y="8"/>
                  </a:cubicBezTo>
                  <a:cubicBezTo>
                    <a:pt x="13" y="8"/>
                    <a:pt x="13" y="8"/>
                    <a:pt x="13" y="8"/>
                  </a:cubicBezTo>
                  <a:cubicBezTo>
                    <a:pt x="13" y="8"/>
                    <a:pt x="14" y="8"/>
                    <a:pt x="14" y="8"/>
                  </a:cubicBezTo>
                  <a:cubicBezTo>
                    <a:pt x="14" y="7"/>
                    <a:pt x="13" y="7"/>
                    <a:pt x="13" y="7"/>
                  </a:cubicBezTo>
                  <a:cubicBezTo>
                    <a:pt x="13" y="6"/>
                    <a:pt x="13" y="6"/>
                    <a:pt x="12" y="6"/>
                  </a:cubicBezTo>
                  <a:cubicBezTo>
                    <a:pt x="12" y="6"/>
                    <a:pt x="12" y="6"/>
                    <a:pt x="12" y="5"/>
                  </a:cubicBezTo>
                  <a:cubicBezTo>
                    <a:pt x="11" y="5"/>
                    <a:pt x="12" y="4"/>
                    <a:pt x="12" y="4"/>
                  </a:cubicBezTo>
                  <a:cubicBezTo>
                    <a:pt x="11" y="3"/>
                    <a:pt x="11" y="3"/>
                    <a:pt x="11" y="3"/>
                  </a:cubicBezTo>
                  <a:cubicBezTo>
                    <a:pt x="11" y="2"/>
                    <a:pt x="10" y="3"/>
                    <a:pt x="10" y="2"/>
                  </a:cubicBezTo>
                  <a:cubicBezTo>
                    <a:pt x="10" y="2"/>
                    <a:pt x="10" y="2"/>
                    <a:pt x="9" y="1"/>
                  </a:cubicBezTo>
                  <a:cubicBezTo>
                    <a:pt x="9" y="1"/>
                    <a:pt x="9" y="1"/>
                    <a:pt x="8" y="1"/>
                  </a:cubicBezTo>
                  <a:cubicBezTo>
                    <a:pt x="8" y="1"/>
                    <a:pt x="8" y="1"/>
                    <a:pt x="8" y="1"/>
                  </a:cubicBezTo>
                  <a:cubicBezTo>
                    <a:pt x="7" y="0"/>
                    <a:pt x="7" y="0"/>
                    <a:pt x="6" y="0"/>
                  </a:cubicBezTo>
                  <a:cubicBezTo>
                    <a:pt x="6" y="0"/>
                    <a:pt x="6" y="1"/>
                    <a:pt x="6" y="0"/>
                  </a:cubicBezTo>
                  <a:cubicBezTo>
                    <a:pt x="5" y="0"/>
                    <a:pt x="5" y="0"/>
                    <a:pt x="5" y="0"/>
                  </a:cubicBezTo>
                  <a:cubicBezTo>
                    <a:pt x="5" y="0"/>
                    <a:pt x="5" y="0"/>
                    <a:pt x="5" y="0"/>
                  </a:cubicBezTo>
                  <a:cubicBezTo>
                    <a:pt x="5" y="0"/>
                    <a:pt x="4" y="0"/>
                    <a:pt x="4" y="0"/>
                  </a:cubicBezTo>
                  <a:cubicBezTo>
                    <a:pt x="3" y="0"/>
                    <a:pt x="3" y="0"/>
                    <a:pt x="3" y="0"/>
                  </a:cubicBezTo>
                  <a:cubicBezTo>
                    <a:pt x="2" y="1"/>
                    <a:pt x="3" y="1"/>
                    <a:pt x="3" y="2"/>
                  </a:cubicBezTo>
                  <a:cubicBezTo>
                    <a:pt x="2" y="2"/>
                    <a:pt x="2" y="2"/>
                    <a:pt x="2" y="2"/>
                  </a:cubicBezTo>
                  <a:cubicBezTo>
                    <a:pt x="1" y="3"/>
                    <a:pt x="1" y="3"/>
                    <a:pt x="1" y="3"/>
                  </a:cubicBezTo>
                  <a:cubicBezTo>
                    <a:pt x="1" y="4"/>
                    <a:pt x="1" y="4"/>
                    <a:pt x="0" y="4"/>
                  </a:cubicBezTo>
                  <a:cubicBezTo>
                    <a:pt x="0" y="4"/>
                    <a:pt x="0" y="4"/>
                    <a:pt x="0" y="5"/>
                  </a:cubicBezTo>
                  <a:cubicBezTo>
                    <a:pt x="0" y="5"/>
                    <a:pt x="0" y="5"/>
                    <a:pt x="0" y="5"/>
                  </a:cubicBezTo>
                  <a:cubicBezTo>
                    <a:pt x="0" y="5"/>
                    <a:pt x="0" y="5"/>
                    <a:pt x="0" y="6"/>
                  </a:cubicBezTo>
                  <a:cubicBezTo>
                    <a:pt x="0" y="6"/>
                    <a:pt x="0" y="6"/>
                    <a:pt x="1" y="7"/>
                  </a:cubicBezTo>
                  <a:cubicBezTo>
                    <a:pt x="1" y="7"/>
                    <a:pt x="1" y="7"/>
                    <a:pt x="1" y="8"/>
                  </a:cubicBezTo>
                  <a:cubicBezTo>
                    <a:pt x="1" y="8"/>
                    <a:pt x="0" y="8"/>
                    <a:pt x="0" y="8"/>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75" name="Freeform 66"/>
            <p:cNvSpPr>
              <a:spLocks/>
            </p:cNvSpPr>
            <p:nvPr/>
          </p:nvSpPr>
          <p:spPr bwMode="auto">
            <a:xfrm>
              <a:off x="4614864" y="1292226"/>
              <a:ext cx="22225" cy="31750"/>
            </a:xfrm>
            <a:custGeom>
              <a:avLst/>
              <a:gdLst>
                <a:gd name="T0" fmla="*/ 0 w 2"/>
                <a:gd name="T1" fmla="*/ 3 h 3"/>
                <a:gd name="T2" fmla="*/ 1 w 2"/>
                <a:gd name="T3" fmla="*/ 3 h 3"/>
                <a:gd name="T4" fmla="*/ 1 w 2"/>
                <a:gd name="T5" fmla="*/ 2 h 3"/>
                <a:gd name="T6" fmla="*/ 2 w 2"/>
                <a:gd name="T7" fmla="*/ 1 h 3"/>
                <a:gd name="T8" fmla="*/ 2 w 2"/>
                <a:gd name="T9" fmla="*/ 0 h 3"/>
                <a:gd name="T10" fmla="*/ 1 w 2"/>
                <a:gd name="T11" fmla="*/ 0 h 3"/>
                <a:gd name="T12" fmla="*/ 0 w 2"/>
                <a:gd name="T13" fmla="*/ 1 h 3"/>
                <a:gd name="T14" fmla="*/ 0 w 2"/>
                <a:gd name="T15" fmla="*/ 2 h 3"/>
                <a:gd name="T16" fmla="*/ 0 w 2"/>
                <a:gd name="T17" fmla="*/ 2 h 3"/>
                <a:gd name="T18" fmla="*/ 0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3"/>
                  </a:moveTo>
                  <a:cubicBezTo>
                    <a:pt x="0" y="3"/>
                    <a:pt x="1" y="3"/>
                    <a:pt x="1" y="3"/>
                  </a:cubicBezTo>
                  <a:cubicBezTo>
                    <a:pt x="1" y="3"/>
                    <a:pt x="1" y="2"/>
                    <a:pt x="1" y="2"/>
                  </a:cubicBezTo>
                  <a:cubicBezTo>
                    <a:pt x="1" y="2"/>
                    <a:pt x="2" y="2"/>
                    <a:pt x="2" y="1"/>
                  </a:cubicBezTo>
                  <a:cubicBezTo>
                    <a:pt x="2" y="1"/>
                    <a:pt x="2" y="1"/>
                    <a:pt x="2" y="0"/>
                  </a:cubicBezTo>
                  <a:cubicBezTo>
                    <a:pt x="2" y="0"/>
                    <a:pt x="1" y="0"/>
                    <a:pt x="1" y="0"/>
                  </a:cubicBezTo>
                  <a:cubicBezTo>
                    <a:pt x="1" y="0"/>
                    <a:pt x="0" y="0"/>
                    <a:pt x="0" y="1"/>
                  </a:cubicBezTo>
                  <a:cubicBezTo>
                    <a:pt x="0" y="1"/>
                    <a:pt x="0" y="1"/>
                    <a:pt x="0" y="2"/>
                  </a:cubicBezTo>
                  <a:cubicBezTo>
                    <a:pt x="0" y="2"/>
                    <a:pt x="0" y="2"/>
                    <a:pt x="0" y="2"/>
                  </a:cubicBezTo>
                  <a:cubicBezTo>
                    <a:pt x="0" y="2"/>
                    <a:pt x="0" y="3"/>
                    <a:pt x="0"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76" name="Freeform 67"/>
            <p:cNvSpPr>
              <a:spLocks/>
            </p:cNvSpPr>
            <p:nvPr/>
          </p:nvSpPr>
          <p:spPr bwMode="auto">
            <a:xfrm>
              <a:off x="4572002" y="1323976"/>
              <a:ext cx="20638" cy="22225"/>
            </a:xfrm>
            <a:custGeom>
              <a:avLst/>
              <a:gdLst>
                <a:gd name="T0" fmla="*/ 1 w 2"/>
                <a:gd name="T1" fmla="*/ 0 h 2"/>
                <a:gd name="T2" fmla="*/ 1 w 2"/>
                <a:gd name="T3" fmla="*/ 1 h 2"/>
                <a:gd name="T4" fmla="*/ 1 w 2"/>
                <a:gd name="T5" fmla="*/ 2 h 2"/>
                <a:gd name="T6" fmla="*/ 1 w 2"/>
                <a:gd name="T7" fmla="*/ 1 h 2"/>
                <a:gd name="T8" fmla="*/ 2 w 2"/>
                <a:gd name="T9" fmla="*/ 1 h 2"/>
                <a:gd name="T10" fmla="*/ 2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1" y="0"/>
                    <a:pt x="1" y="0"/>
                    <a:pt x="1" y="1"/>
                  </a:cubicBezTo>
                  <a:cubicBezTo>
                    <a:pt x="1" y="1"/>
                    <a:pt x="0" y="1"/>
                    <a:pt x="1" y="2"/>
                  </a:cubicBezTo>
                  <a:cubicBezTo>
                    <a:pt x="1" y="2"/>
                    <a:pt x="1" y="2"/>
                    <a:pt x="1" y="1"/>
                  </a:cubicBezTo>
                  <a:cubicBezTo>
                    <a:pt x="2" y="1"/>
                    <a:pt x="2" y="1"/>
                    <a:pt x="2" y="1"/>
                  </a:cubicBezTo>
                  <a:cubicBezTo>
                    <a:pt x="2" y="0"/>
                    <a:pt x="2" y="0"/>
                    <a:pt x="2" y="0"/>
                  </a:cubicBezTo>
                  <a:cubicBezTo>
                    <a:pt x="2" y="0"/>
                    <a:pt x="2"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77" name="Freeform 68"/>
            <p:cNvSpPr>
              <a:spLocks/>
            </p:cNvSpPr>
            <p:nvPr/>
          </p:nvSpPr>
          <p:spPr bwMode="auto">
            <a:xfrm>
              <a:off x="4452939" y="989014"/>
              <a:ext cx="247650" cy="388938"/>
            </a:xfrm>
            <a:custGeom>
              <a:avLst/>
              <a:gdLst>
                <a:gd name="T0" fmla="*/ 1 w 23"/>
                <a:gd name="T1" fmla="*/ 26 h 36"/>
                <a:gd name="T2" fmla="*/ 2 w 23"/>
                <a:gd name="T3" fmla="*/ 27 h 36"/>
                <a:gd name="T4" fmla="*/ 3 w 23"/>
                <a:gd name="T5" fmla="*/ 30 h 36"/>
                <a:gd name="T6" fmla="*/ 4 w 23"/>
                <a:gd name="T7" fmla="*/ 31 h 36"/>
                <a:gd name="T8" fmla="*/ 4 w 23"/>
                <a:gd name="T9" fmla="*/ 33 h 36"/>
                <a:gd name="T10" fmla="*/ 5 w 23"/>
                <a:gd name="T11" fmla="*/ 34 h 36"/>
                <a:gd name="T12" fmla="*/ 7 w 23"/>
                <a:gd name="T13" fmla="*/ 35 h 36"/>
                <a:gd name="T14" fmla="*/ 8 w 23"/>
                <a:gd name="T15" fmla="*/ 34 h 36"/>
                <a:gd name="T16" fmla="*/ 9 w 23"/>
                <a:gd name="T17" fmla="*/ 33 h 36"/>
                <a:gd name="T18" fmla="*/ 10 w 23"/>
                <a:gd name="T19" fmla="*/ 33 h 36"/>
                <a:gd name="T20" fmla="*/ 11 w 23"/>
                <a:gd name="T21" fmla="*/ 31 h 36"/>
                <a:gd name="T22" fmla="*/ 12 w 23"/>
                <a:gd name="T23" fmla="*/ 29 h 36"/>
                <a:gd name="T24" fmla="*/ 12 w 23"/>
                <a:gd name="T25" fmla="*/ 27 h 36"/>
                <a:gd name="T26" fmla="*/ 13 w 23"/>
                <a:gd name="T27" fmla="*/ 26 h 36"/>
                <a:gd name="T28" fmla="*/ 15 w 23"/>
                <a:gd name="T29" fmla="*/ 26 h 36"/>
                <a:gd name="T30" fmla="*/ 15 w 23"/>
                <a:gd name="T31" fmla="*/ 24 h 36"/>
                <a:gd name="T32" fmla="*/ 16 w 23"/>
                <a:gd name="T33" fmla="*/ 23 h 36"/>
                <a:gd name="T34" fmla="*/ 14 w 23"/>
                <a:gd name="T35" fmla="*/ 21 h 36"/>
                <a:gd name="T36" fmla="*/ 13 w 23"/>
                <a:gd name="T37" fmla="*/ 21 h 36"/>
                <a:gd name="T38" fmla="*/ 12 w 23"/>
                <a:gd name="T39" fmla="*/ 19 h 36"/>
                <a:gd name="T40" fmla="*/ 12 w 23"/>
                <a:gd name="T41" fmla="*/ 18 h 36"/>
                <a:gd name="T42" fmla="*/ 13 w 23"/>
                <a:gd name="T43" fmla="*/ 17 h 36"/>
                <a:gd name="T44" fmla="*/ 14 w 23"/>
                <a:gd name="T45" fmla="*/ 16 h 36"/>
                <a:gd name="T46" fmla="*/ 15 w 23"/>
                <a:gd name="T47" fmla="*/ 15 h 36"/>
                <a:gd name="T48" fmla="*/ 16 w 23"/>
                <a:gd name="T49" fmla="*/ 14 h 36"/>
                <a:gd name="T50" fmla="*/ 18 w 23"/>
                <a:gd name="T51" fmla="*/ 13 h 36"/>
                <a:gd name="T52" fmla="*/ 19 w 23"/>
                <a:gd name="T53" fmla="*/ 12 h 36"/>
                <a:gd name="T54" fmla="*/ 19 w 23"/>
                <a:gd name="T55" fmla="*/ 11 h 36"/>
                <a:gd name="T56" fmla="*/ 20 w 23"/>
                <a:gd name="T57" fmla="*/ 9 h 36"/>
                <a:gd name="T58" fmla="*/ 21 w 23"/>
                <a:gd name="T59" fmla="*/ 9 h 36"/>
                <a:gd name="T60" fmla="*/ 22 w 23"/>
                <a:gd name="T61" fmla="*/ 8 h 36"/>
                <a:gd name="T62" fmla="*/ 23 w 23"/>
                <a:gd name="T63" fmla="*/ 7 h 36"/>
                <a:gd name="T64" fmla="*/ 23 w 23"/>
                <a:gd name="T65" fmla="*/ 5 h 36"/>
                <a:gd name="T66" fmla="*/ 22 w 23"/>
                <a:gd name="T67" fmla="*/ 5 h 36"/>
                <a:gd name="T68" fmla="*/ 21 w 23"/>
                <a:gd name="T69" fmla="*/ 3 h 36"/>
                <a:gd name="T70" fmla="*/ 19 w 23"/>
                <a:gd name="T71" fmla="*/ 2 h 36"/>
                <a:gd name="T72" fmla="*/ 17 w 23"/>
                <a:gd name="T73" fmla="*/ 1 h 36"/>
                <a:gd name="T74" fmla="*/ 15 w 23"/>
                <a:gd name="T75" fmla="*/ 0 h 36"/>
                <a:gd name="T76" fmla="*/ 15 w 23"/>
                <a:gd name="T77" fmla="*/ 1 h 36"/>
                <a:gd name="T78" fmla="*/ 14 w 23"/>
                <a:gd name="T79" fmla="*/ 2 h 36"/>
                <a:gd name="T80" fmla="*/ 12 w 23"/>
                <a:gd name="T81" fmla="*/ 2 h 36"/>
                <a:gd name="T82" fmla="*/ 11 w 23"/>
                <a:gd name="T83" fmla="*/ 2 h 36"/>
                <a:gd name="T84" fmla="*/ 9 w 23"/>
                <a:gd name="T85" fmla="*/ 3 h 36"/>
                <a:gd name="T86" fmla="*/ 8 w 23"/>
                <a:gd name="T87" fmla="*/ 5 h 36"/>
                <a:gd name="T88" fmla="*/ 7 w 23"/>
                <a:gd name="T89" fmla="*/ 7 h 36"/>
                <a:gd name="T90" fmla="*/ 5 w 23"/>
                <a:gd name="T91" fmla="*/ 7 h 36"/>
                <a:gd name="T92" fmla="*/ 5 w 23"/>
                <a:gd name="T93" fmla="*/ 9 h 36"/>
                <a:gd name="T94" fmla="*/ 4 w 23"/>
                <a:gd name="T95" fmla="*/ 11 h 36"/>
                <a:gd name="T96" fmla="*/ 5 w 23"/>
                <a:gd name="T97" fmla="*/ 13 h 36"/>
                <a:gd name="T98" fmla="*/ 3 w 23"/>
                <a:gd name="T99" fmla="*/ 13 h 36"/>
                <a:gd name="T100" fmla="*/ 2 w 23"/>
                <a:gd name="T101" fmla="*/ 13 h 36"/>
                <a:gd name="T102" fmla="*/ 1 w 23"/>
                <a:gd name="T103" fmla="*/ 16 h 36"/>
                <a:gd name="T104" fmla="*/ 2 w 23"/>
                <a:gd name="T105" fmla="*/ 18 h 36"/>
                <a:gd name="T106" fmla="*/ 3 w 23"/>
                <a:gd name="T107" fmla="*/ 19 h 36"/>
                <a:gd name="T108" fmla="*/ 2 w 23"/>
                <a:gd name="T109" fmla="*/ 20 h 36"/>
                <a:gd name="T110" fmla="*/ 3 w 23"/>
                <a:gd name="T111" fmla="*/ 22 h 36"/>
                <a:gd name="T112" fmla="*/ 1 w 23"/>
                <a:gd name="T113" fmla="*/ 24 h 36"/>
                <a:gd name="T114" fmla="*/ 2 w 23"/>
                <a:gd name="T115" fmla="*/ 25 h 36"/>
                <a:gd name="T116" fmla="*/ 0 w 23"/>
                <a:gd name="T117"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 h="36">
                  <a:moveTo>
                    <a:pt x="1" y="26"/>
                  </a:moveTo>
                  <a:cubicBezTo>
                    <a:pt x="1" y="26"/>
                    <a:pt x="1" y="26"/>
                    <a:pt x="1" y="26"/>
                  </a:cubicBezTo>
                  <a:cubicBezTo>
                    <a:pt x="1" y="27"/>
                    <a:pt x="1" y="27"/>
                    <a:pt x="1" y="27"/>
                  </a:cubicBezTo>
                  <a:cubicBezTo>
                    <a:pt x="1" y="27"/>
                    <a:pt x="2" y="27"/>
                    <a:pt x="2" y="27"/>
                  </a:cubicBezTo>
                  <a:cubicBezTo>
                    <a:pt x="2" y="28"/>
                    <a:pt x="2" y="28"/>
                    <a:pt x="2" y="28"/>
                  </a:cubicBezTo>
                  <a:cubicBezTo>
                    <a:pt x="2" y="29"/>
                    <a:pt x="3" y="29"/>
                    <a:pt x="3" y="30"/>
                  </a:cubicBezTo>
                  <a:cubicBezTo>
                    <a:pt x="3" y="30"/>
                    <a:pt x="3" y="30"/>
                    <a:pt x="3" y="31"/>
                  </a:cubicBezTo>
                  <a:cubicBezTo>
                    <a:pt x="3" y="31"/>
                    <a:pt x="4" y="31"/>
                    <a:pt x="4" y="31"/>
                  </a:cubicBezTo>
                  <a:cubicBezTo>
                    <a:pt x="4" y="31"/>
                    <a:pt x="4" y="32"/>
                    <a:pt x="4" y="32"/>
                  </a:cubicBezTo>
                  <a:cubicBezTo>
                    <a:pt x="4" y="32"/>
                    <a:pt x="4" y="32"/>
                    <a:pt x="4" y="33"/>
                  </a:cubicBezTo>
                  <a:cubicBezTo>
                    <a:pt x="4" y="33"/>
                    <a:pt x="4" y="33"/>
                    <a:pt x="5" y="34"/>
                  </a:cubicBezTo>
                  <a:cubicBezTo>
                    <a:pt x="5" y="34"/>
                    <a:pt x="5" y="34"/>
                    <a:pt x="5" y="34"/>
                  </a:cubicBezTo>
                  <a:cubicBezTo>
                    <a:pt x="5" y="35"/>
                    <a:pt x="5" y="35"/>
                    <a:pt x="5" y="35"/>
                  </a:cubicBezTo>
                  <a:cubicBezTo>
                    <a:pt x="5" y="36"/>
                    <a:pt x="6" y="35"/>
                    <a:pt x="7" y="35"/>
                  </a:cubicBezTo>
                  <a:cubicBezTo>
                    <a:pt x="7" y="35"/>
                    <a:pt x="7" y="35"/>
                    <a:pt x="8" y="35"/>
                  </a:cubicBezTo>
                  <a:cubicBezTo>
                    <a:pt x="8" y="34"/>
                    <a:pt x="8" y="34"/>
                    <a:pt x="8" y="34"/>
                  </a:cubicBezTo>
                  <a:cubicBezTo>
                    <a:pt x="8" y="34"/>
                    <a:pt x="8" y="33"/>
                    <a:pt x="8" y="33"/>
                  </a:cubicBezTo>
                  <a:cubicBezTo>
                    <a:pt x="8" y="33"/>
                    <a:pt x="8" y="33"/>
                    <a:pt x="9" y="33"/>
                  </a:cubicBezTo>
                  <a:cubicBezTo>
                    <a:pt x="9" y="33"/>
                    <a:pt x="9" y="33"/>
                    <a:pt x="9" y="33"/>
                  </a:cubicBezTo>
                  <a:cubicBezTo>
                    <a:pt x="10" y="33"/>
                    <a:pt x="10" y="33"/>
                    <a:pt x="10" y="33"/>
                  </a:cubicBezTo>
                  <a:cubicBezTo>
                    <a:pt x="11" y="33"/>
                    <a:pt x="11" y="33"/>
                    <a:pt x="11" y="32"/>
                  </a:cubicBezTo>
                  <a:cubicBezTo>
                    <a:pt x="11" y="32"/>
                    <a:pt x="11" y="32"/>
                    <a:pt x="11" y="31"/>
                  </a:cubicBezTo>
                  <a:cubicBezTo>
                    <a:pt x="12" y="31"/>
                    <a:pt x="11" y="31"/>
                    <a:pt x="12" y="30"/>
                  </a:cubicBezTo>
                  <a:cubicBezTo>
                    <a:pt x="12" y="30"/>
                    <a:pt x="12" y="30"/>
                    <a:pt x="12" y="29"/>
                  </a:cubicBezTo>
                  <a:cubicBezTo>
                    <a:pt x="12" y="29"/>
                    <a:pt x="12" y="29"/>
                    <a:pt x="12" y="28"/>
                  </a:cubicBezTo>
                  <a:cubicBezTo>
                    <a:pt x="12" y="28"/>
                    <a:pt x="12" y="28"/>
                    <a:pt x="12" y="27"/>
                  </a:cubicBezTo>
                  <a:cubicBezTo>
                    <a:pt x="12" y="27"/>
                    <a:pt x="12" y="26"/>
                    <a:pt x="12" y="26"/>
                  </a:cubicBezTo>
                  <a:cubicBezTo>
                    <a:pt x="13" y="26"/>
                    <a:pt x="13" y="26"/>
                    <a:pt x="13" y="26"/>
                  </a:cubicBezTo>
                  <a:cubicBezTo>
                    <a:pt x="13" y="26"/>
                    <a:pt x="13" y="25"/>
                    <a:pt x="14" y="25"/>
                  </a:cubicBezTo>
                  <a:cubicBezTo>
                    <a:pt x="14" y="25"/>
                    <a:pt x="14" y="26"/>
                    <a:pt x="15" y="26"/>
                  </a:cubicBezTo>
                  <a:cubicBezTo>
                    <a:pt x="15" y="25"/>
                    <a:pt x="15" y="25"/>
                    <a:pt x="15" y="25"/>
                  </a:cubicBezTo>
                  <a:cubicBezTo>
                    <a:pt x="15" y="24"/>
                    <a:pt x="15" y="24"/>
                    <a:pt x="15" y="24"/>
                  </a:cubicBezTo>
                  <a:cubicBezTo>
                    <a:pt x="15" y="24"/>
                    <a:pt x="16" y="24"/>
                    <a:pt x="16" y="24"/>
                  </a:cubicBezTo>
                  <a:cubicBezTo>
                    <a:pt x="16" y="23"/>
                    <a:pt x="16" y="23"/>
                    <a:pt x="16" y="23"/>
                  </a:cubicBezTo>
                  <a:cubicBezTo>
                    <a:pt x="15" y="22"/>
                    <a:pt x="15" y="22"/>
                    <a:pt x="15" y="22"/>
                  </a:cubicBezTo>
                  <a:cubicBezTo>
                    <a:pt x="14" y="22"/>
                    <a:pt x="15" y="22"/>
                    <a:pt x="14" y="21"/>
                  </a:cubicBezTo>
                  <a:cubicBezTo>
                    <a:pt x="14" y="21"/>
                    <a:pt x="14" y="21"/>
                    <a:pt x="14" y="21"/>
                  </a:cubicBezTo>
                  <a:cubicBezTo>
                    <a:pt x="13" y="21"/>
                    <a:pt x="13" y="21"/>
                    <a:pt x="13" y="21"/>
                  </a:cubicBezTo>
                  <a:cubicBezTo>
                    <a:pt x="12" y="21"/>
                    <a:pt x="12" y="21"/>
                    <a:pt x="12" y="20"/>
                  </a:cubicBezTo>
                  <a:cubicBezTo>
                    <a:pt x="12" y="20"/>
                    <a:pt x="12" y="20"/>
                    <a:pt x="12" y="19"/>
                  </a:cubicBezTo>
                  <a:cubicBezTo>
                    <a:pt x="12" y="19"/>
                    <a:pt x="12" y="19"/>
                    <a:pt x="12" y="19"/>
                  </a:cubicBezTo>
                  <a:cubicBezTo>
                    <a:pt x="12" y="18"/>
                    <a:pt x="12" y="18"/>
                    <a:pt x="12" y="18"/>
                  </a:cubicBezTo>
                  <a:cubicBezTo>
                    <a:pt x="12" y="18"/>
                    <a:pt x="12" y="18"/>
                    <a:pt x="13" y="18"/>
                  </a:cubicBezTo>
                  <a:cubicBezTo>
                    <a:pt x="13" y="17"/>
                    <a:pt x="13" y="17"/>
                    <a:pt x="13" y="17"/>
                  </a:cubicBezTo>
                  <a:cubicBezTo>
                    <a:pt x="13" y="16"/>
                    <a:pt x="13" y="16"/>
                    <a:pt x="13" y="16"/>
                  </a:cubicBezTo>
                  <a:cubicBezTo>
                    <a:pt x="13" y="16"/>
                    <a:pt x="14" y="16"/>
                    <a:pt x="14" y="16"/>
                  </a:cubicBezTo>
                  <a:cubicBezTo>
                    <a:pt x="14" y="16"/>
                    <a:pt x="14" y="16"/>
                    <a:pt x="14" y="15"/>
                  </a:cubicBezTo>
                  <a:cubicBezTo>
                    <a:pt x="14" y="15"/>
                    <a:pt x="15" y="15"/>
                    <a:pt x="15" y="15"/>
                  </a:cubicBezTo>
                  <a:cubicBezTo>
                    <a:pt x="16" y="15"/>
                    <a:pt x="16" y="15"/>
                    <a:pt x="16" y="14"/>
                  </a:cubicBezTo>
                  <a:cubicBezTo>
                    <a:pt x="16" y="14"/>
                    <a:pt x="16" y="14"/>
                    <a:pt x="16" y="14"/>
                  </a:cubicBezTo>
                  <a:cubicBezTo>
                    <a:pt x="17" y="14"/>
                    <a:pt x="17" y="14"/>
                    <a:pt x="17" y="13"/>
                  </a:cubicBezTo>
                  <a:cubicBezTo>
                    <a:pt x="17" y="13"/>
                    <a:pt x="18" y="13"/>
                    <a:pt x="18" y="13"/>
                  </a:cubicBezTo>
                  <a:cubicBezTo>
                    <a:pt x="18" y="13"/>
                    <a:pt x="18" y="13"/>
                    <a:pt x="19" y="12"/>
                  </a:cubicBezTo>
                  <a:cubicBezTo>
                    <a:pt x="19" y="12"/>
                    <a:pt x="19" y="12"/>
                    <a:pt x="19" y="12"/>
                  </a:cubicBezTo>
                  <a:cubicBezTo>
                    <a:pt x="19" y="12"/>
                    <a:pt x="19" y="12"/>
                    <a:pt x="19" y="11"/>
                  </a:cubicBezTo>
                  <a:cubicBezTo>
                    <a:pt x="19" y="11"/>
                    <a:pt x="19" y="11"/>
                    <a:pt x="19" y="11"/>
                  </a:cubicBezTo>
                  <a:cubicBezTo>
                    <a:pt x="19" y="11"/>
                    <a:pt x="19" y="10"/>
                    <a:pt x="19" y="10"/>
                  </a:cubicBezTo>
                  <a:cubicBezTo>
                    <a:pt x="19" y="10"/>
                    <a:pt x="20" y="10"/>
                    <a:pt x="20" y="9"/>
                  </a:cubicBezTo>
                  <a:cubicBezTo>
                    <a:pt x="20" y="9"/>
                    <a:pt x="21" y="9"/>
                    <a:pt x="21" y="9"/>
                  </a:cubicBezTo>
                  <a:cubicBezTo>
                    <a:pt x="21" y="9"/>
                    <a:pt x="20" y="9"/>
                    <a:pt x="21" y="9"/>
                  </a:cubicBezTo>
                  <a:cubicBezTo>
                    <a:pt x="21" y="8"/>
                    <a:pt x="21" y="8"/>
                    <a:pt x="21" y="8"/>
                  </a:cubicBezTo>
                  <a:cubicBezTo>
                    <a:pt x="22" y="8"/>
                    <a:pt x="22" y="8"/>
                    <a:pt x="22" y="8"/>
                  </a:cubicBezTo>
                  <a:cubicBezTo>
                    <a:pt x="22" y="8"/>
                    <a:pt x="22" y="8"/>
                    <a:pt x="22" y="8"/>
                  </a:cubicBezTo>
                  <a:cubicBezTo>
                    <a:pt x="22" y="8"/>
                    <a:pt x="22" y="7"/>
                    <a:pt x="23" y="7"/>
                  </a:cubicBezTo>
                  <a:cubicBezTo>
                    <a:pt x="23" y="7"/>
                    <a:pt x="23" y="7"/>
                    <a:pt x="23" y="6"/>
                  </a:cubicBezTo>
                  <a:cubicBezTo>
                    <a:pt x="23" y="6"/>
                    <a:pt x="23" y="6"/>
                    <a:pt x="23" y="5"/>
                  </a:cubicBezTo>
                  <a:cubicBezTo>
                    <a:pt x="22" y="5"/>
                    <a:pt x="22" y="5"/>
                    <a:pt x="22" y="5"/>
                  </a:cubicBezTo>
                  <a:cubicBezTo>
                    <a:pt x="22" y="5"/>
                    <a:pt x="22" y="5"/>
                    <a:pt x="22" y="5"/>
                  </a:cubicBezTo>
                  <a:cubicBezTo>
                    <a:pt x="22" y="4"/>
                    <a:pt x="21" y="4"/>
                    <a:pt x="21" y="4"/>
                  </a:cubicBezTo>
                  <a:cubicBezTo>
                    <a:pt x="21" y="3"/>
                    <a:pt x="21" y="3"/>
                    <a:pt x="21" y="3"/>
                  </a:cubicBezTo>
                  <a:cubicBezTo>
                    <a:pt x="21" y="2"/>
                    <a:pt x="20" y="2"/>
                    <a:pt x="20" y="2"/>
                  </a:cubicBezTo>
                  <a:cubicBezTo>
                    <a:pt x="20" y="2"/>
                    <a:pt x="19" y="2"/>
                    <a:pt x="19" y="2"/>
                  </a:cubicBezTo>
                  <a:cubicBezTo>
                    <a:pt x="19" y="2"/>
                    <a:pt x="18" y="2"/>
                    <a:pt x="18" y="2"/>
                  </a:cubicBezTo>
                  <a:cubicBezTo>
                    <a:pt x="18" y="2"/>
                    <a:pt x="17" y="2"/>
                    <a:pt x="17" y="1"/>
                  </a:cubicBezTo>
                  <a:cubicBezTo>
                    <a:pt x="17" y="1"/>
                    <a:pt x="16" y="1"/>
                    <a:pt x="16" y="1"/>
                  </a:cubicBezTo>
                  <a:cubicBezTo>
                    <a:pt x="16" y="0"/>
                    <a:pt x="16" y="0"/>
                    <a:pt x="15" y="0"/>
                  </a:cubicBezTo>
                  <a:cubicBezTo>
                    <a:pt x="15" y="0"/>
                    <a:pt x="15" y="0"/>
                    <a:pt x="15" y="0"/>
                  </a:cubicBezTo>
                  <a:cubicBezTo>
                    <a:pt x="15" y="0"/>
                    <a:pt x="15" y="1"/>
                    <a:pt x="15" y="1"/>
                  </a:cubicBezTo>
                  <a:cubicBezTo>
                    <a:pt x="15" y="1"/>
                    <a:pt x="15" y="1"/>
                    <a:pt x="15" y="2"/>
                  </a:cubicBezTo>
                  <a:cubicBezTo>
                    <a:pt x="15" y="2"/>
                    <a:pt x="14" y="2"/>
                    <a:pt x="14" y="2"/>
                  </a:cubicBezTo>
                  <a:cubicBezTo>
                    <a:pt x="14" y="2"/>
                    <a:pt x="13" y="2"/>
                    <a:pt x="13" y="2"/>
                  </a:cubicBezTo>
                  <a:cubicBezTo>
                    <a:pt x="13" y="2"/>
                    <a:pt x="13" y="2"/>
                    <a:pt x="12" y="2"/>
                  </a:cubicBezTo>
                  <a:cubicBezTo>
                    <a:pt x="12" y="2"/>
                    <a:pt x="12" y="1"/>
                    <a:pt x="11" y="1"/>
                  </a:cubicBezTo>
                  <a:cubicBezTo>
                    <a:pt x="11" y="2"/>
                    <a:pt x="11" y="2"/>
                    <a:pt x="11" y="2"/>
                  </a:cubicBezTo>
                  <a:cubicBezTo>
                    <a:pt x="11" y="2"/>
                    <a:pt x="10" y="3"/>
                    <a:pt x="10" y="3"/>
                  </a:cubicBezTo>
                  <a:cubicBezTo>
                    <a:pt x="10" y="3"/>
                    <a:pt x="9" y="3"/>
                    <a:pt x="9" y="3"/>
                  </a:cubicBezTo>
                  <a:cubicBezTo>
                    <a:pt x="9" y="3"/>
                    <a:pt x="8" y="3"/>
                    <a:pt x="8" y="4"/>
                  </a:cubicBezTo>
                  <a:cubicBezTo>
                    <a:pt x="8" y="4"/>
                    <a:pt x="8" y="5"/>
                    <a:pt x="8" y="5"/>
                  </a:cubicBezTo>
                  <a:cubicBezTo>
                    <a:pt x="8" y="6"/>
                    <a:pt x="8" y="6"/>
                    <a:pt x="8" y="6"/>
                  </a:cubicBezTo>
                  <a:cubicBezTo>
                    <a:pt x="7" y="6"/>
                    <a:pt x="7" y="6"/>
                    <a:pt x="7" y="7"/>
                  </a:cubicBezTo>
                  <a:cubicBezTo>
                    <a:pt x="6" y="7"/>
                    <a:pt x="6" y="7"/>
                    <a:pt x="6" y="7"/>
                  </a:cubicBezTo>
                  <a:cubicBezTo>
                    <a:pt x="6" y="7"/>
                    <a:pt x="5" y="7"/>
                    <a:pt x="5" y="7"/>
                  </a:cubicBezTo>
                  <a:cubicBezTo>
                    <a:pt x="5" y="8"/>
                    <a:pt x="5" y="8"/>
                    <a:pt x="5" y="9"/>
                  </a:cubicBezTo>
                  <a:cubicBezTo>
                    <a:pt x="5" y="9"/>
                    <a:pt x="6" y="9"/>
                    <a:pt x="5" y="9"/>
                  </a:cubicBezTo>
                  <a:cubicBezTo>
                    <a:pt x="5" y="10"/>
                    <a:pt x="5" y="10"/>
                    <a:pt x="5" y="10"/>
                  </a:cubicBezTo>
                  <a:cubicBezTo>
                    <a:pt x="5" y="11"/>
                    <a:pt x="4" y="11"/>
                    <a:pt x="4" y="11"/>
                  </a:cubicBezTo>
                  <a:cubicBezTo>
                    <a:pt x="4" y="12"/>
                    <a:pt x="5" y="12"/>
                    <a:pt x="5" y="12"/>
                  </a:cubicBezTo>
                  <a:cubicBezTo>
                    <a:pt x="5" y="12"/>
                    <a:pt x="5" y="13"/>
                    <a:pt x="5" y="13"/>
                  </a:cubicBezTo>
                  <a:cubicBezTo>
                    <a:pt x="5" y="13"/>
                    <a:pt x="4" y="13"/>
                    <a:pt x="4" y="13"/>
                  </a:cubicBezTo>
                  <a:cubicBezTo>
                    <a:pt x="4" y="13"/>
                    <a:pt x="4" y="13"/>
                    <a:pt x="3" y="13"/>
                  </a:cubicBezTo>
                  <a:cubicBezTo>
                    <a:pt x="3" y="12"/>
                    <a:pt x="3" y="13"/>
                    <a:pt x="2" y="13"/>
                  </a:cubicBezTo>
                  <a:cubicBezTo>
                    <a:pt x="2" y="13"/>
                    <a:pt x="2" y="13"/>
                    <a:pt x="2" y="13"/>
                  </a:cubicBezTo>
                  <a:cubicBezTo>
                    <a:pt x="1" y="14"/>
                    <a:pt x="1" y="14"/>
                    <a:pt x="1" y="15"/>
                  </a:cubicBezTo>
                  <a:cubicBezTo>
                    <a:pt x="1" y="15"/>
                    <a:pt x="1" y="16"/>
                    <a:pt x="1" y="16"/>
                  </a:cubicBezTo>
                  <a:cubicBezTo>
                    <a:pt x="2" y="17"/>
                    <a:pt x="2" y="17"/>
                    <a:pt x="2" y="17"/>
                  </a:cubicBezTo>
                  <a:cubicBezTo>
                    <a:pt x="2" y="17"/>
                    <a:pt x="2" y="18"/>
                    <a:pt x="2" y="18"/>
                  </a:cubicBezTo>
                  <a:cubicBezTo>
                    <a:pt x="2" y="18"/>
                    <a:pt x="2" y="18"/>
                    <a:pt x="2" y="18"/>
                  </a:cubicBezTo>
                  <a:cubicBezTo>
                    <a:pt x="2" y="19"/>
                    <a:pt x="3" y="19"/>
                    <a:pt x="3" y="19"/>
                  </a:cubicBezTo>
                  <a:cubicBezTo>
                    <a:pt x="3" y="19"/>
                    <a:pt x="3" y="20"/>
                    <a:pt x="3" y="20"/>
                  </a:cubicBezTo>
                  <a:cubicBezTo>
                    <a:pt x="3" y="20"/>
                    <a:pt x="2" y="20"/>
                    <a:pt x="2" y="20"/>
                  </a:cubicBezTo>
                  <a:cubicBezTo>
                    <a:pt x="2" y="21"/>
                    <a:pt x="3" y="21"/>
                    <a:pt x="3" y="21"/>
                  </a:cubicBezTo>
                  <a:cubicBezTo>
                    <a:pt x="3" y="22"/>
                    <a:pt x="3" y="22"/>
                    <a:pt x="3" y="22"/>
                  </a:cubicBezTo>
                  <a:cubicBezTo>
                    <a:pt x="2" y="23"/>
                    <a:pt x="2" y="23"/>
                    <a:pt x="2" y="23"/>
                  </a:cubicBezTo>
                  <a:cubicBezTo>
                    <a:pt x="2" y="23"/>
                    <a:pt x="1" y="23"/>
                    <a:pt x="1" y="24"/>
                  </a:cubicBezTo>
                  <a:cubicBezTo>
                    <a:pt x="1" y="24"/>
                    <a:pt x="2" y="24"/>
                    <a:pt x="2" y="24"/>
                  </a:cubicBezTo>
                  <a:cubicBezTo>
                    <a:pt x="2" y="25"/>
                    <a:pt x="2" y="25"/>
                    <a:pt x="2" y="25"/>
                  </a:cubicBezTo>
                  <a:cubicBezTo>
                    <a:pt x="1" y="25"/>
                    <a:pt x="1" y="25"/>
                    <a:pt x="0" y="25"/>
                  </a:cubicBezTo>
                  <a:cubicBezTo>
                    <a:pt x="0" y="25"/>
                    <a:pt x="0" y="25"/>
                    <a:pt x="0" y="25"/>
                  </a:cubicBezTo>
                  <a:cubicBezTo>
                    <a:pt x="0" y="25"/>
                    <a:pt x="0" y="25"/>
                    <a:pt x="1" y="2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78" name="Freeform 69"/>
            <p:cNvSpPr>
              <a:spLocks/>
            </p:cNvSpPr>
            <p:nvPr/>
          </p:nvSpPr>
          <p:spPr bwMode="auto">
            <a:xfrm>
              <a:off x="4691064" y="10763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79" name="Freeform 70"/>
            <p:cNvSpPr>
              <a:spLocks/>
            </p:cNvSpPr>
            <p:nvPr/>
          </p:nvSpPr>
          <p:spPr bwMode="auto">
            <a:xfrm>
              <a:off x="4603752" y="1573214"/>
              <a:ext cx="161925" cy="85725"/>
            </a:xfrm>
            <a:custGeom>
              <a:avLst/>
              <a:gdLst>
                <a:gd name="T0" fmla="*/ 14 w 15"/>
                <a:gd name="T1" fmla="*/ 1 h 8"/>
                <a:gd name="T2" fmla="*/ 14 w 15"/>
                <a:gd name="T3" fmla="*/ 1 h 8"/>
                <a:gd name="T4" fmla="*/ 13 w 15"/>
                <a:gd name="T5" fmla="*/ 1 h 8"/>
                <a:gd name="T6" fmla="*/ 12 w 15"/>
                <a:gd name="T7" fmla="*/ 1 h 8"/>
                <a:gd name="T8" fmla="*/ 12 w 15"/>
                <a:gd name="T9" fmla="*/ 0 h 8"/>
                <a:gd name="T10" fmla="*/ 10 w 15"/>
                <a:gd name="T11" fmla="*/ 0 h 8"/>
                <a:gd name="T12" fmla="*/ 10 w 15"/>
                <a:gd name="T13" fmla="*/ 0 h 8"/>
                <a:gd name="T14" fmla="*/ 9 w 15"/>
                <a:gd name="T15" fmla="*/ 0 h 8"/>
                <a:gd name="T16" fmla="*/ 8 w 15"/>
                <a:gd name="T17" fmla="*/ 1 h 8"/>
                <a:gd name="T18" fmla="*/ 7 w 15"/>
                <a:gd name="T19" fmla="*/ 1 h 8"/>
                <a:gd name="T20" fmla="*/ 6 w 15"/>
                <a:gd name="T21" fmla="*/ 1 h 8"/>
                <a:gd name="T22" fmla="*/ 5 w 15"/>
                <a:gd name="T23" fmla="*/ 2 h 8"/>
                <a:gd name="T24" fmla="*/ 3 w 15"/>
                <a:gd name="T25" fmla="*/ 2 h 8"/>
                <a:gd name="T26" fmla="*/ 2 w 15"/>
                <a:gd name="T27" fmla="*/ 2 h 8"/>
                <a:gd name="T28" fmla="*/ 1 w 15"/>
                <a:gd name="T29" fmla="*/ 2 h 8"/>
                <a:gd name="T30" fmla="*/ 1 w 15"/>
                <a:gd name="T31" fmla="*/ 2 h 8"/>
                <a:gd name="T32" fmla="*/ 0 w 15"/>
                <a:gd name="T33" fmla="*/ 4 h 8"/>
                <a:gd name="T34" fmla="*/ 0 w 15"/>
                <a:gd name="T35" fmla="*/ 4 h 8"/>
                <a:gd name="T36" fmla="*/ 0 w 15"/>
                <a:gd name="T37" fmla="*/ 5 h 8"/>
                <a:gd name="T38" fmla="*/ 0 w 15"/>
                <a:gd name="T39" fmla="*/ 5 h 8"/>
                <a:gd name="T40" fmla="*/ 1 w 15"/>
                <a:gd name="T41" fmla="*/ 6 h 8"/>
                <a:gd name="T42" fmla="*/ 1 w 15"/>
                <a:gd name="T43" fmla="*/ 6 h 8"/>
                <a:gd name="T44" fmla="*/ 2 w 15"/>
                <a:gd name="T45" fmla="*/ 7 h 8"/>
                <a:gd name="T46" fmla="*/ 3 w 15"/>
                <a:gd name="T47" fmla="*/ 7 h 8"/>
                <a:gd name="T48" fmla="*/ 4 w 15"/>
                <a:gd name="T49" fmla="*/ 8 h 8"/>
                <a:gd name="T50" fmla="*/ 5 w 15"/>
                <a:gd name="T51" fmla="*/ 7 h 8"/>
                <a:gd name="T52" fmla="*/ 6 w 15"/>
                <a:gd name="T53" fmla="*/ 7 h 8"/>
                <a:gd name="T54" fmla="*/ 6 w 15"/>
                <a:gd name="T55" fmla="*/ 8 h 8"/>
                <a:gd name="T56" fmla="*/ 7 w 15"/>
                <a:gd name="T57" fmla="*/ 7 h 8"/>
                <a:gd name="T58" fmla="*/ 8 w 15"/>
                <a:gd name="T59" fmla="*/ 7 h 8"/>
                <a:gd name="T60" fmla="*/ 9 w 15"/>
                <a:gd name="T61" fmla="*/ 8 h 8"/>
                <a:gd name="T62" fmla="*/ 10 w 15"/>
                <a:gd name="T63" fmla="*/ 8 h 8"/>
                <a:gd name="T64" fmla="*/ 11 w 15"/>
                <a:gd name="T65" fmla="*/ 7 h 8"/>
                <a:gd name="T66" fmla="*/ 11 w 15"/>
                <a:gd name="T67" fmla="*/ 6 h 8"/>
                <a:gd name="T68" fmla="*/ 11 w 15"/>
                <a:gd name="T69" fmla="*/ 4 h 8"/>
                <a:gd name="T70" fmla="*/ 12 w 15"/>
                <a:gd name="T71" fmla="*/ 4 h 8"/>
                <a:gd name="T72" fmla="*/ 13 w 15"/>
                <a:gd name="T73" fmla="*/ 3 h 8"/>
                <a:gd name="T74" fmla="*/ 13 w 15"/>
                <a:gd name="T75" fmla="*/ 2 h 8"/>
                <a:gd name="T76" fmla="*/ 14 w 15"/>
                <a:gd name="T77" fmla="*/ 2 h 8"/>
                <a:gd name="T78" fmla="*/ 14 w 15"/>
                <a:gd name="T79" fmla="*/ 2 h 8"/>
                <a:gd name="T80" fmla="*/ 15 w 15"/>
                <a:gd name="T81" fmla="*/ 1 h 8"/>
                <a:gd name="T82" fmla="*/ 14 w 15"/>
                <a:gd name="T8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 h="8">
                  <a:moveTo>
                    <a:pt x="14" y="1"/>
                  </a:moveTo>
                  <a:cubicBezTo>
                    <a:pt x="14" y="1"/>
                    <a:pt x="14" y="1"/>
                    <a:pt x="14" y="1"/>
                  </a:cubicBezTo>
                  <a:cubicBezTo>
                    <a:pt x="13" y="1"/>
                    <a:pt x="13" y="1"/>
                    <a:pt x="13" y="1"/>
                  </a:cubicBezTo>
                  <a:cubicBezTo>
                    <a:pt x="13" y="1"/>
                    <a:pt x="12" y="1"/>
                    <a:pt x="12" y="1"/>
                  </a:cubicBezTo>
                  <a:cubicBezTo>
                    <a:pt x="12" y="0"/>
                    <a:pt x="12" y="0"/>
                    <a:pt x="12" y="0"/>
                  </a:cubicBezTo>
                  <a:cubicBezTo>
                    <a:pt x="11" y="0"/>
                    <a:pt x="11" y="0"/>
                    <a:pt x="10" y="0"/>
                  </a:cubicBezTo>
                  <a:cubicBezTo>
                    <a:pt x="10" y="0"/>
                    <a:pt x="10" y="0"/>
                    <a:pt x="10" y="0"/>
                  </a:cubicBezTo>
                  <a:cubicBezTo>
                    <a:pt x="9" y="0"/>
                    <a:pt x="9" y="0"/>
                    <a:pt x="9" y="0"/>
                  </a:cubicBezTo>
                  <a:cubicBezTo>
                    <a:pt x="9" y="1"/>
                    <a:pt x="9" y="1"/>
                    <a:pt x="8" y="1"/>
                  </a:cubicBezTo>
                  <a:cubicBezTo>
                    <a:pt x="8" y="1"/>
                    <a:pt x="7" y="1"/>
                    <a:pt x="7" y="1"/>
                  </a:cubicBezTo>
                  <a:cubicBezTo>
                    <a:pt x="7" y="1"/>
                    <a:pt x="6" y="1"/>
                    <a:pt x="6" y="1"/>
                  </a:cubicBezTo>
                  <a:cubicBezTo>
                    <a:pt x="6" y="2"/>
                    <a:pt x="5" y="2"/>
                    <a:pt x="5" y="2"/>
                  </a:cubicBezTo>
                  <a:cubicBezTo>
                    <a:pt x="4" y="2"/>
                    <a:pt x="4" y="2"/>
                    <a:pt x="3" y="2"/>
                  </a:cubicBezTo>
                  <a:cubicBezTo>
                    <a:pt x="2" y="2"/>
                    <a:pt x="2" y="2"/>
                    <a:pt x="2" y="2"/>
                  </a:cubicBezTo>
                  <a:cubicBezTo>
                    <a:pt x="1" y="2"/>
                    <a:pt x="1" y="2"/>
                    <a:pt x="1" y="2"/>
                  </a:cubicBezTo>
                  <a:cubicBezTo>
                    <a:pt x="1" y="2"/>
                    <a:pt x="1" y="2"/>
                    <a:pt x="1" y="2"/>
                  </a:cubicBezTo>
                  <a:cubicBezTo>
                    <a:pt x="1" y="3"/>
                    <a:pt x="0" y="3"/>
                    <a:pt x="0" y="4"/>
                  </a:cubicBezTo>
                  <a:cubicBezTo>
                    <a:pt x="0" y="4"/>
                    <a:pt x="0" y="4"/>
                    <a:pt x="0" y="4"/>
                  </a:cubicBezTo>
                  <a:cubicBezTo>
                    <a:pt x="0" y="4"/>
                    <a:pt x="0" y="4"/>
                    <a:pt x="0" y="5"/>
                  </a:cubicBezTo>
                  <a:cubicBezTo>
                    <a:pt x="0" y="5"/>
                    <a:pt x="0" y="5"/>
                    <a:pt x="0" y="5"/>
                  </a:cubicBezTo>
                  <a:cubicBezTo>
                    <a:pt x="0" y="6"/>
                    <a:pt x="0" y="6"/>
                    <a:pt x="1" y="6"/>
                  </a:cubicBezTo>
                  <a:cubicBezTo>
                    <a:pt x="1" y="6"/>
                    <a:pt x="1" y="6"/>
                    <a:pt x="1" y="6"/>
                  </a:cubicBezTo>
                  <a:cubicBezTo>
                    <a:pt x="1" y="6"/>
                    <a:pt x="1" y="6"/>
                    <a:pt x="2" y="7"/>
                  </a:cubicBezTo>
                  <a:cubicBezTo>
                    <a:pt x="2" y="7"/>
                    <a:pt x="2" y="7"/>
                    <a:pt x="3" y="7"/>
                  </a:cubicBezTo>
                  <a:cubicBezTo>
                    <a:pt x="3" y="8"/>
                    <a:pt x="4" y="8"/>
                    <a:pt x="4" y="8"/>
                  </a:cubicBezTo>
                  <a:cubicBezTo>
                    <a:pt x="5" y="8"/>
                    <a:pt x="5" y="8"/>
                    <a:pt x="5" y="7"/>
                  </a:cubicBezTo>
                  <a:cubicBezTo>
                    <a:pt x="5" y="7"/>
                    <a:pt x="6" y="7"/>
                    <a:pt x="6" y="7"/>
                  </a:cubicBezTo>
                  <a:cubicBezTo>
                    <a:pt x="6" y="8"/>
                    <a:pt x="6" y="8"/>
                    <a:pt x="6" y="8"/>
                  </a:cubicBezTo>
                  <a:cubicBezTo>
                    <a:pt x="6" y="7"/>
                    <a:pt x="6" y="7"/>
                    <a:pt x="7" y="7"/>
                  </a:cubicBezTo>
                  <a:cubicBezTo>
                    <a:pt x="7" y="7"/>
                    <a:pt x="7" y="7"/>
                    <a:pt x="8" y="7"/>
                  </a:cubicBezTo>
                  <a:cubicBezTo>
                    <a:pt x="8" y="7"/>
                    <a:pt x="8" y="7"/>
                    <a:pt x="9" y="8"/>
                  </a:cubicBezTo>
                  <a:cubicBezTo>
                    <a:pt x="9" y="8"/>
                    <a:pt x="9" y="8"/>
                    <a:pt x="10" y="8"/>
                  </a:cubicBezTo>
                  <a:cubicBezTo>
                    <a:pt x="11" y="8"/>
                    <a:pt x="11" y="8"/>
                    <a:pt x="11" y="7"/>
                  </a:cubicBezTo>
                  <a:cubicBezTo>
                    <a:pt x="12" y="6"/>
                    <a:pt x="11" y="6"/>
                    <a:pt x="11" y="6"/>
                  </a:cubicBezTo>
                  <a:cubicBezTo>
                    <a:pt x="11" y="5"/>
                    <a:pt x="11" y="5"/>
                    <a:pt x="11" y="4"/>
                  </a:cubicBezTo>
                  <a:cubicBezTo>
                    <a:pt x="12" y="4"/>
                    <a:pt x="12" y="4"/>
                    <a:pt x="12" y="4"/>
                  </a:cubicBezTo>
                  <a:cubicBezTo>
                    <a:pt x="12" y="4"/>
                    <a:pt x="12" y="3"/>
                    <a:pt x="13" y="3"/>
                  </a:cubicBezTo>
                  <a:cubicBezTo>
                    <a:pt x="13" y="2"/>
                    <a:pt x="13" y="2"/>
                    <a:pt x="13" y="2"/>
                  </a:cubicBezTo>
                  <a:cubicBezTo>
                    <a:pt x="13" y="2"/>
                    <a:pt x="13" y="2"/>
                    <a:pt x="14" y="2"/>
                  </a:cubicBezTo>
                  <a:cubicBezTo>
                    <a:pt x="14" y="2"/>
                    <a:pt x="14" y="2"/>
                    <a:pt x="14" y="2"/>
                  </a:cubicBezTo>
                  <a:cubicBezTo>
                    <a:pt x="14" y="2"/>
                    <a:pt x="14" y="2"/>
                    <a:pt x="15" y="1"/>
                  </a:cubicBezTo>
                  <a:cubicBezTo>
                    <a:pt x="14" y="1"/>
                    <a:pt x="14" y="1"/>
                    <a:pt x="14" y="1"/>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80" name="Freeform 71"/>
            <p:cNvSpPr>
              <a:spLocks/>
            </p:cNvSpPr>
            <p:nvPr/>
          </p:nvSpPr>
          <p:spPr bwMode="auto">
            <a:xfrm>
              <a:off x="4237039" y="1865314"/>
              <a:ext cx="11113" cy="11113"/>
            </a:xfrm>
            <a:custGeom>
              <a:avLst/>
              <a:gdLst>
                <a:gd name="T0" fmla="*/ 1 w 1"/>
                <a:gd name="T1" fmla="*/ 0 h 1"/>
                <a:gd name="T2" fmla="*/ 0 w 1"/>
                <a:gd name="T3" fmla="*/ 0 h 1"/>
                <a:gd name="T4" fmla="*/ 0 w 1"/>
                <a:gd name="T5" fmla="*/ 1 h 1"/>
                <a:gd name="T6" fmla="*/ 1 w 1"/>
                <a:gd name="T7" fmla="*/ 1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0"/>
                    <a:pt x="0" y="0"/>
                    <a:pt x="0" y="1"/>
                  </a:cubicBezTo>
                  <a:cubicBezTo>
                    <a:pt x="0" y="1"/>
                    <a:pt x="1" y="1"/>
                    <a:pt x="1" y="1"/>
                  </a:cubicBezTo>
                  <a:cubicBezTo>
                    <a:pt x="1" y="1"/>
                    <a:pt x="1" y="0"/>
                    <a:pt x="1"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81" name="Freeform 72"/>
            <p:cNvSpPr>
              <a:spLocks/>
            </p:cNvSpPr>
            <p:nvPr/>
          </p:nvSpPr>
          <p:spPr bwMode="auto">
            <a:xfrm>
              <a:off x="4268789" y="1843089"/>
              <a:ext cx="22225" cy="11113"/>
            </a:xfrm>
            <a:custGeom>
              <a:avLst/>
              <a:gdLst>
                <a:gd name="T0" fmla="*/ 1 w 2"/>
                <a:gd name="T1" fmla="*/ 1 h 1"/>
                <a:gd name="T2" fmla="*/ 1 w 2"/>
                <a:gd name="T3" fmla="*/ 1 h 1"/>
                <a:gd name="T4" fmla="*/ 2 w 2"/>
                <a:gd name="T5" fmla="*/ 1 h 1"/>
                <a:gd name="T6" fmla="*/ 2 w 2"/>
                <a:gd name="T7" fmla="*/ 0 h 1"/>
                <a:gd name="T8" fmla="*/ 1 w 2"/>
                <a:gd name="T9" fmla="*/ 0 h 1"/>
                <a:gd name="T10" fmla="*/ 0 w 2"/>
                <a:gd name="T11" fmla="*/ 0 h 1"/>
                <a:gd name="T12" fmla="*/ 0 w 2"/>
                <a:gd name="T13" fmla="*/ 1 h 1"/>
                <a:gd name="T14" fmla="*/ 0 w 2"/>
                <a:gd name="T15" fmla="*/ 1 h 1"/>
                <a:gd name="T16" fmla="*/ 1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1" y="1"/>
                  </a:moveTo>
                  <a:cubicBezTo>
                    <a:pt x="1" y="1"/>
                    <a:pt x="1" y="1"/>
                    <a:pt x="1" y="1"/>
                  </a:cubicBezTo>
                  <a:cubicBezTo>
                    <a:pt x="2" y="1"/>
                    <a:pt x="2" y="1"/>
                    <a:pt x="2" y="1"/>
                  </a:cubicBezTo>
                  <a:cubicBezTo>
                    <a:pt x="2" y="0"/>
                    <a:pt x="2" y="0"/>
                    <a:pt x="2" y="0"/>
                  </a:cubicBezTo>
                  <a:cubicBezTo>
                    <a:pt x="1" y="0"/>
                    <a:pt x="1" y="0"/>
                    <a:pt x="1" y="0"/>
                  </a:cubicBezTo>
                  <a:cubicBezTo>
                    <a:pt x="1" y="0"/>
                    <a:pt x="0" y="0"/>
                    <a:pt x="0" y="0"/>
                  </a:cubicBezTo>
                  <a:cubicBezTo>
                    <a:pt x="0" y="0"/>
                    <a:pt x="0" y="0"/>
                    <a:pt x="0" y="1"/>
                  </a:cubicBezTo>
                  <a:cubicBezTo>
                    <a:pt x="0" y="1"/>
                    <a:pt x="0" y="1"/>
                    <a:pt x="0" y="1"/>
                  </a:cubicBezTo>
                  <a:cubicBezTo>
                    <a:pt x="0"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82" name="Freeform 73"/>
            <p:cNvSpPr>
              <a:spLocks/>
            </p:cNvSpPr>
            <p:nvPr/>
          </p:nvSpPr>
          <p:spPr bwMode="auto">
            <a:xfrm>
              <a:off x="4410077" y="1800226"/>
              <a:ext cx="42863" cy="76200"/>
            </a:xfrm>
            <a:custGeom>
              <a:avLst/>
              <a:gdLst>
                <a:gd name="T0" fmla="*/ 4 w 4"/>
                <a:gd name="T1" fmla="*/ 1 h 7"/>
                <a:gd name="T2" fmla="*/ 3 w 4"/>
                <a:gd name="T3" fmla="*/ 0 h 7"/>
                <a:gd name="T4" fmla="*/ 3 w 4"/>
                <a:gd name="T5" fmla="*/ 0 h 7"/>
                <a:gd name="T6" fmla="*/ 2 w 4"/>
                <a:gd name="T7" fmla="*/ 0 h 7"/>
                <a:gd name="T8" fmla="*/ 1 w 4"/>
                <a:gd name="T9" fmla="*/ 1 h 7"/>
                <a:gd name="T10" fmla="*/ 0 w 4"/>
                <a:gd name="T11" fmla="*/ 1 h 7"/>
                <a:gd name="T12" fmla="*/ 0 w 4"/>
                <a:gd name="T13" fmla="*/ 1 h 7"/>
                <a:gd name="T14" fmla="*/ 0 w 4"/>
                <a:gd name="T15" fmla="*/ 1 h 7"/>
                <a:gd name="T16" fmla="*/ 0 w 4"/>
                <a:gd name="T17" fmla="*/ 2 h 7"/>
                <a:gd name="T18" fmla="*/ 0 w 4"/>
                <a:gd name="T19" fmla="*/ 3 h 7"/>
                <a:gd name="T20" fmla="*/ 1 w 4"/>
                <a:gd name="T21" fmla="*/ 3 h 7"/>
                <a:gd name="T22" fmla="*/ 1 w 4"/>
                <a:gd name="T23" fmla="*/ 4 h 7"/>
                <a:gd name="T24" fmla="*/ 1 w 4"/>
                <a:gd name="T25" fmla="*/ 4 h 7"/>
                <a:gd name="T26" fmla="*/ 1 w 4"/>
                <a:gd name="T27" fmla="*/ 5 h 7"/>
                <a:gd name="T28" fmla="*/ 1 w 4"/>
                <a:gd name="T29" fmla="*/ 5 h 7"/>
                <a:gd name="T30" fmla="*/ 1 w 4"/>
                <a:gd name="T31" fmla="*/ 6 h 7"/>
                <a:gd name="T32" fmla="*/ 1 w 4"/>
                <a:gd name="T33" fmla="*/ 6 h 7"/>
                <a:gd name="T34" fmla="*/ 1 w 4"/>
                <a:gd name="T35" fmla="*/ 6 h 7"/>
                <a:gd name="T36" fmla="*/ 2 w 4"/>
                <a:gd name="T37" fmla="*/ 6 h 7"/>
                <a:gd name="T38" fmla="*/ 3 w 4"/>
                <a:gd name="T39" fmla="*/ 6 h 7"/>
                <a:gd name="T40" fmla="*/ 4 w 4"/>
                <a:gd name="T41" fmla="*/ 5 h 7"/>
                <a:gd name="T42" fmla="*/ 4 w 4"/>
                <a:gd name="T43" fmla="*/ 4 h 7"/>
                <a:gd name="T44" fmla="*/ 4 w 4"/>
                <a:gd name="T45" fmla="*/ 4 h 7"/>
                <a:gd name="T46" fmla="*/ 4 w 4"/>
                <a:gd name="T47" fmla="*/ 3 h 7"/>
                <a:gd name="T48" fmla="*/ 4 w 4"/>
                <a:gd name="T4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 h="7">
                  <a:moveTo>
                    <a:pt x="4" y="1"/>
                  </a:moveTo>
                  <a:cubicBezTo>
                    <a:pt x="4" y="1"/>
                    <a:pt x="4" y="1"/>
                    <a:pt x="3" y="0"/>
                  </a:cubicBezTo>
                  <a:cubicBezTo>
                    <a:pt x="3" y="0"/>
                    <a:pt x="3" y="0"/>
                    <a:pt x="3" y="0"/>
                  </a:cubicBezTo>
                  <a:cubicBezTo>
                    <a:pt x="2" y="0"/>
                    <a:pt x="2" y="0"/>
                    <a:pt x="2" y="0"/>
                  </a:cubicBezTo>
                  <a:cubicBezTo>
                    <a:pt x="2" y="0"/>
                    <a:pt x="2" y="0"/>
                    <a:pt x="1" y="1"/>
                  </a:cubicBezTo>
                  <a:cubicBezTo>
                    <a:pt x="1" y="1"/>
                    <a:pt x="0" y="0"/>
                    <a:pt x="0" y="1"/>
                  </a:cubicBezTo>
                  <a:cubicBezTo>
                    <a:pt x="0" y="1"/>
                    <a:pt x="0" y="1"/>
                    <a:pt x="0" y="1"/>
                  </a:cubicBezTo>
                  <a:cubicBezTo>
                    <a:pt x="0" y="1"/>
                    <a:pt x="0" y="1"/>
                    <a:pt x="0" y="1"/>
                  </a:cubicBezTo>
                  <a:cubicBezTo>
                    <a:pt x="1" y="2"/>
                    <a:pt x="0" y="2"/>
                    <a:pt x="0" y="2"/>
                  </a:cubicBezTo>
                  <a:cubicBezTo>
                    <a:pt x="0" y="2"/>
                    <a:pt x="0" y="2"/>
                    <a:pt x="0" y="3"/>
                  </a:cubicBezTo>
                  <a:cubicBezTo>
                    <a:pt x="0" y="3"/>
                    <a:pt x="1" y="3"/>
                    <a:pt x="1" y="3"/>
                  </a:cubicBezTo>
                  <a:cubicBezTo>
                    <a:pt x="1" y="3"/>
                    <a:pt x="1" y="3"/>
                    <a:pt x="1" y="4"/>
                  </a:cubicBezTo>
                  <a:cubicBezTo>
                    <a:pt x="1" y="4"/>
                    <a:pt x="1" y="4"/>
                    <a:pt x="1" y="4"/>
                  </a:cubicBezTo>
                  <a:cubicBezTo>
                    <a:pt x="1" y="4"/>
                    <a:pt x="1" y="4"/>
                    <a:pt x="1" y="5"/>
                  </a:cubicBezTo>
                  <a:cubicBezTo>
                    <a:pt x="1" y="5"/>
                    <a:pt x="1" y="5"/>
                    <a:pt x="1" y="5"/>
                  </a:cubicBezTo>
                  <a:cubicBezTo>
                    <a:pt x="1" y="5"/>
                    <a:pt x="1" y="5"/>
                    <a:pt x="1" y="6"/>
                  </a:cubicBezTo>
                  <a:cubicBezTo>
                    <a:pt x="1" y="6"/>
                    <a:pt x="1" y="6"/>
                    <a:pt x="1" y="6"/>
                  </a:cubicBezTo>
                  <a:cubicBezTo>
                    <a:pt x="1" y="6"/>
                    <a:pt x="1" y="6"/>
                    <a:pt x="1" y="6"/>
                  </a:cubicBezTo>
                  <a:cubicBezTo>
                    <a:pt x="2" y="7"/>
                    <a:pt x="2" y="7"/>
                    <a:pt x="2" y="6"/>
                  </a:cubicBezTo>
                  <a:cubicBezTo>
                    <a:pt x="3" y="6"/>
                    <a:pt x="3" y="6"/>
                    <a:pt x="3" y="6"/>
                  </a:cubicBezTo>
                  <a:cubicBezTo>
                    <a:pt x="3" y="5"/>
                    <a:pt x="4" y="6"/>
                    <a:pt x="4" y="5"/>
                  </a:cubicBezTo>
                  <a:cubicBezTo>
                    <a:pt x="4" y="5"/>
                    <a:pt x="4" y="5"/>
                    <a:pt x="4" y="4"/>
                  </a:cubicBezTo>
                  <a:cubicBezTo>
                    <a:pt x="4" y="4"/>
                    <a:pt x="4" y="4"/>
                    <a:pt x="4" y="4"/>
                  </a:cubicBezTo>
                  <a:cubicBezTo>
                    <a:pt x="4" y="3"/>
                    <a:pt x="4" y="3"/>
                    <a:pt x="4" y="3"/>
                  </a:cubicBezTo>
                  <a:cubicBezTo>
                    <a:pt x="4" y="2"/>
                    <a:pt x="4" y="2"/>
                    <a:pt x="4"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83" name="Freeform 74"/>
            <p:cNvSpPr>
              <a:spLocks/>
            </p:cNvSpPr>
            <p:nvPr/>
          </p:nvSpPr>
          <p:spPr bwMode="auto">
            <a:xfrm>
              <a:off x="4518027" y="1885951"/>
              <a:ext cx="85725" cy="55563"/>
            </a:xfrm>
            <a:custGeom>
              <a:avLst/>
              <a:gdLst>
                <a:gd name="T0" fmla="*/ 7 w 8"/>
                <a:gd name="T1" fmla="*/ 3 h 5"/>
                <a:gd name="T2" fmla="*/ 7 w 8"/>
                <a:gd name="T3" fmla="*/ 3 h 5"/>
                <a:gd name="T4" fmla="*/ 7 w 8"/>
                <a:gd name="T5" fmla="*/ 2 h 5"/>
                <a:gd name="T6" fmla="*/ 8 w 8"/>
                <a:gd name="T7" fmla="*/ 2 h 5"/>
                <a:gd name="T8" fmla="*/ 8 w 8"/>
                <a:gd name="T9" fmla="*/ 1 h 5"/>
                <a:gd name="T10" fmla="*/ 7 w 8"/>
                <a:gd name="T11" fmla="*/ 0 h 5"/>
                <a:gd name="T12" fmla="*/ 6 w 8"/>
                <a:gd name="T13" fmla="*/ 0 h 5"/>
                <a:gd name="T14" fmla="*/ 5 w 8"/>
                <a:gd name="T15" fmla="*/ 1 h 5"/>
                <a:gd name="T16" fmla="*/ 5 w 8"/>
                <a:gd name="T17" fmla="*/ 1 h 5"/>
                <a:gd name="T18" fmla="*/ 4 w 8"/>
                <a:gd name="T19" fmla="*/ 1 h 5"/>
                <a:gd name="T20" fmla="*/ 3 w 8"/>
                <a:gd name="T21" fmla="*/ 0 h 5"/>
                <a:gd name="T22" fmla="*/ 2 w 8"/>
                <a:gd name="T23" fmla="*/ 0 h 5"/>
                <a:gd name="T24" fmla="*/ 2 w 8"/>
                <a:gd name="T25" fmla="*/ 0 h 5"/>
                <a:gd name="T26" fmla="*/ 1 w 8"/>
                <a:gd name="T27" fmla="*/ 1 h 5"/>
                <a:gd name="T28" fmla="*/ 0 w 8"/>
                <a:gd name="T29" fmla="*/ 2 h 5"/>
                <a:gd name="T30" fmla="*/ 1 w 8"/>
                <a:gd name="T31" fmla="*/ 2 h 5"/>
                <a:gd name="T32" fmla="*/ 2 w 8"/>
                <a:gd name="T33" fmla="*/ 3 h 5"/>
                <a:gd name="T34" fmla="*/ 3 w 8"/>
                <a:gd name="T35" fmla="*/ 3 h 5"/>
                <a:gd name="T36" fmla="*/ 3 w 8"/>
                <a:gd name="T37" fmla="*/ 3 h 5"/>
                <a:gd name="T38" fmla="*/ 4 w 8"/>
                <a:gd name="T39" fmla="*/ 4 h 5"/>
                <a:gd name="T40" fmla="*/ 4 w 8"/>
                <a:gd name="T41" fmla="*/ 4 h 5"/>
                <a:gd name="T42" fmla="*/ 5 w 8"/>
                <a:gd name="T43" fmla="*/ 4 h 5"/>
                <a:gd name="T44" fmla="*/ 6 w 8"/>
                <a:gd name="T45" fmla="*/ 5 h 5"/>
                <a:gd name="T46" fmla="*/ 7 w 8"/>
                <a:gd name="T47" fmla="*/ 5 h 5"/>
                <a:gd name="T48" fmla="*/ 8 w 8"/>
                <a:gd name="T49" fmla="*/ 5 h 5"/>
                <a:gd name="T50" fmla="*/ 8 w 8"/>
                <a:gd name="T51" fmla="*/ 4 h 5"/>
                <a:gd name="T52" fmla="*/ 7 w 8"/>
                <a:gd name="T5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5">
                  <a:moveTo>
                    <a:pt x="7" y="3"/>
                  </a:moveTo>
                  <a:cubicBezTo>
                    <a:pt x="7" y="3"/>
                    <a:pt x="7" y="3"/>
                    <a:pt x="7" y="3"/>
                  </a:cubicBezTo>
                  <a:cubicBezTo>
                    <a:pt x="7" y="2"/>
                    <a:pt x="7" y="2"/>
                    <a:pt x="7" y="2"/>
                  </a:cubicBezTo>
                  <a:cubicBezTo>
                    <a:pt x="7" y="2"/>
                    <a:pt x="8" y="2"/>
                    <a:pt x="8" y="2"/>
                  </a:cubicBezTo>
                  <a:cubicBezTo>
                    <a:pt x="8" y="1"/>
                    <a:pt x="8" y="1"/>
                    <a:pt x="8" y="1"/>
                  </a:cubicBezTo>
                  <a:cubicBezTo>
                    <a:pt x="7" y="0"/>
                    <a:pt x="7" y="0"/>
                    <a:pt x="7" y="0"/>
                  </a:cubicBezTo>
                  <a:cubicBezTo>
                    <a:pt x="7" y="0"/>
                    <a:pt x="7" y="0"/>
                    <a:pt x="6" y="0"/>
                  </a:cubicBezTo>
                  <a:cubicBezTo>
                    <a:pt x="6" y="1"/>
                    <a:pt x="6" y="1"/>
                    <a:pt x="5" y="1"/>
                  </a:cubicBezTo>
                  <a:cubicBezTo>
                    <a:pt x="5" y="1"/>
                    <a:pt x="5" y="1"/>
                    <a:pt x="5" y="1"/>
                  </a:cubicBezTo>
                  <a:cubicBezTo>
                    <a:pt x="4" y="1"/>
                    <a:pt x="4" y="1"/>
                    <a:pt x="4" y="1"/>
                  </a:cubicBezTo>
                  <a:cubicBezTo>
                    <a:pt x="3" y="0"/>
                    <a:pt x="3" y="0"/>
                    <a:pt x="3" y="0"/>
                  </a:cubicBezTo>
                  <a:cubicBezTo>
                    <a:pt x="3" y="0"/>
                    <a:pt x="3" y="0"/>
                    <a:pt x="2" y="0"/>
                  </a:cubicBezTo>
                  <a:cubicBezTo>
                    <a:pt x="2" y="0"/>
                    <a:pt x="2" y="0"/>
                    <a:pt x="2" y="0"/>
                  </a:cubicBezTo>
                  <a:cubicBezTo>
                    <a:pt x="1" y="0"/>
                    <a:pt x="1" y="0"/>
                    <a:pt x="1" y="1"/>
                  </a:cubicBezTo>
                  <a:cubicBezTo>
                    <a:pt x="0" y="1"/>
                    <a:pt x="0" y="1"/>
                    <a:pt x="0" y="2"/>
                  </a:cubicBezTo>
                  <a:cubicBezTo>
                    <a:pt x="1" y="2"/>
                    <a:pt x="1" y="2"/>
                    <a:pt x="1" y="2"/>
                  </a:cubicBezTo>
                  <a:cubicBezTo>
                    <a:pt x="1" y="2"/>
                    <a:pt x="2" y="2"/>
                    <a:pt x="2" y="3"/>
                  </a:cubicBezTo>
                  <a:cubicBezTo>
                    <a:pt x="2" y="3"/>
                    <a:pt x="2" y="3"/>
                    <a:pt x="3" y="3"/>
                  </a:cubicBezTo>
                  <a:cubicBezTo>
                    <a:pt x="3" y="3"/>
                    <a:pt x="3" y="3"/>
                    <a:pt x="3" y="3"/>
                  </a:cubicBezTo>
                  <a:cubicBezTo>
                    <a:pt x="4" y="3"/>
                    <a:pt x="3" y="3"/>
                    <a:pt x="4" y="4"/>
                  </a:cubicBezTo>
                  <a:cubicBezTo>
                    <a:pt x="4" y="4"/>
                    <a:pt x="4" y="3"/>
                    <a:pt x="4" y="4"/>
                  </a:cubicBezTo>
                  <a:cubicBezTo>
                    <a:pt x="5" y="4"/>
                    <a:pt x="5" y="4"/>
                    <a:pt x="5" y="4"/>
                  </a:cubicBezTo>
                  <a:cubicBezTo>
                    <a:pt x="5" y="5"/>
                    <a:pt x="6" y="4"/>
                    <a:pt x="6" y="5"/>
                  </a:cubicBezTo>
                  <a:cubicBezTo>
                    <a:pt x="7" y="5"/>
                    <a:pt x="7" y="5"/>
                    <a:pt x="7" y="5"/>
                  </a:cubicBezTo>
                  <a:cubicBezTo>
                    <a:pt x="7" y="5"/>
                    <a:pt x="7" y="5"/>
                    <a:pt x="8" y="5"/>
                  </a:cubicBezTo>
                  <a:cubicBezTo>
                    <a:pt x="8" y="4"/>
                    <a:pt x="8" y="4"/>
                    <a:pt x="8" y="4"/>
                  </a:cubicBezTo>
                  <a:cubicBezTo>
                    <a:pt x="7" y="3"/>
                    <a:pt x="7" y="4"/>
                    <a:pt x="7"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84" name="Freeform 75"/>
            <p:cNvSpPr>
              <a:spLocks/>
            </p:cNvSpPr>
            <p:nvPr/>
          </p:nvSpPr>
          <p:spPr bwMode="auto">
            <a:xfrm>
              <a:off x="4754564" y="1703389"/>
              <a:ext cx="161925" cy="96838"/>
            </a:xfrm>
            <a:custGeom>
              <a:avLst/>
              <a:gdLst>
                <a:gd name="T0" fmla="*/ 11 w 15"/>
                <a:gd name="T1" fmla="*/ 7 h 9"/>
                <a:gd name="T2" fmla="*/ 12 w 15"/>
                <a:gd name="T3" fmla="*/ 7 h 9"/>
                <a:gd name="T4" fmla="*/ 12 w 15"/>
                <a:gd name="T5" fmla="*/ 7 h 9"/>
                <a:gd name="T6" fmla="*/ 13 w 15"/>
                <a:gd name="T7" fmla="*/ 7 h 9"/>
                <a:gd name="T8" fmla="*/ 14 w 15"/>
                <a:gd name="T9" fmla="*/ 7 h 9"/>
                <a:gd name="T10" fmla="*/ 14 w 15"/>
                <a:gd name="T11" fmla="*/ 7 h 9"/>
                <a:gd name="T12" fmla="*/ 14 w 15"/>
                <a:gd name="T13" fmla="*/ 6 h 9"/>
                <a:gd name="T14" fmla="*/ 13 w 15"/>
                <a:gd name="T15" fmla="*/ 5 h 9"/>
                <a:gd name="T16" fmla="*/ 13 w 15"/>
                <a:gd name="T17" fmla="*/ 4 h 9"/>
                <a:gd name="T18" fmla="*/ 14 w 15"/>
                <a:gd name="T19" fmla="*/ 3 h 9"/>
                <a:gd name="T20" fmla="*/ 14 w 15"/>
                <a:gd name="T21" fmla="*/ 3 h 9"/>
                <a:gd name="T22" fmla="*/ 15 w 15"/>
                <a:gd name="T23" fmla="*/ 2 h 9"/>
                <a:gd name="T24" fmla="*/ 15 w 15"/>
                <a:gd name="T25" fmla="*/ 1 h 9"/>
                <a:gd name="T26" fmla="*/ 14 w 15"/>
                <a:gd name="T27" fmla="*/ 1 h 9"/>
                <a:gd name="T28" fmla="*/ 14 w 15"/>
                <a:gd name="T29" fmla="*/ 2 h 9"/>
                <a:gd name="T30" fmla="*/ 13 w 15"/>
                <a:gd name="T31" fmla="*/ 1 h 9"/>
                <a:gd name="T32" fmla="*/ 12 w 15"/>
                <a:gd name="T33" fmla="*/ 1 h 9"/>
                <a:gd name="T34" fmla="*/ 11 w 15"/>
                <a:gd name="T35" fmla="*/ 1 h 9"/>
                <a:gd name="T36" fmla="*/ 9 w 15"/>
                <a:gd name="T37" fmla="*/ 1 h 9"/>
                <a:gd name="T38" fmla="*/ 8 w 15"/>
                <a:gd name="T39" fmla="*/ 1 h 9"/>
                <a:gd name="T40" fmla="*/ 7 w 15"/>
                <a:gd name="T41" fmla="*/ 2 h 9"/>
                <a:gd name="T42" fmla="*/ 7 w 15"/>
                <a:gd name="T43" fmla="*/ 2 h 9"/>
                <a:gd name="T44" fmla="*/ 5 w 15"/>
                <a:gd name="T45" fmla="*/ 2 h 9"/>
                <a:gd name="T46" fmla="*/ 5 w 15"/>
                <a:gd name="T47" fmla="*/ 2 h 9"/>
                <a:gd name="T48" fmla="*/ 4 w 15"/>
                <a:gd name="T49" fmla="*/ 2 h 9"/>
                <a:gd name="T50" fmla="*/ 3 w 15"/>
                <a:gd name="T51" fmla="*/ 1 h 9"/>
                <a:gd name="T52" fmla="*/ 1 w 15"/>
                <a:gd name="T53" fmla="*/ 1 h 9"/>
                <a:gd name="T54" fmla="*/ 1 w 15"/>
                <a:gd name="T55" fmla="*/ 0 h 9"/>
                <a:gd name="T56" fmla="*/ 1 w 15"/>
                <a:gd name="T57" fmla="*/ 0 h 9"/>
                <a:gd name="T58" fmla="*/ 0 w 15"/>
                <a:gd name="T59" fmla="*/ 1 h 9"/>
                <a:gd name="T60" fmla="*/ 0 w 15"/>
                <a:gd name="T61" fmla="*/ 2 h 9"/>
                <a:gd name="T62" fmla="*/ 1 w 15"/>
                <a:gd name="T63" fmla="*/ 3 h 9"/>
                <a:gd name="T64" fmla="*/ 1 w 15"/>
                <a:gd name="T65" fmla="*/ 4 h 9"/>
                <a:gd name="T66" fmla="*/ 1 w 15"/>
                <a:gd name="T67" fmla="*/ 4 h 9"/>
                <a:gd name="T68" fmla="*/ 1 w 15"/>
                <a:gd name="T69" fmla="*/ 6 h 9"/>
                <a:gd name="T70" fmla="*/ 1 w 15"/>
                <a:gd name="T71" fmla="*/ 6 h 9"/>
                <a:gd name="T72" fmla="*/ 1 w 15"/>
                <a:gd name="T73" fmla="*/ 6 h 9"/>
                <a:gd name="T74" fmla="*/ 2 w 15"/>
                <a:gd name="T75" fmla="*/ 7 h 9"/>
                <a:gd name="T76" fmla="*/ 2 w 15"/>
                <a:gd name="T77" fmla="*/ 8 h 9"/>
                <a:gd name="T78" fmla="*/ 2 w 15"/>
                <a:gd name="T79" fmla="*/ 9 h 9"/>
                <a:gd name="T80" fmla="*/ 2 w 15"/>
                <a:gd name="T81" fmla="*/ 9 h 9"/>
                <a:gd name="T82" fmla="*/ 4 w 15"/>
                <a:gd name="T83" fmla="*/ 8 h 9"/>
                <a:gd name="T84" fmla="*/ 5 w 15"/>
                <a:gd name="T85" fmla="*/ 8 h 9"/>
                <a:gd name="T86" fmla="*/ 6 w 15"/>
                <a:gd name="T87" fmla="*/ 8 h 9"/>
                <a:gd name="T88" fmla="*/ 7 w 15"/>
                <a:gd name="T89" fmla="*/ 8 h 9"/>
                <a:gd name="T90" fmla="*/ 8 w 15"/>
                <a:gd name="T91" fmla="*/ 9 h 9"/>
                <a:gd name="T92" fmla="*/ 9 w 15"/>
                <a:gd name="T93" fmla="*/ 9 h 9"/>
                <a:gd name="T94" fmla="*/ 9 w 15"/>
                <a:gd name="T95" fmla="*/ 8 h 9"/>
                <a:gd name="T96" fmla="*/ 9 w 15"/>
                <a:gd name="T97" fmla="*/ 7 h 9"/>
                <a:gd name="T98" fmla="*/ 10 w 15"/>
                <a:gd name="T99" fmla="*/ 7 h 9"/>
                <a:gd name="T100" fmla="*/ 10 w 15"/>
                <a:gd name="T101" fmla="*/ 7 h 9"/>
                <a:gd name="T102" fmla="*/ 11 w 15"/>
                <a:gd name="T10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9">
                  <a:moveTo>
                    <a:pt x="11" y="7"/>
                  </a:moveTo>
                  <a:cubicBezTo>
                    <a:pt x="11" y="7"/>
                    <a:pt x="11" y="7"/>
                    <a:pt x="12" y="7"/>
                  </a:cubicBezTo>
                  <a:cubicBezTo>
                    <a:pt x="12" y="7"/>
                    <a:pt x="12" y="7"/>
                    <a:pt x="12" y="7"/>
                  </a:cubicBezTo>
                  <a:cubicBezTo>
                    <a:pt x="12" y="7"/>
                    <a:pt x="13" y="7"/>
                    <a:pt x="13" y="7"/>
                  </a:cubicBezTo>
                  <a:cubicBezTo>
                    <a:pt x="13" y="7"/>
                    <a:pt x="13" y="7"/>
                    <a:pt x="14" y="7"/>
                  </a:cubicBezTo>
                  <a:cubicBezTo>
                    <a:pt x="14" y="7"/>
                    <a:pt x="14" y="7"/>
                    <a:pt x="14" y="7"/>
                  </a:cubicBezTo>
                  <a:cubicBezTo>
                    <a:pt x="14" y="6"/>
                    <a:pt x="14" y="6"/>
                    <a:pt x="14" y="6"/>
                  </a:cubicBezTo>
                  <a:cubicBezTo>
                    <a:pt x="13" y="6"/>
                    <a:pt x="13" y="6"/>
                    <a:pt x="13" y="5"/>
                  </a:cubicBezTo>
                  <a:cubicBezTo>
                    <a:pt x="13" y="5"/>
                    <a:pt x="13" y="5"/>
                    <a:pt x="13" y="4"/>
                  </a:cubicBezTo>
                  <a:cubicBezTo>
                    <a:pt x="13" y="4"/>
                    <a:pt x="13" y="3"/>
                    <a:pt x="14" y="3"/>
                  </a:cubicBezTo>
                  <a:cubicBezTo>
                    <a:pt x="14" y="3"/>
                    <a:pt x="14" y="3"/>
                    <a:pt x="14" y="3"/>
                  </a:cubicBezTo>
                  <a:cubicBezTo>
                    <a:pt x="15" y="2"/>
                    <a:pt x="15" y="2"/>
                    <a:pt x="15" y="2"/>
                  </a:cubicBezTo>
                  <a:cubicBezTo>
                    <a:pt x="15" y="2"/>
                    <a:pt x="15" y="2"/>
                    <a:pt x="15" y="1"/>
                  </a:cubicBezTo>
                  <a:cubicBezTo>
                    <a:pt x="14" y="1"/>
                    <a:pt x="14" y="1"/>
                    <a:pt x="14" y="1"/>
                  </a:cubicBezTo>
                  <a:cubicBezTo>
                    <a:pt x="14" y="2"/>
                    <a:pt x="14" y="2"/>
                    <a:pt x="14" y="2"/>
                  </a:cubicBezTo>
                  <a:cubicBezTo>
                    <a:pt x="13" y="2"/>
                    <a:pt x="13" y="1"/>
                    <a:pt x="13" y="1"/>
                  </a:cubicBezTo>
                  <a:cubicBezTo>
                    <a:pt x="13" y="1"/>
                    <a:pt x="12" y="1"/>
                    <a:pt x="12" y="1"/>
                  </a:cubicBezTo>
                  <a:cubicBezTo>
                    <a:pt x="11" y="1"/>
                    <a:pt x="11" y="1"/>
                    <a:pt x="11" y="1"/>
                  </a:cubicBezTo>
                  <a:cubicBezTo>
                    <a:pt x="10" y="1"/>
                    <a:pt x="10" y="1"/>
                    <a:pt x="9" y="1"/>
                  </a:cubicBezTo>
                  <a:cubicBezTo>
                    <a:pt x="9" y="1"/>
                    <a:pt x="9" y="1"/>
                    <a:pt x="8" y="1"/>
                  </a:cubicBezTo>
                  <a:cubicBezTo>
                    <a:pt x="8" y="2"/>
                    <a:pt x="8" y="2"/>
                    <a:pt x="7" y="2"/>
                  </a:cubicBezTo>
                  <a:cubicBezTo>
                    <a:pt x="7" y="2"/>
                    <a:pt x="7" y="2"/>
                    <a:pt x="7" y="2"/>
                  </a:cubicBezTo>
                  <a:cubicBezTo>
                    <a:pt x="6" y="2"/>
                    <a:pt x="6" y="2"/>
                    <a:pt x="5" y="2"/>
                  </a:cubicBezTo>
                  <a:cubicBezTo>
                    <a:pt x="5" y="2"/>
                    <a:pt x="5" y="2"/>
                    <a:pt x="5" y="2"/>
                  </a:cubicBezTo>
                  <a:cubicBezTo>
                    <a:pt x="4" y="2"/>
                    <a:pt x="4" y="2"/>
                    <a:pt x="4" y="2"/>
                  </a:cubicBezTo>
                  <a:cubicBezTo>
                    <a:pt x="3" y="1"/>
                    <a:pt x="3" y="1"/>
                    <a:pt x="3" y="1"/>
                  </a:cubicBezTo>
                  <a:cubicBezTo>
                    <a:pt x="2" y="1"/>
                    <a:pt x="2" y="1"/>
                    <a:pt x="1" y="1"/>
                  </a:cubicBezTo>
                  <a:cubicBezTo>
                    <a:pt x="1" y="1"/>
                    <a:pt x="1" y="0"/>
                    <a:pt x="1" y="0"/>
                  </a:cubicBezTo>
                  <a:cubicBezTo>
                    <a:pt x="1" y="0"/>
                    <a:pt x="1" y="0"/>
                    <a:pt x="1" y="0"/>
                  </a:cubicBezTo>
                  <a:cubicBezTo>
                    <a:pt x="1" y="1"/>
                    <a:pt x="0" y="1"/>
                    <a:pt x="0" y="1"/>
                  </a:cubicBezTo>
                  <a:cubicBezTo>
                    <a:pt x="0" y="1"/>
                    <a:pt x="0" y="2"/>
                    <a:pt x="0" y="2"/>
                  </a:cubicBezTo>
                  <a:cubicBezTo>
                    <a:pt x="1" y="3"/>
                    <a:pt x="1" y="3"/>
                    <a:pt x="1" y="3"/>
                  </a:cubicBezTo>
                  <a:cubicBezTo>
                    <a:pt x="1" y="3"/>
                    <a:pt x="1" y="4"/>
                    <a:pt x="1" y="4"/>
                  </a:cubicBezTo>
                  <a:cubicBezTo>
                    <a:pt x="1" y="4"/>
                    <a:pt x="1" y="4"/>
                    <a:pt x="1" y="4"/>
                  </a:cubicBezTo>
                  <a:cubicBezTo>
                    <a:pt x="0" y="5"/>
                    <a:pt x="1" y="5"/>
                    <a:pt x="1" y="6"/>
                  </a:cubicBezTo>
                  <a:cubicBezTo>
                    <a:pt x="1" y="6"/>
                    <a:pt x="1" y="6"/>
                    <a:pt x="1" y="6"/>
                  </a:cubicBezTo>
                  <a:cubicBezTo>
                    <a:pt x="1" y="6"/>
                    <a:pt x="1" y="6"/>
                    <a:pt x="1" y="6"/>
                  </a:cubicBezTo>
                  <a:cubicBezTo>
                    <a:pt x="2" y="6"/>
                    <a:pt x="2" y="6"/>
                    <a:pt x="2" y="7"/>
                  </a:cubicBezTo>
                  <a:cubicBezTo>
                    <a:pt x="2" y="7"/>
                    <a:pt x="2" y="8"/>
                    <a:pt x="2" y="8"/>
                  </a:cubicBezTo>
                  <a:cubicBezTo>
                    <a:pt x="2" y="8"/>
                    <a:pt x="2" y="8"/>
                    <a:pt x="2" y="9"/>
                  </a:cubicBezTo>
                  <a:cubicBezTo>
                    <a:pt x="2" y="9"/>
                    <a:pt x="2" y="9"/>
                    <a:pt x="2" y="9"/>
                  </a:cubicBezTo>
                  <a:cubicBezTo>
                    <a:pt x="3" y="9"/>
                    <a:pt x="3" y="8"/>
                    <a:pt x="4" y="8"/>
                  </a:cubicBezTo>
                  <a:cubicBezTo>
                    <a:pt x="4" y="8"/>
                    <a:pt x="4" y="8"/>
                    <a:pt x="5" y="8"/>
                  </a:cubicBezTo>
                  <a:cubicBezTo>
                    <a:pt x="5" y="8"/>
                    <a:pt x="6" y="8"/>
                    <a:pt x="6" y="8"/>
                  </a:cubicBezTo>
                  <a:cubicBezTo>
                    <a:pt x="6" y="8"/>
                    <a:pt x="6" y="8"/>
                    <a:pt x="7" y="8"/>
                  </a:cubicBezTo>
                  <a:cubicBezTo>
                    <a:pt x="7" y="9"/>
                    <a:pt x="8" y="9"/>
                    <a:pt x="8" y="9"/>
                  </a:cubicBezTo>
                  <a:cubicBezTo>
                    <a:pt x="8" y="9"/>
                    <a:pt x="9" y="9"/>
                    <a:pt x="9" y="9"/>
                  </a:cubicBezTo>
                  <a:cubicBezTo>
                    <a:pt x="9" y="8"/>
                    <a:pt x="9" y="8"/>
                    <a:pt x="9" y="8"/>
                  </a:cubicBezTo>
                  <a:cubicBezTo>
                    <a:pt x="10" y="8"/>
                    <a:pt x="9" y="7"/>
                    <a:pt x="9" y="7"/>
                  </a:cubicBezTo>
                  <a:cubicBezTo>
                    <a:pt x="10" y="7"/>
                    <a:pt x="10" y="7"/>
                    <a:pt x="10" y="7"/>
                  </a:cubicBezTo>
                  <a:cubicBezTo>
                    <a:pt x="10" y="7"/>
                    <a:pt x="10" y="7"/>
                    <a:pt x="10" y="7"/>
                  </a:cubicBezTo>
                  <a:cubicBezTo>
                    <a:pt x="11" y="7"/>
                    <a:pt x="11" y="7"/>
                    <a:pt x="11" y="7"/>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85" name="Freeform 76"/>
            <p:cNvSpPr>
              <a:spLocks/>
            </p:cNvSpPr>
            <p:nvPr/>
          </p:nvSpPr>
          <p:spPr bwMode="auto">
            <a:xfrm>
              <a:off x="4376739" y="1616076"/>
              <a:ext cx="292100" cy="292100"/>
            </a:xfrm>
            <a:custGeom>
              <a:avLst/>
              <a:gdLst>
                <a:gd name="T0" fmla="*/ 26 w 27"/>
                <a:gd name="T1" fmla="*/ 19 h 27"/>
                <a:gd name="T2" fmla="*/ 24 w 27"/>
                <a:gd name="T3" fmla="*/ 18 h 27"/>
                <a:gd name="T4" fmla="*/ 21 w 27"/>
                <a:gd name="T5" fmla="*/ 16 h 27"/>
                <a:gd name="T6" fmla="*/ 21 w 27"/>
                <a:gd name="T7" fmla="*/ 15 h 27"/>
                <a:gd name="T8" fmla="*/ 18 w 27"/>
                <a:gd name="T9" fmla="*/ 14 h 27"/>
                <a:gd name="T10" fmla="*/ 17 w 27"/>
                <a:gd name="T11" fmla="*/ 13 h 27"/>
                <a:gd name="T12" fmla="*/ 16 w 27"/>
                <a:gd name="T13" fmla="*/ 12 h 27"/>
                <a:gd name="T14" fmla="*/ 14 w 27"/>
                <a:gd name="T15" fmla="*/ 9 h 27"/>
                <a:gd name="T16" fmla="*/ 12 w 27"/>
                <a:gd name="T17" fmla="*/ 8 h 27"/>
                <a:gd name="T18" fmla="*/ 12 w 27"/>
                <a:gd name="T19" fmla="*/ 5 h 27"/>
                <a:gd name="T20" fmla="*/ 14 w 27"/>
                <a:gd name="T21" fmla="*/ 4 h 27"/>
                <a:gd name="T22" fmla="*/ 15 w 27"/>
                <a:gd name="T23" fmla="*/ 4 h 27"/>
                <a:gd name="T24" fmla="*/ 14 w 27"/>
                <a:gd name="T25" fmla="*/ 2 h 27"/>
                <a:gd name="T26" fmla="*/ 12 w 27"/>
                <a:gd name="T27" fmla="*/ 1 h 27"/>
                <a:gd name="T28" fmla="*/ 10 w 27"/>
                <a:gd name="T29" fmla="*/ 0 h 27"/>
                <a:gd name="T30" fmla="*/ 7 w 27"/>
                <a:gd name="T31" fmla="*/ 0 h 27"/>
                <a:gd name="T32" fmla="*/ 8 w 27"/>
                <a:gd name="T33" fmla="*/ 1 h 27"/>
                <a:gd name="T34" fmla="*/ 6 w 27"/>
                <a:gd name="T35" fmla="*/ 2 h 27"/>
                <a:gd name="T36" fmla="*/ 4 w 27"/>
                <a:gd name="T37" fmla="*/ 3 h 27"/>
                <a:gd name="T38" fmla="*/ 1 w 27"/>
                <a:gd name="T39" fmla="*/ 4 h 27"/>
                <a:gd name="T40" fmla="*/ 1 w 27"/>
                <a:gd name="T41" fmla="*/ 5 h 27"/>
                <a:gd name="T42" fmla="*/ 1 w 27"/>
                <a:gd name="T43" fmla="*/ 7 h 27"/>
                <a:gd name="T44" fmla="*/ 0 w 27"/>
                <a:gd name="T45" fmla="*/ 8 h 27"/>
                <a:gd name="T46" fmla="*/ 2 w 27"/>
                <a:gd name="T47" fmla="*/ 10 h 27"/>
                <a:gd name="T48" fmla="*/ 3 w 27"/>
                <a:gd name="T49" fmla="*/ 10 h 27"/>
                <a:gd name="T50" fmla="*/ 3 w 27"/>
                <a:gd name="T51" fmla="*/ 8 h 27"/>
                <a:gd name="T52" fmla="*/ 5 w 27"/>
                <a:gd name="T53" fmla="*/ 8 h 27"/>
                <a:gd name="T54" fmla="*/ 7 w 27"/>
                <a:gd name="T55" fmla="*/ 9 h 27"/>
                <a:gd name="T56" fmla="*/ 8 w 27"/>
                <a:gd name="T57" fmla="*/ 11 h 27"/>
                <a:gd name="T58" fmla="*/ 10 w 27"/>
                <a:gd name="T59" fmla="*/ 13 h 27"/>
                <a:gd name="T60" fmla="*/ 10 w 27"/>
                <a:gd name="T61" fmla="*/ 14 h 27"/>
                <a:gd name="T62" fmla="*/ 12 w 27"/>
                <a:gd name="T63" fmla="*/ 15 h 27"/>
                <a:gd name="T64" fmla="*/ 14 w 27"/>
                <a:gd name="T65" fmla="*/ 16 h 27"/>
                <a:gd name="T66" fmla="*/ 16 w 27"/>
                <a:gd name="T67" fmla="*/ 17 h 27"/>
                <a:gd name="T68" fmla="*/ 17 w 27"/>
                <a:gd name="T69" fmla="*/ 19 h 27"/>
                <a:gd name="T70" fmla="*/ 19 w 27"/>
                <a:gd name="T71" fmla="*/ 19 h 27"/>
                <a:gd name="T72" fmla="*/ 20 w 27"/>
                <a:gd name="T73" fmla="*/ 21 h 27"/>
                <a:gd name="T74" fmla="*/ 22 w 27"/>
                <a:gd name="T75" fmla="*/ 22 h 27"/>
                <a:gd name="T76" fmla="*/ 22 w 27"/>
                <a:gd name="T77" fmla="*/ 24 h 27"/>
                <a:gd name="T78" fmla="*/ 21 w 27"/>
                <a:gd name="T79" fmla="*/ 25 h 27"/>
                <a:gd name="T80" fmla="*/ 22 w 27"/>
                <a:gd name="T81" fmla="*/ 27 h 27"/>
                <a:gd name="T82" fmla="*/ 23 w 27"/>
                <a:gd name="T83" fmla="*/ 25 h 27"/>
                <a:gd name="T84" fmla="*/ 24 w 27"/>
                <a:gd name="T85" fmla="*/ 24 h 27"/>
                <a:gd name="T86" fmla="*/ 24 w 27"/>
                <a:gd name="T87" fmla="*/ 22 h 27"/>
                <a:gd name="T88" fmla="*/ 23 w 27"/>
                <a:gd name="T89" fmla="*/ 21 h 27"/>
                <a:gd name="T90" fmla="*/ 23 w 27"/>
                <a:gd name="T91" fmla="*/ 20 h 27"/>
                <a:gd name="T92" fmla="*/ 24 w 27"/>
                <a:gd name="T93" fmla="*/ 19 h 27"/>
                <a:gd name="T94" fmla="*/ 26 w 27"/>
                <a:gd name="T95" fmla="*/ 20 h 27"/>
                <a:gd name="T96" fmla="*/ 26 w 27"/>
                <a:gd name="T97" fmla="*/ 21 h 27"/>
                <a:gd name="T98" fmla="*/ 27 w 27"/>
                <a:gd name="T99"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 h="27">
                  <a:moveTo>
                    <a:pt x="27" y="19"/>
                  </a:moveTo>
                  <a:cubicBezTo>
                    <a:pt x="27" y="19"/>
                    <a:pt x="26" y="19"/>
                    <a:pt x="26" y="19"/>
                  </a:cubicBezTo>
                  <a:cubicBezTo>
                    <a:pt x="25" y="18"/>
                    <a:pt x="25" y="18"/>
                    <a:pt x="25" y="18"/>
                  </a:cubicBezTo>
                  <a:cubicBezTo>
                    <a:pt x="24" y="18"/>
                    <a:pt x="24" y="18"/>
                    <a:pt x="24" y="18"/>
                  </a:cubicBezTo>
                  <a:cubicBezTo>
                    <a:pt x="23" y="17"/>
                    <a:pt x="23" y="17"/>
                    <a:pt x="22" y="17"/>
                  </a:cubicBezTo>
                  <a:cubicBezTo>
                    <a:pt x="22" y="16"/>
                    <a:pt x="21" y="17"/>
                    <a:pt x="21" y="16"/>
                  </a:cubicBezTo>
                  <a:cubicBezTo>
                    <a:pt x="21" y="16"/>
                    <a:pt x="22" y="16"/>
                    <a:pt x="21" y="15"/>
                  </a:cubicBezTo>
                  <a:cubicBezTo>
                    <a:pt x="21" y="15"/>
                    <a:pt x="21" y="15"/>
                    <a:pt x="21" y="15"/>
                  </a:cubicBezTo>
                  <a:cubicBezTo>
                    <a:pt x="21" y="14"/>
                    <a:pt x="20" y="15"/>
                    <a:pt x="20" y="15"/>
                  </a:cubicBezTo>
                  <a:cubicBezTo>
                    <a:pt x="19" y="14"/>
                    <a:pt x="19" y="15"/>
                    <a:pt x="18" y="14"/>
                  </a:cubicBezTo>
                  <a:cubicBezTo>
                    <a:pt x="18" y="14"/>
                    <a:pt x="18" y="14"/>
                    <a:pt x="17" y="14"/>
                  </a:cubicBezTo>
                  <a:cubicBezTo>
                    <a:pt x="17" y="14"/>
                    <a:pt x="17" y="14"/>
                    <a:pt x="17" y="13"/>
                  </a:cubicBezTo>
                  <a:cubicBezTo>
                    <a:pt x="17" y="13"/>
                    <a:pt x="17" y="13"/>
                    <a:pt x="17" y="13"/>
                  </a:cubicBezTo>
                  <a:cubicBezTo>
                    <a:pt x="16" y="12"/>
                    <a:pt x="16" y="12"/>
                    <a:pt x="16" y="12"/>
                  </a:cubicBezTo>
                  <a:cubicBezTo>
                    <a:pt x="16" y="11"/>
                    <a:pt x="16" y="11"/>
                    <a:pt x="15" y="10"/>
                  </a:cubicBezTo>
                  <a:cubicBezTo>
                    <a:pt x="15" y="10"/>
                    <a:pt x="15" y="9"/>
                    <a:pt x="14" y="9"/>
                  </a:cubicBezTo>
                  <a:cubicBezTo>
                    <a:pt x="14" y="9"/>
                    <a:pt x="13" y="9"/>
                    <a:pt x="13" y="9"/>
                  </a:cubicBezTo>
                  <a:cubicBezTo>
                    <a:pt x="13" y="8"/>
                    <a:pt x="13" y="8"/>
                    <a:pt x="12" y="8"/>
                  </a:cubicBezTo>
                  <a:cubicBezTo>
                    <a:pt x="12" y="7"/>
                    <a:pt x="12" y="7"/>
                    <a:pt x="12" y="6"/>
                  </a:cubicBezTo>
                  <a:cubicBezTo>
                    <a:pt x="12" y="6"/>
                    <a:pt x="12" y="5"/>
                    <a:pt x="12" y="5"/>
                  </a:cubicBezTo>
                  <a:cubicBezTo>
                    <a:pt x="13" y="5"/>
                    <a:pt x="13" y="5"/>
                    <a:pt x="13" y="5"/>
                  </a:cubicBezTo>
                  <a:cubicBezTo>
                    <a:pt x="14" y="4"/>
                    <a:pt x="14" y="4"/>
                    <a:pt x="14" y="4"/>
                  </a:cubicBezTo>
                  <a:cubicBezTo>
                    <a:pt x="15" y="4"/>
                    <a:pt x="15" y="4"/>
                    <a:pt x="15" y="4"/>
                  </a:cubicBezTo>
                  <a:cubicBezTo>
                    <a:pt x="15" y="4"/>
                    <a:pt x="15" y="4"/>
                    <a:pt x="15" y="4"/>
                  </a:cubicBezTo>
                  <a:cubicBezTo>
                    <a:pt x="15" y="4"/>
                    <a:pt x="16" y="3"/>
                    <a:pt x="15" y="3"/>
                  </a:cubicBezTo>
                  <a:cubicBezTo>
                    <a:pt x="15" y="2"/>
                    <a:pt x="15" y="2"/>
                    <a:pt x="14" y="2"/>
                  </a:cubicBezTo>
                  <a:cubicBezTo>
                    <a:pt x="14" y="2"/>
                    <a:pt x="14" y="1"/>
                    <a:pt x="14" y="1"/>
                  </a:cubicBezTo>
                  <a:cubicBezTo>
                    <a:pt x="13" y="1"/>
                    <a:pt x="13" y="1"/>
                    <a:pt x="12" y="1"/>
                  </a:cubicBezTo>
                  <a:cubicBezTo>
                    <a:pt x="12" y="1"/>
                    <a:pt x="12" y="1"/>
                    <a:pt x="11" y="1"/>
                  </a:cubicBezTo>
                  <a:cubicBezTo>
                    <a:pt x="11" y="1"/>
                    <a:pt x="10" y="0"/>
                    <a:pt x="10" y="0"/>
                  </a:cubicBezTo>
                  <a:cubicBezTo>
                    <a:pt x="9" y="0"/>
                    <a:pt x="9" y="1"/>
                    <a:pt x="8" y="1"/>
                  </a:cubicBezTo>
                  <a:cubicBezTo>
                    <a:pt x="8" y="1"/>
                    <a:pt x="8" y="0"/>
                    <a:pt x="7" y="0"/>
                  </a:cubicBezTo>
                  <a:cubicBezTo>
                    <a:pt x="8" y="0"/>
                    <a:pt x="8" y="0"/>
                    <a:pt x="8" y="0"/>
                  </a:cubicBezTo>
                  <a:cubicBezTo>
                    <a:pt x="8" y="1"/>
                    <a:pt x="8" y="1"/>
                    <a:pt x="8" y="1"/>
                  </a:cubicBezTo>
                  <a:cubicBezTo>
                    <a:pt x="7" y="2"/>
                    <a:pt x="7" y="2"/>
                    <a:pt x="7" y="2"/>
                  </a:cubicBezTo>
                  <a:cubicBezTo>
                    <a:pt x="6" y="3"/>
                    <a:pt x="6" y="2"/>
                    <a:pt x="6" y="2"/>
                  </a:cubicBezTo>
                  <a:cubicBezTo>
                    <a:pt x="5" y="3"/>
                    <a:pt x="5" y="3"/>
                    <a:pt x="4" y="3"/>
                  </a:cubicBezTo>
                  <a:cubicBezTo>
                    <a:pt x="4" y="3"/>
                    <a:pt x="4" y="3"/>
                    <a:pt x="4" y="3"/>
                  </a:cubicBezTo>
                  <a:cubicBezTo>
                    <a:pt x="3" y="2"/>
                    <a:pt x="3" y="3"/>
                    <a:pt x="2" y="3"/>
                  </a:cubicBezTo>
                  <a:cubicBezTo>
                    <a:pt x="2" y="3"/>
                    <a:pt x="2" y="4"/>
                    <a:pt x="1" y="4"/>
                  </a:cubicBezTo>
                  <a:cubicBezTo>
                    <a:pt x="1" y="4"/>
                    <a:pt x="1" y="4"/>
                    <a:pt x="1" y="5"/>
                  </a:cubicBezTo>
                  <a:cubicBezTo>
                    <a:pt x="1" y="5"/>
                    <a:pt x="1" y="5"/>
                    <a:pt x="1" y="5"/>
                  </a:cubicBezTo>
                  <a:cubicBezTo>
                    <a:pt x="1" y="6"/>
                    <a:pt x="1" y="6"/>
                    <a:pt x="1" y="6"/>
                  </a:cubicBezTo>
                  <a:cubicBezTo>
                    <a:pt x="1" y="7"/>
                    <a:pt x="1" y="6"/>
                    <a:pt x="1" y="7"/>
                  </a:cubicBezTo>
                  <a:cubicBezTo>
                    <a:pt x="0" y="7"/>
                    <a:pt x="0" y="7"/>
                    <a:pt x="0" y="8"/>
                  </a:cubicBezTo>
                  <a:cubicBezTo>
                    <a:pt x="0" y="8"/>
                    <a:pt x="0" y="8"/>
                    <a:pt x="0" y="8"/>
                  </a:cubicBezTo>
                  <a:cubicBezTo>
                    <a:pt x="1" y="9"/>
                    <a:pt x="1" y="8"/>
                    <a:pt x="2" y="8"/>
                  </a:cubicBezTo>
                  <a:cubicBezTo>
                    <a:pt x="2" y="9"/>
                    <a:pt x="2" y="9"/>
                    <a:pt x="2" y="10"/>
                  </a:cubicBezTo>
                  <a:cubicBezTo>
                    <a:pt x="2" y="10"/>
                    <a:pt x="2" y="10"/>
                    <a:pt x="2" y="10"/>
                  </a:cubicBezTo>
                  <a:cubicBezTo>
                    <a:pt x="2" y="10"/>
                    <a:pt x="2" y="10"/>
                    <a:pt x="3" y="10"/>
                  </a:cubicBezTo>
                  <a:cubicBezTo>
                    <a:pt x="3" y="10"/>
                    <a:pt x="3" y="9"/>
                    <a:pt x="3" y="9"/>
                  </a:cubicBezTo>
                  <a:cubicBezTo>
                    <a:pt x="3" y="9"/>
                    <a:pt x="3" y="9"/>
                    <a:pt x="3" y="8"/>
                  </a:cubicBezTo>
                  <a:cubicBezTo>
                    <a:pt x="3" y="8"/>
                    <a:pt x="4" y="8"/>
                    <a:pt x="4" y="8"/>
                  </a:cubicBezTo>
                  <a:cubicBezTo>
                    <a:pt x="5" y="8"/>
                    <a:pt x="5" y="8"/>
                    <a:pt x="5" y="8"/>
                  </a:cubicBezTo>
                  <a:cubicBezTo>
                    <a:pt x="5" y="9"/>
                    <a:pt x="6" y="9"/>
                    <a:pt x="6" y="9"/>
                  </a:cubicBezTo>
                  <a:cubicBezTo>
                    <a:pt x="6" y="9"/>
                    <a:pt x="7" y="9"/>
                    <a:pt x="7" y="9"/>
                  </a:cubicBezTo>
                  <a:cubicBezTo>
                    <a:pt x="7" y="9"/>
                    <a:pt x="7" y="10"/>
                    <a:pt x="7" y="10"/>
                  </a:cubicBezTo>
                  <a:cubicBezTo>
                    <a:pt x="8" y="10"/>
                    <a:pt x="8" y="11"/>
                    <a:pt x="8" y="11"/>
                  </a:cubicBezTo>
                  <a:cubicBezTo>
                    <a:pt x="8" y="11"/>
                    <a:pt x="8" y="12"/>
                    <a:pt x="9" y="12"/>
                  </a:cubicBezTo>
                  <a:cubicBezTo>
                    <a:pt x="9" y="13"/>
                    <a:pt x="9" y="13"/>
                    <a:pt x="10" y="13"/>
                  </a:cubicBezTo>
                  <a:cubicBezTo>
                    <a:pt x="10" y="13"/>
                    <a:pt x="10" y="13"/>
                    <a:pt x="10" y="13"/>
                  </a:cubicBezTo>
                  <a:cubicBezTo>
                    <a:pt x="10" y="14"/>
                    <a:pt x="10" y="14"/>
                    <a:pt x="10" y="14"/>
                  </a:cubicBezTo>
                  <a:cubicBezTo>
                    <a:pt x="11" y="15"/>
                    <a:pt x="11" y="14"/>
                    <a:pt x="11" y="15"/>
                  </a:cubicBezTo>
                  <a:cubicBezTo>
                    <a:pt x="12" y="15"/>
                    <a:pt x="11" y="15"/>
                    <a:pt x="12" y="15"/>
                  </a:cubicBezTo>
                  <a:cubicBezTo>
                    <a:pt x="12" y="16"/>
                    <a:pt x="12" y="16"/>
                    <a:pt x="13" y="16"/>
                  </a:cubicBezTo>
                  <a:cubicBezTo>
                    <a:pt x="13" y="16"/>
                    <a:pt x="13" y="16"/>
                    <a:pt x="14" y="16"/>
                  </a:cubicBezTo>
                  <a:cubicBezTo>
                    <a:pt x="14" y="17"/>
                    <a:pt x="14" y="17"/>
                    <a:pt x="15" y="17"/>
                  </a:cubicBezTo>
                  <a:cubicBezTo>
                    <a:pt x="15" y="17"/>
                    <a:pt x="16" y="17"/>
                    <a:pt x="16" y="17"/>
                  </a:cubicBezTo>
                  <a:cubicBezTo>
                    <a:pt x="17" y="17"/>
                    <a:pt x="16" y="18"/>
                    <a:pt x="17" y="18"/>
                  </a:cubicBezTo>
                  <a:cubicBezTo>
                    <a:pt x="17" y="19"/>
                    <a:pt x="17" y="19"/>
                    <a:pt x="17" y="19"/>
                  </a:cubicBezTo>
                  <a:cubicBezTo>
                    <a:pt x="18" y="19"/>
                    <a:pt x="18" y="19"/>
                    <a:pt x="19" y="19"/>
                  </a:cubicBezTo>
                  <a:cubicBezTo>
                    <a:pt x="19" y="19"/>
                    <a:pt x="19" y="19"/>
                    <a:pt x="19" y="19"/>
                  </a:cubicBezTo>
                  <a:cubicBezTo>
                    <a:pt x="20" y="19"/>
                    <a:pt x="19" y="20"/>
                    <a:pt x="19" y="20"/>
                  </a:cubicBezTo>
                  <a:cubicBezTo>
                    <a:pt x="19" y="20"/>
                    <a:pt x="20" y="20"/>
                    <a:pt x="20" y="21"/>
                  </a:cubicBezTo>
                  <a:cubicBezTo>
                    <a:pt x="21" y="21"/>
                    <a:pt x="21" y="21"/>
                    <a:pt x="21" y="21"/>
                  </a:cubicBezTo>
                  <a:cubicBezTo>
                    <a:pt x="21" y="22"/>
                    <a:pt x="22" y="22"/>
                    <a:pt x="22" y="22"/>
                  </a:cubicBezTo>
                  <a:cubicBezTo>
                    <a:pt x="22" y="22"/>
                    <a:pt x="22" y="23"/>
                    <a:pt x="22" y="23"/>
                  </a:cubicBezTo>
                  <a:cubicBezTo>
                    <a:pt x="22" y="23"/>
                    <a:pt x="22" y="24"/>
                    <a:pt x="22" y="24"/>
                  </a:cubicBezTo>
                  <a:cubicBezTo>
                    <a:pt x="22" y="24"/>
                    <a:pt x="22" y="24"/>
                    <a:pt x="21" y="24"/>
                  </a:cubicBezTo>
                  <a:cubicBezTo>
                    <a:pt x="21" y="24"/>
                    <a:pt x="21" y="25"/>
                    <a:pt x="21" y="25"/>
                  </a:cubicBezTo>
                  <a:cubicBezTo>
                    <a:pt x="21" y="25"/>
                    <a:pt x="21" y="25"/>
                    <a:pt x="21" y="26"/>
                  </a:cubicBezTo>
                  <a:cubicBezTo>
                    <a:pt x="21" y="26"/>
                    <a:pt x="21" y="27"/>
                    <a:pt x="22" y="27"/>
                  </a:cubicBezTo>
                  <a:cubicBezTo>
                    <a:pt x="22" y="27"/>
                    <a:pt x="22" y="26"/>
                    <a:pt x="23" y="26"/>
                  </a:cubicBezTo>
                  <a:cubicBezTo>
                    <a:pt x="23" y="25"/>
                    <a:pt x="23" y="25"/>
                    <a:pt x="23" y="25"/>
                  </a:cubicBezTo>
                  <a:cubicBezTo>
                    <a:pt x="23" y="24"/>
                    <a:pt x="23" y="24"/>
                    <a:pt x="24" y="24"/>
                  </a:cubicBezTo>
                  <a:cubicBezTo>
                    <a:pt x="24" y="24"/>
                    <a:pt x="24" y="24"/>
                    <a:pt x="24" y="24"/>
                  </a:cubicBezTo>
                  <a:cubicBezTo>
                    <a:pt x="25" y="23"/>
                    <a:pt x="25" y="23"/>
                    <a:pt x="24" y="22"/>
                  </a:cubicBezTo>
                  <a:cubicBezTo>
                    <a:pt x="24" y="22"/>
                    <a:pt x="24" y="22"/>
                    <a:pt x="24" y="22"/>
                  </a:cubicBezTo>
                  <a:cubicBezTo>
                    <a:pt x="23" y="21"/>
                    <a:pt x="23" y="22"/>
                    <a:pt x="23" y="21"/>
                  </a:cubicBezTo>
                  <a:cubicBezTo>
                    <a:pt x="23" y="21"/>
                    <a:pt x="23" y="21"/>
                    <a:pt x="23" y="21"/>
                  </a:cubicBezTo>
                  <a:cubicBezTo>
                    <a:pt x="23" y="21"/>
                    <a:pt x="23" y="20"/>
                    <a:pt x="23" y="20"/>
                  </a:cubicBezTo>
                  <a:cubicBezTo>
                    <a:pt x="23" y="20"/>
                    <a:pt x="23" y="20"/>
                    <a:pt x="23" y="20"/>
                  </a:cubicBezTo>
                  <a:cubicBezTo>
                    <a:pt x="24" y="20"/>
                    <a:pt x="23" y="19"/>
                    <a:pt x="24" y="19"/>
                  </a:cubicBezTo>
                  <a:cubicBezTo>
                    <a:pt x="24" y="19"/>
                    <a:pt x="24" y="19"/>
                    <a:pt x="24" y="19"/>
                  </a:cubicBezTo>
                  <a:cubicBezTo>
                    <a:pt x="24" y="19"/>
                    <a:pt x="24" y="19"/>
                    <a:pt x="25" y="19"/>
                  </a:cubicBezTo>
                  <a:cubicBezTo>
                    <a:pt x="25" y="19"/>
                    <a:pt x="25" y="19"/>
                    <a:pt x="26" y="20"/>
                  </a:cubicBezTo>
                  <a:cubicBezTo>
                    <a:pt x="26" y="20"/>
                    <a:pt x="25" y="20"/>
                    <a:pt x="26" y="21"/>
                  </a:cubicBezTo>
                  <a:cubicBezTo>
                    <a:pt x="26" y="21"/>
                    <a:pt x="26" y="21"/>
                    <a:pt x="26" y="21"/>
                  </a:cubicBezTo>
                  <a:cubicBezTo>
                    <a:pt x="26" y="21"/>
                    <a:pt x="27" y="20"/>
                    <a:pt x="27" y="20"/>
                  </a:cubicBezTo>
                  <a:cubicBezTo>
                    <a:pt x="27" y="20"/>
                    <a:pt x="27" y="20"/>
                    <a:pt x="27" y="19"/>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86" name="Freeform 77"/>
            <p:cNvSpPr>
              <a:spLocks/>
            </p:cNvSpPr>
            <p:nvPr/>
          </p:nvSpPr>
          <p:spPr bwMode="auto">
            <a:xfrm>
              <a:off x="3989389" y="17780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87" name="Freeform 78"/>
            <p:cNvSpPr>
              <a:spLocks/>
            </p:cNvSpPr>
            <p:nvPr/>
          </p:nvSpPr>
          <p:spPr bwMode="auto">
            <a:xfrm>
              <a:off x="3978277" y="1714501"/>
              <a:ext cx="312738" cy="247650"/>
            </a:xfrm>
            <a:custGeom>
              <a:avLst/>
              <a:gdLst>
                <a:gd name="T0" fmla="*/ 29 w 29"/>
                <a:gd name="T1" fmla="*/ 5 h 23"/>
                <a:gd name="T2" fmla="*/ 28 w 29"/>
                <a:gd name="T3" fmla="*/ 4 h 23"/>
                <a:gd name="T4" fmla="*/ 27 w 29"/>
                <a:gd name="T5" fmla="*/ 5 h 23"/>
                <a:gd name="T6" fmla="*/ 25 w 29"/>
                <a:gd name="T7" fmla="*/ 4 h 23"/>
                <a:gd name="T8" fmla="*/ 23 w 29"/>
                <a:gd name="T9" fmla="*/ 3 h 23"/>
                <a:gd name="T10" fmla="*/ 21 w 29"/>
                <a:gd name="T11" fmla="*/ 3 h 23"/>
                <a:gd name="T12" fmla="*/ 20 w 29"/>
                <a:gd name="T13" fmla="*/ 3 h 23"/>
                <a:gd name="T14" fmla="*/ 18 w 29"/>
                <a:gd name="T15" fmla="*/ 2 h 23"/>
                <a:gd name="T16" fmla="*/ 17 w 29"/>
                <a:gd name="T17" fmla="*/ 1 h 23"/>
                <a:gd name="T18" fmla="*/ 15 w 29"/>
                <a:gd name="T19" fmla="*/ 2 h 23"/>
                <a:gd name="T20" fmla="*/ 14 w 29"/>
                <a:gd name="T21" fmla="*/ 1 h 23"/>
                <a:gd name="T22" fmla="*/ 11 w 29"/>
                <a:gd name="T23" fmla="*/ 2 h 23"/>
                <a:gd name="T24" fmla="*/ 8 w 29"/>
                <a:gd name="T25" fmla="*/ 1 h 23"/>
                <a:gd name="T26" fmla="*/ 5 w 29"/>
                <a:gd name="T27" fmla="*/ 1 h 23"/>
                <a:gd name="T28" fmla="*/ 3 w 29"/>
                <a:gd name="T29" fmla="*/ 0 h 23"/>
                <a:gd name="T30" fmla="*/ 2 w 29"/>
                <a:gd name="T31" fmla="*/ 2 h 23"/>
                <a:gd name="T32" fmla="*/ 0 w 29"/>
                <a:gd name="T33" fmla="*/ 2 h 23"/>
                <a:gd name="T34" fmla="*/ 0 w 29"/>
                <a:gd name="T35" fmla="*/ 4 h 23"/>
                <a:gd name="T36" fmla="*/ 1 w 29"/>
                <a:gd name="T37" fmla="*/ 6 h 23"/>
                <a:gd name="T38" fmla="*/ 2 w 29"/>
                <a:gd name="T39" fmla="*/ 5 h 23"/>
                <a:gd name="T40" fmla="*/ 3 w 29"/>
                <a:gd name="T41" fmla="*/ 5 h 23"/>
                <a:gd name="T42" fmla="*/ 4 w 29"/>
                <a:gd name="T43" fmla="*/ 6 h 23"/>
                <a:gd name="T44" fmla="*/ 5 w 29"/>
                <a:gd name="T45" fmla="*/ 6 h 23"/>
                <a:gd name="T46" fmla="*/ 6 w 29"/>
                <a:gd name="T47" fmla="*/ 6 h 23"/>
                <a:gd name="T48" fmla="*/ 7 w 29"/>
                <a:gd name="T49" fmla="*/ 7 h 23"/>
                <a:gd name="T50" fmla="*/ 5 w 29"/>
                <a:gd name="T51" fmla="*/ 8 h 23"/>
                <a:gd name="T52" fmla="*/ 5 w 29"/>
                <a:gd name="T53" fmla="*/ 10 h 23"/>
                <a:gd name="T54" fmla="*/ 5 w 29"/>
                <a:gd name="T55" fmla="*/ 12 h 23"/>
                <a:gd name="T56" fmla="*/ 4 w 29"/>
                <a:gd name="T57" fmla="*/ 12 h 23"/>
                <a:gd name="T58" fmla="*/ 5 w 29"/>
                <a:gd name="T59" fmla="*/ 13 h 23"/>
                <a:gd name="T60" fmla="*/ 4 w 29"/>
                <a:gd name="T61" fmla="*/ 14 h 23"/>
                <a:gd name="T62" fmla="*/ 4 w 29"/>
                <a:gd name="T63" fmla="*/ 15 h 23"/>
                <a:gd name="T64" fmla="*/ 5 w 29"/>
                <a:gd name="T65" fmla="*/ 16 h 23"/>
                <a:gd name="T66" fmla="*/ 4 w 29"/>
                <a:gd name="T67" fmla="*/ 17 h 23"/>
                <a:gd name="T68" fmla="*/ 4 w 29"/>
                <a:gd name="T69" fmla="*/ 19 h 23"/>
                <a:gd name="T70" fmla="*/ 5 w 29"/>
                <a:gd name="T71" fmla="*/ 20 h 23"/>
                <a:gd name="T72" fmla="*/ 5 w 29"/>
                <a:gd name="T73" fmla="*/ 21 h 23"/>
                <a:gd name="T74" fmla="*/ 7 w 29"/>
                <a:gd name="T75" fmla="*/ 23 h 23"/>
                <a:gd name="T76" fmla="*/ 8 w 29"/>
                <a:gd name="T77" fmla="*/ 21 h 23"/>
                <a:gd name="T78" fmla="*/ 10 w 29"/>
                <a:gd name="T79" fmla="*/ 21 h 23"/>
                <a:gd name="T80" fmla="*/ 14 w 29"/>
                <a:gd name="T81" fmla="*/ 21 h 23"/>
                <a:gd name="T82" fmla="*/ 16 w 29"/>
                <a:gd name="T83" fmla="*/ 20 h 23"/>
                <a:gd name="T84" fmla="*/ 17 w 29"/>
                <a:gd name="T85" fmla="*/ 19 h 23"/>
                <a:gd name="T86" fmla="*/ 19 w 29"/>
                <a:gd name="T87" fmla="*/ 18 h 23"/>
                <a:gd name="T88" fmla="*/ 20 w 29"/>
                <a:gd name="T89" fmla="*/ 17 h 23"/>
                <a:gd name="T90" fmla="*/ 21 w 29"/>
                <a:gd name="T91" fmla="*/ 16 h 23"/>
                <a:gd name="T92" fmla="*/ 22 w 29"/>
                <a:gd name="T93" fmla="*/ 15 h 23"/>
                <a:gd name="T94" fmla="*/ 23 w 29"/>
                <a:gd name="T95" fmla="*/ 14 h 23"/>
                <a:gd name="T96" fmla="*/ 22 w 29"/>
                <a:gd name="T97" fmla="*/ 13 h 23"/>
                <a:gd name="T98" fmla="*/ 22 w 29"/>
                <a:gd name="T99" fmla="*/ 12 h 23"/>
                <a:gd name="T100" fmla="*/ 22 w 29"/>
                <a:gd name="T101" fmla="*/ 11 h 23"/>
                <a:gd name="T102" fmla="*/ 23 w 29"/>
                <a:gd name="T103" fmla="*/ 9 h 23"/>
                <a:gd name="T104" fmla="*/ 26 w 29"/>
                <a:gd name="T105" fmla="*/ 7 h 23"/>
                <a:gd name="T106" fmla="*/ 28 w 29"/>
                <a:gd name="T107"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3">
                  <a:moveTo>
                    <a:pt x="28" y="6"/>
                  </a:moveTo>
                  <a:cubicBezTo>
                    <a:pt x="29" y="6"/>
                    <a:pt x="29" y="5"/>
                    <a:pt x="29" y="5"/>
                  </a:cubicBezTo>
                  <a:cubicBezTo>
                    <a:pt x="29" y="5"/>
                    <a:pt x="29" y="4"/>
                    <a:pt x="29" y="4"/>
                  </a:cubicBezTo>
                  <a:cubicBezTo>
                    <a:pt x="28" y="4"/>
                    <a:pt x="28" y="4"/>
                    <a:pt x="28" y="4"/>
                  </a:cubicBezTo>
                  <a:cubicBezTo>
                    <a:pt x="28" y="5"/>
                    <a:pt x="28" y="5"/>
                    <a:pt x="27" y="5"/>
                  </a:cubicBezTo>
                  <a:cubicBezTo>
                    <a:pt x="27" y="5"/>
                    <a:pt x="27" y="5"/>
                    <a:pt x="27" y="5"/>
                  </a:cubicBezTo>
                  <a:cubicBezTo>
                    <a:pt x="26" y="4"/>
                    <a:pt x="26" y="5"/>
                    <a:pt x="26" y="4"/>
                  </a:cubicBezTo>
                  <a:cubicBezTo>
                    <a:pt x="25" y="4"/>
                    <a:pt x="25" y="4"/>
                    <a:pt x="25" y="4"/>
                  </a:cubicBezTo>
                  <a:cubicBezTo>
                    <a:pt x="24" y="4"/>
                    <a:pt x="24" y="4"/>
                    <a:pt x="24" y="3"/>
                  </a:cubicBezTo>
                  <a:cubicBezTo>
                    <a:pt x="24" y="3"/>
                    <a:pt x="23" y="3"/>
                    <a:pt x="23" y="3"/>
                  </a:cubicBezTo>
                  <a:cubicBezTo>
                    <a:pt x="23" y="3"/>
                    <a:pt x="22" y="3"/>
                    <a:pt x="22" y="3"/>
                  </a:cubicBezTo>
                  <a:cubicBezTo>
                    <a:pt x="22" y="3"/>
                    <a:pt x="22" y="3"/>
                    <a:pt x="21" y="3"/>
                  </a:cubicBezTo>
                  <a:cubicBezTo>
                    <a:pt x="21" y="3"/>
                    <a:pt x="21" y="3"/>
                    <a:pt x="20" y="3"/>
                  </a:cubicBezTo>
                  <a:cubicBezTo>
                    <a:pt x="20" y="3"/>
                    <a:pt x="20" y="3"/>
                    <a:pt x="20" y="3"/>
                  </a:cubicBezTo>
                  <a:cubicBezTo>
                    <a:pt x="19" y="2"/>
                    <a:pt x="19" y="2"/>
                    <a:pt x="19" y="2"/>
                  </a:cubicBezTo>
                  <a:cubicBezTo>
                    <a:pt x="18" y="2"/>
                    <a:pt x="18" y="2"/>
                    <a:pt x="18" y="2"/>
                  </a:cubicBezTo>
                  <a:cubicBezTo>
                    <a:pt x="18" y="2"/>
                    <a:pt x="18" y="2"/>
                    <a:pt x="18" y="1"/>
                  </a:cubicBezTo>
                  <a:cubicBezTo>
                    <a:pt x="17" y="1"/>
                    <a:pt x="17" y="1"/>
                    <a:pt x="17" y="1"/>
                  </a:cubicBezTo>
                  <a:cubicBezTo>
                    <a:pt x="17" y="1"/>
                    <a:pt x="17" y="2"/>
                    <a:pt x="16" y="2"/>
                  </a:cubicBezTo>
                  <a:cubicBezTo>
                    <a:pt x="16" y="2"/>
                    <a:pt x="16" y="2"/>
                    <a:pt x="15" y="2"/>
                  </a:cubicBezTo>
                  <a:cubicBezTo>
                    <a:pt x="15" y="2"/>
                    <a:pt x="14" y="2"/>
                    <a:pt x="14" y="2"/>
                  </a:cubicBezTo>
                  <a:cubicBezTo>
                    <a:pt x="14" y="2"/>
                    <a:pt x="14" y="1"/>
                    <a:pt x="14" y="1"/>
                  </a:cubicBezTo>
                  <a:cubicBezTo>
                    <a:pt x="13" y="1"/>
                    <a:pt x="13" y="2"/>
                    <a:pt x="12" y="2"/>
                  </a:cubicBezTo>
                  <a:cubicBezTo>
                    <a:pt x="12" y="2"/>
                    <a:pt x="11" y="2"/>
                    <a:pt x="11" y="2"/>
                  </a:cubicBezTo>
                  <a:cubicBezTo>
                    <a:pt x="10" y="2"/>
                    <a:pt x="10" y="2"/>
                    <a:pt x="9" y="1"/>
                  </a:cubicBezTo>
                  <a:cubicBezTo>
                    <a:pt x="9" y="1"/>
                    <a:pt x="9" y="1"/>
                    <a:pt x="8" y="1"/>
                  </a:cubicBezTo>
                  <a:cubicBezTo>
                    <a:pt x="8" y="1"/>
                    <a:pt x="8" y="1"/>
                    <a:pt x="7" y="1"/>
                  </a:cubicBezTo>
                  <a:cubicBezTo>
                    <a:pt x="7" y="1"/>
                    <a:pt x="6" y="1"/>
                    <a:pt x="5" y="1"/>
                  </a:cubicBezTo>
                  <a:cubicBezTo>
                    <a:pt x="5" y="1"/>
                    <a:pt x="5" y="1"/>
                    <a:pt x="4" y="1"/>
                  </a:cubicBezTo>
                  <a:cubicBezTo>
                    <a:pt x="4" y="1"/>
                    <a:pt x="4" y="0"/>
                    <a:pt x="3" y="0"/>
                  </a:cubicBezTo>
                  <a:cubicBezTo>
                    <a:pt x="3" y="0"/>
                    <a:pt x="3" y="1"/>
                    <a:pt x="3" y="1"/>
                  </a:cubicBezTo>
                  <a:cubicBezTo>
                    <a:pt x="2" y="1"/>
                    <a:pt x="3" y="2"/>
                    <a:pt x="2" y="2"/>
                  </a:cubicBezTo>
                  <a:cubicBezTo>
                    <a:pt x="2" y="2"/>
                    <a:pt x="2" y="2"/>
                    <a:pt x="1" y="2"/>
                  </a:cubicBezTo>
                  <a:cubicBezTo>
                    <a:pt x="1" y="2"/>
                    <a:pt x="0" y="2"/>
                    <a:pt x="0" y="2"/>
                  </a:cubicBezTo>
                  <a:cubicBezTo>
                    <a:pt x="0" y="2"/>
                    <a:pt x="0" y="3"/>
                    <a:pt x="0" y="3"/>
                  </a:cubicBezTo>
                  <a:cubicBezTo>
                    <a:pt x="0" y="4"/>
                    <a:pt x="0" y="4"/>
                    <a:pt x="0" y="4"/>
                  </a:cubicBezTo>
                  <a:cubicBezTo>
                    <a:pt x="1" y="4"/>
                    <a:pt x="1" y="5"/>
                    <a:pt x="1" y="5"/>
                  </a:cubicBezTo>
                  <a:cubicBezTo>
                    <a:pt x="1" y="5"/>
                    <a:pt x="1" y="6"/>
                    <a:pt x="1" y="6"/>
                  </a:cubicBezTo>
                  <a:cubicBezTo>
                    <a:pt x="1" y="6"/>
                    <a:pt x="1" y="6"/>
                    <a:pt x="1" y="6"/>
                  </a:cubicBezTo>
                  <a:cubicBezTo>
                    <a:pt x="2" y="6"/>
                    <a:pt x="1" y="5"/>
                    <a:pt x="2" y="5"/>
                  </a:cubicBezTo>
                  <a:cubicBezTo>
                    <a:pt x="2" y="5"/>
                    <a:pt x="2" y="5"/>
                    <a:pt x="2" y="5"/>
                  </a:cubicBezTo>
                  <a:cubicBezTo>
                    <a:pt x="2" y="5"/>
                    <a:pt x="3" y="5"/>
                    <a:pt x="3" y="5"/>
                  </a:cubicBezTo>
                  <a:cubicBezTo>
                    <a:pt x="3" y="5"/>
                    <a:pt x="3" y="6"/>
                    <a:pt x="3" y="6"/>
                  </a:cubicBezTo>
                  <a:cubicBezTo>
                    <a:pt x="3" y="6"/>
                    <a:pt x="3" y="6"/>
                    <a:pt x="4" y="6"/>
                  </a:cubicBezTo>
                  <a:cubicBezTo>
                    <a:pt x="4" y="6"/>
                    <a:pt x="4" y="6"/>
                    <a:pt x="4" y="6"/>
                  </a:cubicBezTo>
                  <a:cubicBezTo>
                    <a:pt x="4" y="6"/>
                    <a:pt x="5" y="6"/>
                    <a:pt x="5" y="6"/>
                  </a:cubicBezTo>
                  <a:cubicBezTo>
                    <a:pt x="5" y="6"/>
                    <a:pt x="5" y="5"/>
                    <a:pt x="6" y="5"/>
                  </a:cubicBezTo>
                  <a:cubicBezTo>
                    <a:pt x="6" y="5"/>
                    <a:pt x="6" y="6"/>
                    <a:pt x="6" y="6"/>
                  </a:cubicBezTo>
                  <a:cubicBezTo>
                    <a:pt x="6" y="6"/>
                    <a:pt x="6" y="6"/>
                    <a:pt x="7" y="6"/>
                  </a:cubicBezTo>
                  <a:cubicBezTo>
                    <a:pt x="7" y="6"/>
                    <a:pt x="7" y="7"/>
                    <a:pt x="7" y="7"/>
                  </a:cubicBezTo>
                  <a:cubicBezTo>
                    <a:pt x="7" y="8"/>
                    <a:pt x="6" y="7"/>
                    <a:pt x="6" y="8"/>
                  </a:cubicBezTo>
                  <a:cubicBezTo>
                    <a:pt x="6" y="8"/>
                    <a:pt x="5" y="8"/>
                    <a:pt x="5" y="8"/>
                  </a:cubicBezTo>
                  <a:cubicBezTo>
                    <a:pt x="5" y="8"/>
                    <a:pt x="5" y="9"/>
                    <a:pt x="5" y="9"/>
                  </a:cubicBezTo>
                  <a:cubicBezTo>
                    <a:pt x="5" y="10"/>
                    <a:pt x="5" y="10"/>
                    <a:pt x="5" y="10"/>
                  </a:cubicBezTo>
                  <a:cubicBezTo>
                    <a:pt x="5" y="11"/>
                    <a:pt x="5" y="11"/>
                    <a:pt x="5" y="11"/>
                  </a:cubicBezTo>
                  <a:cubicBezTo>
                    <a:pt x="5" y="11"/>
                    <a:pt x="5" y="11"/>
                    <a:pt x="5" y="12"/>
                  </a:cubicBezTo>
                  <a:cubicBezTo>
                    <a:pt x="5" y="12"/>
                    <a:pt x="5" y="12"/>
                    <a:pt x="5" y="12"/>
                  </a:cubicBezTo>
                  <a:cubicBezTo>
                    <a:pt x="5" y="12"/>
                    <a:pt x="4" y="12"/>
                    <a:pt x="4" y="12"/>
                  </a:cubicBezTo>
                  <a:cubicBezTo>
                    <a:pt x="4" y="13"/>
                    <a:pt x="4" y="13"/>
                    <a:pt x="4" y="13"/>
                  </a:cubicBezTo>
                  <a:cubicBezTo>
                    <a:pt x="4" y="13"/>
                    <a:pt x="5" y="13"/>
                    <a:pt x="5" y="13"/>
                  </a:cubicBezTo>
                  <a:cubicBezTo>
                    <a:pt x="5" y="14"/>
                    <a:pt x="5" y="14"/>
                    <a:pt x="5" y="14"/>
                  </a:cubicBezTo>
                  <a:cubicBezTo>
                    <a:pt x="5" y="14"/>
                    <a:pt x="5" y="14"/>
                    <a:pt x="4" y="14"/>
                  </a:cubicBezTo>
                  <a:cubicBezTo>
                    <a:pt x="4" y="15"/>
                    <a:pt x="4" y="15"/>
                    <a:pt x="4" y="15"/>
                  </a:cubicBezTo>
                  <a:cubicBezTo>
                    <a:pt x="4" y="15"/>
                    <a:pt x="4" y="15"/>
                    <a:pt x="4" y="15"/>
                  </a:cubicBezTo>
                  <a:cubicBezTo>
                    <a:pt x="4" y="16"/>
                    <a:pt x="4" y="16"/>
                    <a:pt x="4" y="16"/>
                  </a:cubicBezTo>
                  <a:cubicBezTo>
                    <a:pt x="5" y="16"/>
                    <a:pt x="5" y="16"/>
                    <a:pt x="5" y="16"/>
                  </a:cubicBezTo>
                  <a:cubicBezTo>
                    <a:pt x="5" y="17"/>
                    <a:pt x="4" y="17"/>
                    <a:pt x="4" y="17"/>
                  </a:cubicBezTo>
                  <a:cubicBezTo>
                    <a:pt x="4" y="17"/>
                    <a:pt x="4" y="17"/>
                    <a:pt x="4" y="17"/>
                  </a:cubicBezTo>
                  <a:cubicBezTo>
                    <a:pt x="3" y="18"/>
                    <a:pt x="4" y="18"/>
                    <a:pt x="4" y="19"/>
                  </a:cubicBezTo>
                  <a:cubicBezTo>
                    <a:pt x="4" y="19"/>
                    <a:pt x="4" y="19"/>
                    <a:pt x="4" y="19"/>
                  </a:cubicBezTo>
                  <a:cubicBezTo>
                    <a:pt x="4" y="19"/>
                    <a:pt x="4" y="19"/>
                    <a:pt x="5" y="19"/>
                  </a:cubicBezTo>
                  <a:cubicBezTo>
                    <a:pt x="5" y="19"/>
                    <a:pt x="5" y="19"/>
                    <a:pt x="5" y="20"/>
                  </a:cubicBezTo>
                  <a:cubicBezTo>
                    <a:pt x="5" y="20"/>
                    <a:pt x="5" y="20"/>
                    <a:pt x="5" y="20"/>
                  </a:cubicBezTo>
                  <a:cubicBezTo>
                    <a:pt x="5" y="21"/>
                    <a:pt x="5" y="21"/>
                    <a:pt x="5" y="21"/>
                  </a:cubicBezTo>
                  <a:cubicBezTo>
                    <a:pt x="6" y="22"/>
                    <a:pt x="6" y="22"/>
                    <a:pt x="6" y="22"/>
                  </a:cubicBezTo>
                  <a:cubicBezTo>
                    <a:pt x="7" y="22"/>
                    <a:pt x="7" y="23"/>
                    <a:pt x="7" y="23"/>
                  </a:cubicBezTo>
                  <a:cubicBezTo>
                    <a:pt x="7" y="23"/>
                    <a:pt x="7" y="22"/>
                    <a:pt x="8" y="22"/>
                  </a:cubicBezTo>
                  <a:cubicBezTo>
                    <a:pt x="8" y="22"/>
                    <a:pt x="8" y="22"/>
                    <a:pt x="8" y="21"/>
                  </a:cubicBezTo>
                  <a:cubicBezTo>
                    <a:pt x="9" y="21"/>
                    <a:pt x="9" y="21"/>
                    <a:pt x="9" y="21"/>
                  </a:cubicBezTo>
                  <a:cubicBezTo>
                    <a:pt x="10" y="21"/>
                    <a:pt x="10" y="21"/>
                    <a:pt x="10" y="21"/>
                  </a:cubicBezTo>
                  <a:cubicBezTo>
                    <a:pt x="11" y="21"/>
                    <a:pt x="12" y="21"/>
                    <a:pt x="12" y="21"/>
                  </a:cubicBezTo>
                  <a:cubicBezTo>
                    <a:pt x="13" y="21"/>
                    <a:pt x="14" y="21"/>
                    <a:pt x="14" y="21"/>
                  </a:cubicBezTo>
                  <a:cubicBezTo>
                    <a:pt x="15" y="21"/>
                    <a:pt x="16" y="21"/>
                    <a:pt x="16" y="21"/>
                  </a:cubicBezTo>
                  <a:cubicBezTo>
                    <a:pt x="16" y="20"/>
                    <a:pt x="16" y="20"/>
                    <a:pt x="16" y="20"/>
                  </a:cubicBezTo>
                  <a:cubicBezTo>
                    <a:pt x="16" y="20"/>
                    <a:pt x="16" y="19"/>
                    <a:pt x="17" y="19"/>
                  </a:cubicBezTo>
                  <a:cubicBezTo>
                    <a:pt x="17" y="19"/>
                    <a:pt x="17" y="19"/>
                    <a:pt x="17" y="19"/>
                  </a:cubicBezTo>
                  <a:cubicBezTo>
                    <a:pt x="18" y="18"/>
                    <a:pt x="18" y="19"/>
                    <a:pt x="19" y="18"/>
                  </a:cubicBezTo>
                  <a:cubicBezTo>
                    <a:pt x="19" y="18"/>
                    <a:pt x="19" y="19"/>
                    <a:pt x="19" y="18"/>
                  </a:cubicBezTo>
                  <a:cubicBezTo>
                    <a:pt x="19" y="18"/>
                    <a:pt x="19" y="18"/>
                    <a:pt x="19" y="18"/>
                  </a:cubicBezTo>
                  <a:cubicBezTo>
                    <a:pt x="20" y="17"/>
                    <a:pt x="20" y="17"/>
                    <a:pt x="20" y="17"/>
                  </a:cubicBezTo>
                  <a:cubicBezTo>
                    <a:pt x="20" y="17"/>
                    <a:pt x="20" y="17"/>
                    <a:pt x="20" y="16"/>
                  </a:cubicBezTo>
                  <a:cubicBezTo>
                    <a:pt x="20" y="16"/>
                    <a:pt x="20" y="16"/>
                    <a:pt x="21" y="16"/>
                  </a:cubicBezTo>
                  <a:cubicBezTo>
                    <a:pt x="21" y="16"/>
                    <a:pt x="21" y="16"/>
                    <a:pt x="21" y="16"/>
                  </a:cubicBezTo>
                  <a:cubicBezTo>
                    <a:pt x="22" y="16"/>
                    <a:pt x="22" y="16"/>
                    <a:pt x="22" y="15"/>
                  </a:cubicBezTo>
                  <a:cubicBezTo>
                    <a:pt x="22" y="15"/>
                    <a:pt x="22" y="15"/>
                    <a:pt x="23" y="15"/>
                  </a:cubicBezTo>
                  <a:cubicBezTo>
                    <a:pt x="23" y="15"/>
                    <a:pt x="23" y="14"/>
                    <a:pt x="23" y="14"/>
                  </a:cubicBezTo>
                  <a:cubicBezTo>
                    <a:pt x="22" y="14"/>
                    <a:pt x="22" y="14"/>
                    <a:pt x="22" y="14"/>
                  </a:cubicBezTo>
                  <a:cubicBezTo>
                    <a:pt x="21" y="13"/>
                    <a:pt x="22" y="13"/>
                    <a:pt x="22" y="13"/>
                  </a:cubicBezTo>
                  <a:cubicBezTo>
                    <a:pt x="22" y="12"/>
                    <a:pt x="22" y="12"/>
                    <a:pt x="22" y="12"/>
                  </a:cubicBezTo>
                  <a:cubicBezTo>
                    <a:pt x="22" y="12"/>
                    <a:pt x="22" y="12"/>
                    <a:pt x="22" y="12"/>
                  </a:cubicBezTo>
                  <a:cubicBezTo>
                    <a:pt x="22" y="11"/>
                    <a:pt x="22" y="11"/>
                    <a:pt x="22" y="11"/>
                  </a:cubicBezTo>
                  <a:cubicBezTo>
                    <a:pt x="22" y="11"/>
                    <a:pt x="22" y="11"/>
                    <a:pt x="22" y="11"/>
                  </a:cubicBezTo>
                  <a:cubicBezTo>
                    <a:pt x="22" y="11"/>
                    <a:pt x="22" y="11"/>
                    <a:pt x="22" y="10"/>
                  </a:cubicBezTo>
                  <a:cubicBezTo>
                    <a:pt x="23" y="10"/>
                    <a:pt x="23" y="9"/>
                    <a:pt x="23" y="9"/>
                  </a:cubicBezTo>
                  <a:cubicBezTo>
                    <a:pt x="24" y="8"/>
                    <a:pt x="24" y="8"/>
                    <a:pt x="24" y="8"/>
                  </a:cubicBezTo>
                  <a:cubicBezTo>
                    <a:pt x="25" y="8"/>
                    <a:pt x="26" y="8"/>
                    <a:pt x="26" y="7"/>
                  </a:cubicBezTo>
                  <a:cubicBezTo>
                    <a:pt x="27" y="7"/>
                    <a:pt x="27" y="7"/>
                    <a:pt x="27" y="7"/>
                  </a:cubicBezTo>
                  <a:cubicBezTo>
                    <a:pt x="27" y="6"/>
                    <a:pt x="28" y="7"/>
                    <a:pt x="28" y="6"/>
                  </a:cubicBezTo>
                </a:path>
              </a:pathLst>
            </a:custGeom>
            <a:solidFill>
              <a:schemeClr val="bg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88" name="Freeform 79"/>
            <p:cNvSpPr>
              <a:spLocks/>
            </p:cNvSpPr>
            <p:nvPr/>
          </p:nvSpPr>
          <p:spPr bwMode="auto">
            <a:xfrm>
              <a:off x="5327652" y="1778001"/>
              <a:ext cx="560388" cy="530225"/>
            </a:xfrm>
            <a:custGeom>
              <a:avLst/>
              <a:gdLst>
                <a:gd name="T0" fmla="*/ 49 w 52"/>
                <a:gd name="T1" fmla="*/ 39 h 49"/>
                <a:gd name="T2" fmla="*/ 47 w 52"/>
                <a:gd name="T3" fmla="*/ 38 h 49"/>
                <a:gd name="T4" fmla="*/ 45 w 52"/>
                <a:gd name="T5" fmla="*/ 35 h 49"/>
                <a:gd name="T6" fmla="*/ 46 w 52"/>
                <a:gd name="T7" fmla="*/ 31 h 49"/>
                <a:gd name="T8" fmla="*/ 44 w 52"/>
                <a:gd name="T9" fmla="*/ 30 h 49"/>
                <a:gd name="T10" fmla="*/ 43 w 52"/>
                <a:gd name="T11" fmla="*/ 27 h 49"/>
                <a:gd name="T12" fmla="*/ 43 w 52"/>
                <a:gd name="T13" fmla="*/ 24 h 49"/>
                <a:gd name="T14" fmla="*/ 43 w 52"/>
                <a:gd name="T15" fmla="*/ 19 h 49"/>
                <a:gd name="T16" fmla="*/ 42 w 52"/>
                <a:gd name="T17" fmla="*/ 17 h 49"/>
                <a:gd name="T18" fmla="*/ 40 w 52"/>
                <a:gd name="T19" fmla="*/ 15 h 49"/>
                <a:gd name="T20" fmla="*/ 37 w 52"/>
                <a:gd name="T21" fmla="*/ 13 h 49"/>
                <a:gd name="T22" fmla="*/ 34 w 52"/>
                <a:gd name="T23" fmla="*/ 12 h 49"/>
                <a:gd name="T24" fmla="*/ 31 w 52"/>
                <a:gd name="T25" fmla="*/ 11 h 49"/>
                <a:gd name="T26" fmla="*/ 28 w 52"/>
                <a:gd name="T27" fmla="*/ 11 h 49"/>
                <a:gd name="T28" fmla="*/ 26 w 52"/>
                <a:gd name="T29" fmla="*/ 12 h 49"/>
                <a:gd name="T30" fmla="*/ 24 w 52"/>
                <a:gd name="T31" fmla="*/ 13 h 49"/>
                <a:gd name="T32" fmla="*/ 23 w 52"/>
                <a:gd name="T33" fmla="*/ 14 h 49"/>
                <a:gd name="T34" fmla="*/ 19 w 52"/>
                <a:gd name="T35" fmla="*/ 15 h 49"/>
                <a:gd name="T36" fmla="*/ 17 w 52"/>
                <a:gd name="T37" fmla="*/ 14 h 49"/>
                <a:gd name="T38" fmla="*/ 14 w 52"/>
                <a:gd name="T39" fmla="*/ 12 h 49"/>
                <a:gd name="T40" fmla="*/ 11 w 52"/>
                <a:gd name="T41" fmla="*/ 11 h 49"/>
                <a:gd name="T42" fmla="*/ 12 w 52"/>
                <a:gd name="T43" fmla="*/ 7 h 49"/>
                <a:gd name="T44" fmla="*/ 14 w 52"/>
                <a:gd name="T45" fmla="*/ 5 h 49"/>
                <a:gd name="T46" fmla="*/ 11 w 52"/>
                <a:gd name="T47" fmla="*/ 3 h 49"/>
                <a:gd name="T48" fmla="*/ 8 w 52"/>
                <a:gd name="T49" fmla="*/ 1 h 49"/>
                <a:gd name="T50" fmla="*/ 4 w 52"/>
                <a:gd name="T51" fmla="*/ 1 h 49"/>
                <a:gd name="T52" fmla="*/ 0 w 52"/>
                <a:gd name="T53" fmla="*/ 0 h 49"/>
                <a:gd name="T54" fmla="*/ 0 w 52"/>
                <a:gd name="T55" fmla="*/ 4 h 49"/>
                <a:gd name="T56" fmla="*/ 0 w 52"/>
                <a:gd name="T57" fmla="*/ 7 h 49"/>
                <a:gd name="T58" fmla="*/ 0 w 52"/>
                <a:gd name="T59" fmla="*/ 10 h 49"/>
                <a:gd name="T60" fmla="*/ 1 w 52"/>
                <a:gd name="T61" fmla="*/ 12 h 49"/>
                <a:gd name="T62" fmla="*/ 2 w 52"/>
                <a:gd name="T63" fmla="*/ 14 h 49"/>
                <a:gd name="T64" fmla="*/ 3 w 52"/>
                <a:gd name="T65" fmla="*/ 16 h 49"/>
                <a:gd name="T66" fmla="*/ 5 w 52"/>
                <a:gd name="T67" fmla="*/ 17 h 49"/>
                <a:gd name="T68" fmla="*/ 6 w 52"/>
                <a:gd name="T69" fmla="*/ 20 h 49"/>
                <a:gd name="T70" fmla="*/ 5 w 52"/>
                <a:gd name="T71" fmla="*/ 23 h 49"/>
                <a:gd name="T72" fmla="*/ 7 w 52"/>
                <a:gd name="T73" fmla="*/ 25 h 49"/>
                <a:gd name="T74" fmla="*/ 8 w 52"/>
                <a:gd name="T75" fmla="*/ 27 h 49"/>
                <a:gd name="T76" fmla="*/ 10 w 52"/>
                <a:gd name="T77" fmla="*/ 28 h 49"/>
                <a:gd name="T78" fmla="*/ 12 w 52"/>
                <a:gd name="T79" fmla="*/ 31 h 49"/>
                <a:gd name="T80" fmla="*/ 13 w 52"/>
                <a:gd name="T81" fmla="*/ 33 h 49"/>
                <a:gd name="T82" fmla="*/ 14 w 52"/>
                <a:gd name="T83" fmla="*/ 35 h 49"/>
                <a:gd name="T84" fmla="*/ 16 w 52"/>
                <a:gd name="T85" fmla="*/ 34 h 49"/>
                <a:gd name="T86" fmla="*/ 17 w 52"/>
                <a:gd name="T87" fmla="*/ 34 h 49"/>
                <a:gd name="T88" fmla="*/ 19 w 52"/>
                <a:gd name="T89" fmla="*/ 36 h 49"/>
                <a:gd name="T90" fmla="*/ 20 w 52"/>
                <a:gd name="T91" fmla="*/ 38 h 49"/>
                <a:gd name="T92" fmla="*/ 23 w 52"/>
                <a:gd name="T93" fmla="*/ 42 h 49"/>
                <a:gd name="T94" fmla="*/ 26 w 52"/>
                <a:gd name="T95" fmla="*/ 43 h 49"/>
                <a:gd name="T96" fmla="*/ 28 w 52"/>
                <a:gd name="T97" fmla="*/ 44 h 49"/>
                <a:gd name="T98" fmla="*/ 30 w 52"/>
                <a:gd name="T99" fmla="*/ 44 h 49"/>
                <a:gd name="T100" fmla="*/ 32 w 52"/>
                <a:gd name="T101" fmla="*/ 43 h 49"/>
                <a:gd name="T102" fmla="*/ 35 w 52"/>
                <a:gd name="T103" fmla="*/ 43 h 49"/>
                <a:gd name="T104" fmla="*/ 37 w 52"/>
                <a:gd name="T105" fmla="*/ 46 h 49"/>
                <a:gd name="T106" fmla="*/ 38 w 52"/>
                <a:gd name="T107" fmla="*/ 47 h 49"/>
                <a:gd name="T108" fmla="*/ 41 w 52"/>
                <a:gd name="T109" fmla="*/ 48 h 49"/>
                <a:gd name="T110" fmla="*/ 46 w 52"/>
                <a:gd name="T111" fmla="*/ 48 h 49"/>
                <a:gd name="T112" fmla="*/ 49 w 52"/>
                <a:gd name="T113" fmla="*/ 49 h 49"/>
                <a:gd name="T114" fmla="*/ 49 w 52"/>
                <a:gd name="T115" fmla="*/ 46 h 49"/>
                <a:gd name="T116" fmla="*/ 52 w 52"/>
                <a:gd name="T117"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 h="49">
                  <a:moveTo>
                    <a:pt x="51" y="41"/>
                  </a:moveTo>
                  <a:cubicBezTo>
                    <a:pt x="51" y="41"/>
                    <a:pt x="51" y="40"/>
                    <a:pt x="51" y="40"/>
                  </a:cubicBezTo>
                  <a:cubicBezTo>
                    <a:pt x="50" y="39"/>
                    <a:pt x="50" y="39"/>
                    <a:pt x="49" y="39"/>
                  </a:cubicBezTo>
                  <a:cubicBezTo>
                    <a:pt x="49" y="39"/>
                    <a:pt x="49" y="39"/>
                    <a:pt x="49" y="39"/>
                  </a:cubicBezTo>
                  <a:cubicBezTo>
                    <a:pt x="48" y="39"/>
                    <a:pt x="48" y="39"/>
                    <a:pt x="48" y="39"/>
                  </a:cubicBezTo>
                  <a:cubicBezTo>
                    <a:pt x="48" y="39"/>
                    <a:pt x="48" y="38"/>
                    <a:pt x="47" y="38"/>
                  </a:cubicBezTo>
                  <a:cubicBezTo>
                    <a:pt x="47" y="38"/>
                    <a:pt x="47" y="38"/>
                    <a:pt x="46" y="37"/>
                  </a:cubicBezTo>
                  <a:cubicBezTo>
                    <a:pt x="46" y="37"/>
                    <a:pt x="46" y="36"/>
                    <a:pt x="46" y="36"/>
                  </a:cubicBezTo>
                  <a:cubicBezTo>
                    <a:pt x="46" y="35"/>
                    <a:pt x="45" y="35"/>
                    <a:pt x="45" y="35"/>
                  </a:cubicBezTo>
                  <a:cubicBezTo>
                    <a:pt x="45" y="34"/>
                    <a:pt x="45" y="34"/>
                    <a:pt x="45" y="34"/>
                  </a:cubicBezTo>
                  <a:cubicBezTo>
                    <a:pt x="46" y="33"/>
                    <a:pt x="46" y="33"/>
                    <a:pt x="46" y="33"/>
                  </a:cubicBezTo>
                  <a:cubicBezTo>
                    <a:pt x="46" y="32"/>
                    <a:pt x="46" y="32"/>
                    <a:pt x="46" y="31"/>
                  </a:cubicBezTo>
                  <a:cubicBezTo>
                    <a:pt x="46" y="31"/>
                    <a:pt x="46" y="31"/>
                    <a:pt x="46" y="30"/>
                  </a:cubicBezTo>
                  <a:cubicBezTo>
                    <a:pt x="46" y="30"/>
                    <a:pt x="45" y="30"/>
                    <a:pt x="45" y="30"/>
                  </a:cubicBezTo>
                  <a:cubicBezTo>
                    <a:pt x="44" y="30"/>
                    <a:pt x="44" y="30"/>
                    <a:pt x="44" y="30"/>
                  </a:cubicBezTo>
                  <a:cubicBezTo>
                    <a:pt x="44" y="30"/>
                    <a:pt x="44" y="30"/>
                    <a:pt x="43" y="29"/>
                  </a:cubicBezTo>
                  <a:cubicBezTo>
                    <a:pt x="43" y="29"/>
                    <a:pt x="44" y="29"/>
                    <a:pt x="44" y="28"/>
                  </a:cubicBezTo>
                  <a:cubicBezTo>
                    <a:pt x="44" y="28"/>
                    <a:pt x="43" y="27"/>
                    <a:pt x="43" y="27"/>
                  </a:cubicBezTo>
                  <a:cubicBezTo>
                    <a:pt x="43" y="26"/>
                    <a:pt x="43" y="26"/>
                    <a:pt x="43" y="26"/>
                  </a:cubicBezTo>
                  <a:cubicBezTo>
                    <a:pt x="43" y="25"/>
                    <a:pt x="43" y="25"/>
                    <a:pt x="43" y="25"/>
                  </a:cubicBezTo>
                  <a:cubicBezTo>
                    <a:pt x="43" y="24"/>
                    <a:pt x="43" y="24"/>
                    <a:pt x="43" y="24"/>
                  </a:cubicBezTo>
                  <a:cubicBezTo>
                    <a:pt x="43" y="23"/>
                    <a:pt x="43" y="23"/>
                    <a:pt x="43" y="22"/>
                  </a:cubicBezTo>
                  <a:cubicBezTo>
                    <a:pt x="43" y="21"/>
                    <a:pt x="43" y="21"/>
                    <a:pt x="43" y="20"/>
                  </a:cubicBezTo>
                  <a:cubicBezTo>
                    <a:pt x="43" y="20"/>
                    <a:pt x="43" y="19"/>
                    <a:pt x="43" y="19"/>
                  </a:cubicBezTo>
                  <a:cubicBezTo>
                    <a:pt x="43" y="19"/>
                    <a:pt x="43" y="19"/>
                    <a:pt x="43" y="19"/>
                  </a:cubicBezTo>
                  <a:cubicBezTo>
                    <a:pt x="43" y="18"/>
                    <a:pt x="43" y="18"/>
                    <a:pt x="43" y="18"/>
                  </a:cubicBezTo>
                  <a:cubicBezTo>
                    <a:pt x="42" y="17"/>
                    <a:pt x="42" y="17"/>
                    <a:pt x="42" y="17"/>
                  </a:cubicBezTo>
                  <a:cubicBezTo>
                    <a:pt x="42" y="16"/>
                    <a:pt x="42" y="16"/>
                    <a:pt x="41" y="15"/>
                  </a:cubicBezTo>
                  <a:cubicBezTo>
                    <a:pt x="41" y="15"/>
                    <a:pt x="41" y="15"/>
                    <a:pt x="41" y="15"/>
                  </a:cubicBezTo>
                  <a:cubicBezTo>
                    <a:pt x="40" y="15"/>
                    <a:pt x="40" y="15"/>
                    <a:pt x="40" y="15"/>
                  </a:cubicBezTo>
                  <a:cubicBezTo>
                    <a:pt x="39" y="15"/>
                    <a:pt x="39" y="14"/>
                    <a:pt x="39" y="14"/>
                  </a:cubicBezTo>
                  <a:cubicBezTo>
                    <a:pt x="39" y="14"/>
                    <a:pt x="38" y="14"/>
                    <a:pt x="38" y="14"/>
                  </a:cubicBezTo>
                  <a:cubicBezTo>
                    <a:pt x="37" y="14"/>
                    <a:pt x="37" y="13"/>
                    <a:pt x="37" y="13"/>
                  </a:cubicBezTo>
                  <a:cubicBezTo>
                    <a:pt x="37" y="13"/>
                    <a:pt x="37" y="13"/>
                    <a:pt x="36" y="12"/>
                  </a:cubicBezTo>
                  <a:cubicBezTo>
                    <a:pt x="36" y="12"/>
                    <a:pt x="36" y="12"/>
                    <a:pt x="35" y="12"/>
                  </a:cubicBezTo>
                  <a:cubicBezTo>
                    <a:pt x="34" y="12"/>
                    <a:pt x="34" y="12"/>
                    <a:pt x="34" y="12"/>
                  </a:cubicBezTo>
                  <a:cubicBezTo>
                    <a:pt x="34" y="12"/>
                    <a:pt x="33" y="12"/>
                    <a:pt x="33" y="12"/>
                  </a:cubicBezTo>
                  <a:cubicBezTo>
                    <a:pt x="33" y="12"/>
                    <a:pt x="32" y="12"/>
                    <a:pt x="32" y="11"/>
                  </a:cubicBezTo>
                  <a:cubicBezTo>
                    <a:pt x="32" y="11"/>
                    <a:pt x="31" y="11"/>
                    <a:pt x="31" y="11"/>
                  </a:cubicBezTo>
                  <a:cubicBezTo>
                    <a:pt x="30" y="11"/>
                    <a:pt x="30" y="10"/>
                    <a:pt x="29" y="11"/>
                  </a:cubicBezTo>
                  <a:cubicBezTo>
                    <a:pt x="29" y="11"/>
                    <a:pt x="29" y="11"/>
                    <a:pt x="29" y="11"/>
                  </a:cubicBezTo>
                  <a:cubicBezTo>
                    <a:pt x="29" y="11"/>
                    <a:pt x="29" y="11"/>
                    <a:pt x="28" y="11"/>
                  </a:cubicBezTo>
                  <a:cubicBezTo>
                    <a:pt x="28" y="11"/>
                    <a:pt x="28" y="11"/>
                    <a:pt x="28" y="11"/>
                  </a:cubicBezTo>
                  <a:cubicBezTo>
                    <a:pt x="27" y="11"/>
                    <a:pt x="27" y="11"/>
                    <a:pt x="27" y="11"/>
                  </a:cubicBezTo>
                  <a:cubicBezTo>
                    <a:pt x="26" y="12"/>
                    <a:pt x="26" y="12"/>
                    <a:pt x="26" y="12"/>
                  </a:cubicBezTo>
                  <a:cubicBezTo>
                    <a:pt x="26" y="13"/>
                    <a:pt x="25" y="13"/>
                    <a:pt x="25" y="13"/>
                  </a:cubicBezTo>
                  <a:cubicBezTo>
                    <a:pt x="24" y="13"/>
                    <a:pt x="24" y="13"/>
                    <a:pt x="24" y="13"/>
                  </a:cubicBezTo>
                  <a:cubicBezTo>
                    <a:pt x="24" y="13"/>
                    <a:pt x="24" y="13"/>
                    <a:pt x="24" y="13"/>
                  </a:cubicBezTo>
                  <a:cubicBezTo>
                    <a:pt x="24" y="13"/>
                    <a:pt x="24" y="14"/>
                    <a:pt x="24" y="14"/>
                  </a:cubicBezTo>
                  <a:cubicBezTo>
                    <a:pt x="24" y="14"/>
                    <a:pt x="24" y="14"/>
                    <a:pt x="24" y="15"/>
                  </a:cubicBezTo>
                  <a:cubicBezTo>
                    <a:pt x="23" y="15"/>
                    <a:pt x="23" y="14"/>
                    <a:pt x="23" y="14"/>
                  </a:cubicBezTo>
                  <a:cubicBezTo>
                    <a:pt x="22" y="14"/>
                    <a:pt x="22" y="14"/>
                    <a:pt x="22" y="14"/>
                  </a:cubicBezTo>
                  <a:cubicBezTo>
                    <a:pt x="21" y="14"/>
                    <a:pt x="21" y="15"/>
                    <a:pt x="20" y="15"/>
                  </a:cubicBezTo>
                  <a:cubicBezTo>
                    <a:pt x="20" y="15"/>
                    <a:pt x="20" y="15"/>
                    <a:pt x="19" y="15"/>
                  </a:cubicBezTo>
                  <a:cubicBezTo>
                    <a:pt x="19" y="15"/>
                    <a:pt x="19" y="15"/>
                    <a:pt x="19" y="15"/>
                  </a:cubicBezTo>
                  <a:cubicBezTo>
                    <a:pt x="18" y="15"/>
                    <a:pt x="18" y="15"/>
                    <a:pt x="18" y="15"/>
                  </a:cubicBezTo>
                  <a:cubicBezTo>
                    <a:pt x="17" y="15"/>
                    <a:pt x="17" y="15"/>
                    <a:pt x="17" y="14"/>
                  </a:cubicBezTo>
                  <a:cubicBezTo>
                    <a:pt x="16" y="14"/>
                    <a:pt x="16" y="14"/>
                    <a:pt x="16" y="14"/>
                  </a:cubicBezTo>
                  <a:cubicBezTo>
                    <a:pt x="15" y="13"/>
                    <a:pt x="15" y="13"/>
                    <a:pt x="15" y="13"/>
                  </a:cubicBezTo>
                  <a:cubicBezTo>
                    <a:pt x="14" y="13"/>
                    <a:pt x="14" y="13"/>
                    <a:pt x="14" y="12"/>
                  </a:cubicBezTo>
                  <a:cubicBezTo>
                    <a:pt x="13" y="12"/>
                    <a:pt x="13" y="12"/>
                    <a:pt x="13" y="12"/>
                  </a:cubicBezTo>
                  <a:cubicBezTo>
                    <a:pt x="13" y="12"/>
                    <a:pt x="12" y="12"/>
                    <a:pt x="12" y="12"/>
                  </a:cubicBezTo>
                  <a:cubicBezTo>
                    <a:pt x="12" y="12"/>
                    <a:pt x="12" y="11"/>
                    <a:pt x="11" y="11"/>
                  </a:cubicBezTo>
                  <a:cubicBezTo>
                    <a:pt x="11" y="10"/>
                    <a:pt x="11" y="10"/>
                    <a:pt x="11" y="9"/>
                  </a:cubicBezTo>
                  <a:cubicBezTo>
                    <a:pt x="11" y="9"/>
                    <a:pt x="11" y="8"/>
                    <a:pt x="11" y="8"/>
                  </a:cubicBezTo>
                  <a:cubicBezTo>
                    <a:pt x="11" y="8"/>
                    <a:pt x="12" y="7"/>
                    <a:pt x="12" y="7"/>
                  </a:cubicBezTo>
                  <a:cubicBezTo>
                    <a:pt x="12" y="6"/>
                    <a:pt x="12" y="6"/>
                    <a:pt x="12" y="6"/>
                  </a:cubicBezTo>
                  <a:cubicBezTo>
                    <a:pt x="12" y="5"/>
                    <a:pt x="12" y="5"/>
                    <a:pt x="13" y="5"/>
                  </a:cubicBezTo>
                  <a:cubicBezTo>
                    <a:pt x="13" y="5"/>
                    <a:pt x="14" y="6"/>
                    <a:pt x="14" y="5"/>
                  </a:cubicBezTo>
                  <a:cubicBezTo>
                    <a:pt x="14" y="5"/>
                    <a:pt x="14" y="5"/>
                    <a:pt x="13" y="4"/>
                  </a:cubicBezTo>
                  <a:cubicBezTo>
                    <a:pt x="13" y="4"/>
                    <a:pt x="12" y="4"/>
                    <a:pt x="12" y="4"/>
                  </a:cubicBezTo>
                  <a:cubicBezTo>
                    <a:pt x="11" y="3"/>
                    <a:pt x="11" y="3"/>
                    <a:pt x="11" y="3"/>
                  </a:cubicBezTo>
                  <a:cubicBezTo>
                    <a:pt x="10" y="2"/>
                    <a:pt x="10" y="2"/>
                    <a:pt x="10" y="1"/>
                  </a:cubicBezTo>
                  <a:cubicBezTo>
                    <a:pt x="9" y="1"/>
                    <a:pt x="9" y="1"/>
                    <a:pt x="9" y="1"/>
                  </a:cubicBezTo>
                  <a:cubicBezTo>
                    <a:pt x="9" y="2"/>
                    <a:pt x="8" y="2"/>
                    <a:pt x="8" y="1"/>
                  </a:cubicBezTo>
                  <a:cubicBezTo>
                    <a:pt x="7" y="1"/>
                    <a:pt x="7" y="1"/>
                    <a:pt x="6" y="1"/>
                  </a:cubicBezTo>
                  <a:cubicBezTo>
                    <a:pt x="6" y="1"/>
                    <a:pt x="6" y="1"/>
                    <a:pt x="5" y="1"/>
                  </a:cubicBezTo>
                  <a:cubicBezTo>
                    <a:pt x="5" y="1"/>
                    <a:pt x="4" y="1"/>
                    <a:pt x="4" y="1"/>
                  </a:cubicBezTo>
                  <a:cubicBezTo>
                    <a:pt x="3" y="1"/>
                    <a:pt x="3" y="1"/>
                    <a:pt x="2" y="1"/>
                  </a:cubicBezTo>
                  <a:cubicBezTo>
                    <a:pt x="1" y="1"/>
                    <a:pt x="1" y="1"/>
                    <a:pt x="0" y="0"/>
                  </a:cubicBezTo>
                  <a:cubicBezTo>
                    <a:pt x="0" y="0"/>
                    <a:pt x="0" y="0"/>
                    <a:pt x="0" y="0"/>
                  </a:cubicBezTo>
                  <a:cubicBezTo>
                    <a:pt x="0" y="1"/>
                    <a:pt x="0" y="1"/>
                    <a:pt x="0" y="1"/>
                  </a:cubicBezTo>
                  <a:cubicBezTo>
                    <a:pt x="0" y="2"/>
                    <a:pt x="0" y="2"/>
                    <a:pt x="0" y="2"/>
                  </a:cubicBezTo>
                  <a:cubicBezTo>
                    <a:pt x="0" y="3"/>
                    <a:pt x="0" y="3"/>
                    <a:pt x="0" y="4"/>
                  </a:cubicBezTo>
                  <a:cubicBezTo>
                    <a:pt x="0" y="4"/>
                    <a:pt x="1" y="5"/>
                    <a:pt x="1" y="5"/>
                  </a:cubicBezTo>
                  <a:cubicBezTo>
                    <a:pt x="1" y="6"/>
                    <a:pt x="1" y="6"/>
                    <a:pt x="0" y="7"/>
                  </a:cubicBezTo>
                  <a:cubicBezTo>
                    <a:pt x="0" y="7"/>
                    <a:pt x="0" y="7"/>
                    <a:pt x="0" y="7"/>
                  </a:cubicBezTo>
                  <a:cubicBezTo>
                    <a:pt x="0" y="8"/>
                    <a:pt x="0" y="8"/>
                    <a:pt x="0" y="8"/>
                  </a:cubicBezTo>
                  <a:cubicBezTo>
                    <a:pt x="0" y="8"/>
                    <a:pt x="0" y="9"/>
                    <a:pt x="0" y="9"/>
                  </a:cubicBezTo>
                  <a:cubicBezTo>
                    <a:pt x="0" y="9"/>
                    <a:pt x="0" y="10"/>
                    <a:pt x="0" y="10"/>
                  </a:cubicBezTo>
                  <a:cubicBezTo>
                    <a:pt x="1" y="10"/>
                    <a:pt x="1" y="10"/>
                    <a:pt x="1" y="10"/>
                  </a:cubicBezTo>
                  <a:cubicBezTo>
                    <a:pt x="1" y="11"/>
                    <a:pt x="1" y="11"/>
                    <a:pt x="0" y="11"/>
                  </a:cubicBezTo>
                  <a:cubicBezTo>
                    <a:pt x="0" y="11"/>
                    <a:pt x="1" y="12"/>
                    <a:pt x="1" y="12"/>
                  </a:cubicBezTo>
                  <a:cubicBezTo>
                    <a:pt x="1" y="12"/>
                    <a:pt x="1" y="12"/>
                    <a:pt x="1" y="12"/>
                  </a:cubicBezTo>
                  <a:cubicBezTo>
                    <a:pt x="2" y="13"/>
                    <a:pt x="2" y="13"/>
                    <a:pt x="2" y="13"/>
                  </a:cubicBezTo>
                  <a:cubicBezTo>
                    <a:pt x="2" y="13"/>
                    <a:pt x="2" y="13"/>
                    <a:pt x="2" y="14"/>
                  </a:cubicBezTo>
                  <a:cubicBezTo>
                    <a:pt x="2" y="14"/>
                    <a:pt x="2" y="14"/>
                    <a:pt x="2" y="14"/>
                  </a:cubicBezTo>
                  <a:cubicBezTo>
                    <a:pt x="2" y="14"/>
                    <a:pt x="3" y="14"/>
                    <a:pt x="3" y="15"/>
                  </a:cubicBezTo>
                  <a:cubicBezTo>
                    <a:pt x="3" y="15"/>
                    <a:pt x="3" y="15"/>
                    <a:pt x="3" y="16"/>
                  </a:cubicBezTo>
                  <a:cubicBezTo>
                    <a:pt x="3" y="16"/>
                    <a:pt x="4" y="16"/>
                    <a:pt x="4" y="16"/>
                  </a:cubicBezTo>
                  <a:cubicBezTo>
                    <a:pt x="4" y="16"/>
                    <a:pt x="4" y="16"/>
                    <a:pt x="4" y="17"/>
                  </a:cubicBezTo>
                  <a:cubicBezTo>
                    <a:pt x="4" y="17"/>
                    <a:pt x="5" y="17"/>
                    <a:pt x="5" y="17"/>
                  </a:cubicBezTo>
                  <a:cubicBezTo>
                    <a:pt x="5" y="17"/>
                    <a:pt x="6" y="17"/>
                    <a:pt x="6" y="17"/>
                  </a:cubicBezTo>
                  <a:cubicBezTo>
                    <a:pt x="6" y="18"/>
                    <a:pt x="6" y="18"/>
                    <a:pt x="6" y="19"/>
                  </a:cubicBezTo>
                  <a:cubicBezTo>
                    <a:pt x="6" y="19"/>
                    <a:pt x="6" y="19"/>
                    <a:pt x="6" y="20"/>
                  </a:cubicBezTo>
                  <a:cubicBezTo>
                    <a:pt x="6" y="20"/>
                    <a:pt x="5" y="20"/>
                    <a:pt x="5" y="21"/>
                  </a:cubicBezTo>
                  <a:cubicBezTo>
                    <a:pt x="5" y="21"/>
                    <a:pt x="5" y="22"/>
                    <a:pt x="5" y="22"/>
                  </a:cubicBezTo>
                  <a:cubicBezTo>
                    <a:pt x="5" y="23"/>
                    <a:pt x="5" y="23"/>
                    <a:pt x="5" y="23"/>
                  </a:cubicBezTo>
                  <a:cubicBezTo>
                    <a:pt x="6" y="24"/>
                    <a:pt x="6" y="24"/>
                    <a:pt x="6" y="24"/>
                  </a:cubicBezTo>
                  <a:cubicBezTo>
                    <a:pt x="7" y="24"/>
                    <a:pt x="7" y="24"/>
                    <a:pt x="7" y="25"/>
                  </a:cubicBezTo>
                  <a:cubicBezTo>
                    <a:pt x="7" y="25"/>
                    <a:pt x="7" y="25"/>
                    <a:pt x="7" y="25"/>
                  </a:cubicBezTo>
                  <a:cubicBezTo>
                    <a:pt x="7" y="25"/>
                    <a:pt x="7" y="25"/>
                    <a:pt x="7" y="26"/>
                  </a:cubicBezTo>
                  <a:cubicBezTo>
                    <a:pt x="7" y="26"/>
                    <a:pt x="7" y="26"/>
                    <a:pt x="8" y="26"/>
                  </a:cubicBezTo>
                  <a:cubicBezTo>
                    <a:pt x="8" y="27"/>
                    <a:pt x="8" y="27"/>
                    <a:pt x="8" y="27"/>
                  </a:cubicBezTo>
                  <a:cubicBezTo>
                    <a:pt x="9" y="27"/>
                    <a:pt x="9" y="27"/>
                    <a:pt x="9" y="27"/>
                  </a:cubicBezTo>
                  <a:cubicBezTo>
                    <a:pt x="10" y="27"/>
                    <a:pt x="10" y="27"/>
                    <a:pt x="10" y="27"/>
                  </a:cubicBezTo>
                  <a:cubicBezTo>
                    <a:pt x="10" y="27"/>
                    <a:pt x="10" y="27"/>
                    <a:pt x="10" y="28"/>
                  </a:cubicBezTo>
                  <a:cubicBezTo>
                    <a:pt x="11" y="28"/>
                    <a:pt x="11" y="28"/>
                    <a:pt x="11" y="29"/>
                  </a:cubicBezTo>
                  <a:cubicBezTo>
                    <a:pt x="12" y="30"/>
                    <a:pt x="11" y="30"/>
                    <a:pt x="11" y="30"/>
                  </a:cubicBezTo>
                  <a:cubicBezTo>
                    <a:pt x="12" y="31"/>
                    <a:pt x="11" y="31"/>
                    <a:pt x="12" y="31"/>
                  </a:cubicBezTo>
                  <a:cubicBezTo>
                    <a:pt x="12" y="31"/>
                    <a:pt x="12" y="31"/>
                    <a:pt x="12" y="32"/>
                  </a:cubicBezTo>
                  <a:cubicBezTo>
                    <a:pt x="12" y="32"/>
                    <a:pt x="12" y="32"/>
                    <a:pt x="12" y="33"/>
                  </a:cubicBezTo>
                  <a:cubicBezTo>
                    <a:pt x="12" y="33"/>
                    <a:pt x="13" y="33"/>
                    <a:pt x="13" y="33"/>
                  </a:cubicBezTo>
                  <a:cubicBezTo>
                    <a:pt x="13" y="34"/>
                    <a:pt x="13" y="34"/>
                    <a:pt x="14" y="34"/>
                  </a:cubicBezTo>
                  <a:cubicBezTo>
                    <a:pt x="14" y="34"/>
                    <a:pt x="14" y="34"/>
                    <a:pt x="14" y="35"/>
                  </a:cubicBezTo>
                  <a:cubicBezTo>
                    <a:pt x="14" y="35"/>
                    <a:pt x="14" y="35"/>
                    <a:pt x="14" y="35"/>
                  </a:cubicBezTo>
                  <a:cubicBezTo>
                    <a:pt x="14" y="35"/>
                    <a:pt x="15" y="35"/>
                    <a:pt x="15" y="34"/>
                  </a:cubicBezTo>
                  <a:cubicBezTo>
                    <a:pt x="15" y="34"/>
                    <a:pt x="15" y="34"/>
                    <a:pt x="15" y="34"/>
                  </a:cubicBezTo>
                  <a:cubicBezTo>
                    <a:pt x="15" y="34"/>
                    <a:pt x="15" y="34"/>
                    <a:pt x="16" y="34"/>
                  </a:cubicBezTo>
                  <a:cubicBezTo>
                    <a:pt x="16" y="34"/>
                    <a:pt x="16" y="34"/>
                    <a:pt x="16" y="34"/>
                  </a:cubicBezTo>
                  <a:cubicBezTo>
                    <a:pt x="16" y="34"/>
                    <a:pt x="16" y="34"/>
                    <a:pt x="16" y="35"/>
                  </a:cubicBezTo>
                  <a:cubicBezTo>
                    <a:pt x="17" y="35"/>
                    <a:pt x="17" y="34"/>
                    <a:pt x="17" y="34"/>
                  </a:cubicBezTo>
                  <a:cubicBezTo>
                    <a:pt x="17" y="34"/>
                    <a:pt x="17" y="34"/>
                    <a:pt x="18" y="34"/>
                  </a:cubicBezTo>
                  <a:cubicBezTo>
                    <a:pt x="18" y="34"/>
                    <a:pt x="18" y="35"/>
                    <a:pt x="18" y="35"/>
                  </a:cubicBezTo>
                  <a:cubicBezTo>
                    <a:pt x="18" y="35"/>
                    <a:pt x="19" y="35"/>
                    <a:pt x="19" y="36"/>
                  </a:cubicBezTo>
                  <a:cubicBezTo>
                    <a:pt x="19" y="36"/>
                    <a:pt x="19" y="36"/>
                    <a:pt x="19" y="37"/>
                  </a:cubicBezTo>
                  <a:cubicBezTo>
                    <a:pt x="20" y="37"/>
                    <a:pt x="20" y="37"/>
                    <a:pt x="20" y="38"/>
                  </a:cubicBezTo>
                  <a:cubicBezTo>
                    <a:pt x="20" y="38"/>
                    <a:pt x="20" y="38"/>
                    <a:pt x="20" y="38"/>
                  </a:cubicBezTo>
                  <a:cubicBezTo>
                    <a:pt x="21" y="39"/>
                    <a:pt x="21" y="39"/>
                    <a:pt x="21" y="39"/>
                  </a:cubicBezTo>
                  <a:cubicBezTo>
                    <a:pt x="21" y="40"/>
                    <a:pt x="21" y="41"/>
                    <a:pt x="22" y="41"/>
                  </a:cubicBezTo>
                  <a:cubicBezTo>
                    <a:pt x="22" y="42"/>
                    <a:pt x="23" y="42"/>
                    <a:pt x="23" y="42"/>
                  </a:cubicBezTo>
                  <a:cubicBezTo>
                    <a:pt x="23" y="41"/>
                    <a:pt x="23" y="41"/>
                    <a:pt x="24" y="41"/>
                  </a:cubicBezTo>
                  <a:cubicBezTo>
                    <a:pt x="24" y="41"/>
                    <a:pt x="24" y="42"/>
                    <a:pt x="25" y="42"/>
                  </a:cubicBezTo>
                  <a:cubicBezTo>
                    <a:pt x="25" y="42"/>
                    <a:pt x="25" y="42"/>
                    <a:pt x="26" y="43"/>
                  </a:cubicBezTo>
                  <a:cubicBezTo>
                    <a:pt x="26" y="43"/>
                    <a:pt x="26" y="43"/>
                    <a:pt x="27" y="43"/>
                  </a:cubicBezTo>
                  <a:cubicBezTo>
                    <a:pt x="27" y="43"/>
                    <a:pt x="27" y="43"/>
                    <a:pt x="27" y="44"/>
                  </a:cubicBezTo>
                  <a:cubicBezTo>
                    <a:pt x="27" y="44"/>
                    <a:pt x="28" y="44"/>
                    <a:pt x="28" y="44"/>
                  </a:cubicBezTo>
                  <a:cubicBezTo>
                    <a:pt x="28" y="44"/>
                    <a:pt x="29" y="44"/>
                    <a:pt x="29" y="44"/>
                  </a:cubicBezTo>
                  <a:cubicBezTo>
                    <a:pt x="29" y="44"/>
                    <a:pt x="29" y="45"/>
                    <a:pt x="30" y="45"/>
                  </a:cubicBezTo>
                  <a:cubicBezTo>
                    <a:pt x="30" y="45"/>
                    <a:pt x="30" y="44"/>
                    <a:pt x="30" y="44"/>
                  </a:cubicBezTo>
                  <a:cubicBezTo>
                    <a:pt x="31" y="44"/>
                    <a:pt x="31" y="44"/>
                    <a:pt x="31" y="44"/>
                  </a:cubicBezTo>
                  <a:cubicBezTo>
                    <a:pt x="32" y="44"/>
                    <a:pt x="32" y="43"/>
                    <a:pt x="32" y="43"/>
                  </a:cubicBezTo>
                  <a:cubicBezTo>
                    <a:pt x="32" y="43"/>
                    <a:pt x="32" y="43"/>
                    <a:pt x="32" y="43"/>
                  </a:cubicBezTo>
                  <a:cubicBezTo>
                    <a:pt x="33" y="43"/>
                    <a:pt x="33" y="43"/>
                    <a:pt x="33" y="43"/>
                  </a:cubicBezTo>
                  <a:cubicBezTo>
                    <a:pt x="34" y="42"/>
                    <a:pt x="34" y="43"/>
                    <a:pt x="34" y="43"/>
                  </a:cubicBezTo>
                  <a:cubicBezTo>
                    <a:pt x="35" y="43"/>
                    <a:pt x="35" y="43"/>
                    <a:pt x="35" y="43"/>
                  </a:cubicBezTo>
                  <a:cubicBezTo>
                    <a:pt x="35" y="43"/>
                    <a:pt x="36" y="43"/>
                    <a:pt x="36" y="43"/>
                  </a:cubicBezTo>
                  <a:cubicBezTo>
                    <a:pt x="36" y="44"/>
                    <a:pt x="36" y="44"/>
                    <a:pt x="36" y="44"/>
                  </a:cubicBezTo>
                  <a:cubicBezTo>
                    <a:pt x="37" y="45"/>
                    <a:pt x="36" y="45"/>
                    <a:pt x="37" y="46"/>
                  </a:cubicBezTo>
                  <a:cubicBezTo>
                    <a:pt x="37" y="46"/>
                    <a:pt x="37" y="46"/>
                    <a:pt x="37" y="46"/>
                  </a:cubicBezTo>
                  <a:cubicBezTo>
                    <a:pt x="37" y="47"/>
                    <a:pt x="37" y="47"/>
                    <a:pt x="38" y="47"/>
                  </a:cubicBezTo>
                  <a:cubicBezTo>
                    <a:pt x="38" y="47"/>
                    <a:pt x="38" y="47"/>
                    <a:pt x="38" y="47"/>
                  </a:cubicBezTo>
                  <a:cubicBezTo>
                    <a:pt x="38" y="48"/>
                    <a:pt x="39" y="47"/>
                    <a:pt x="39" y="47"/>
                  </a:cubicBezTo>
                  <a:cubicBezTo>
                    <a:pt x="39" y="47"/>
                    <a:pt x="40" y="47"/>
                    <a:pt x="40" y="47"/>
                  </a:cubicBezTo>
                  <a:cubicBezTo>
                    <a:pt x="40" y="47"/>
                    <a:pt x="41" y="48"/>
                    <a:pt x="41" y="48"/>
                  </a:cubicBezTo>
                  <a:cubicBezTo>
                    <a:pt x="42" y="48"/>
                    <a:pt x="42" y="48"/>
                    <a:pt x="43" y="48"/>
                  </a:cubicBezTo>
                  <a:cubicBezTo>
                    <a:pt x="44" y="48"/>
                    <a:pt x="44" y="48"/>
                    <a:pt x="44" y="48"/>
                  </a:cubicBezTo>
                  <a:cubicBezTo>
                    <a:pt x="45" y="48"/>
                    <a:pt x="45" y="48"/>
                    <a:pt x="46" y="48"/>
                  </a:cubicBezTo>
                  <a:cubicBezTo>
                    <a:pt x="46" y="49"/>
                    <a:pt x="46" y="49"/>
                    <a:pt x="47" y="49"/>
                  </a:cubicBezTo>
                  <a:cubicBezTo>
                    <a:pt x="48" y="49"/>
                    <a:pt x="48" y="49"/>
                    <a:pt x="48" y="49"/>
                  </a:cubicBezTo>
                  <a:cubicBezTo>
                    <a:pt x="49" y="49"/>
                    <a:pt x="49" y="49"/>
                    <a:pt x="49" y="49"/>
                  </a:cubicBezTo>
                  <a:cubicBezTo>
                    <a:pt x="49" y="49"/>
                    <a:pt x="49" y="49"/>
                    <a:pt x="49" y="49"/>
                  </a:cubicBezTo>
                  <a:cubicBezTo>
                    <a:pt x="49" y="48"/>
                    <a:pt x="48" y="48"/>
                    <a:pt x="48" y="47"/>
                  </a:cubicBezTo>
                  <a:cubicBezTo>
                    <a:pt x="48" y="46"/>
                    <a:pt x="48" y="46"/>
                    <a:pt x="49" y="46"/>
                  </a:cubicBezTo>
                  <a:cubicBezTo>
                    <a:pt x="49" y="45"/>
                    <a:pt x="49" y="45"/>
                    <a:pt x="50" y="44"/>
                  </a:cubicBezTo>
                  <a:cubicBezTo>
                    <a:pt x="50" y="44"/>
                    <a:pt x="50" y="44"/>
                    <a:pt x="51" y="44"/>
                  </a:cubicBezTo>
                  <a:cubicBezTo>
                    <a:pt x="51" y="44"/>
                    <a:pt x="51" y="44"/>
                    <a:pt x="52" y="43"/>
                  </a:cubicBezTo>
                  <a:cubicBezTo>
                    <a:pt x="52" y="43"/>
                    <a:pt x="51" y="43"/>
                    <a:pt x="51" y="42"/>
                  </a:cubicBezTo>
                  <a:cubicBezTo>
                    <a:pt x="51" y="42"/>
                    <a:pt x="51" y="42"/>
                    <a:pt x="51" y="41"/>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89" name="Freeform 80"/>
            <p:cNvSpPr>
              <a:spLocks/>
            </p:cNvSpPr>
            <p:nvPr/>
          </p:nvSpPr>
          <p:spPr bwMode="auto">
            <a:xfrm>
              <a:off x="5435602" y="178911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90" name="Freeform 81"/>
            <p:cNvSpPr>
              <a:spLocks/>
            </p:cNvSpPr>
            <p:nvPr/>
          </p:nvSpPr>
          <p:spPr bwMode="auto">
            <a:xfrm>
              <a:off x="7173914" y="3421064"/>
              <a:ext cx="1090613" cy="887413"/>
            </a:xfrm>
            <a:custGeom>
              <a:avLst/>
              <a:gdLst>
                <a:gd name="T0" fmla="*/ 8 w 101"/>
                <a:gd name="T1" fmla="*/ 69 h 82"/>
                <a:gd name="T2" fmla="*/ 13 w 101"/>
                <a:gd name="T3" fmla="*/ 67 h 82"/>
                <a:gd name="T4" fmla="*/ 22 w 101"/>
                <a:gd name="T5" fmla="*/ 66 h 82"/>
                <a:gd name="T6" fmla="*/ 28 w 101"/>
                <a:gd name="T7" fmla="*/ 62 h 82"/>
                <a:gd name="T8" fmla="*/ 36 w 101"/>
                <a:gd name="T9" fmla="*/ 61 h 82"/>
                <a:gd name="T10" fmla="*/ 43 w 101"/>
                <a:gd name="T11" fmla="*/ 60 h 82"/>
                <a:gd name="T12" fmla="*/ 46 w 101"/>
                <a:gd name="T13" fmla="*/ 62 h 82"/>
                <a:gd name="T14" fmla="*/ 49 w 101"/>
                <a:gd name="T15" fmla="*/ 66 h 82"/>
                <a:gd name="T16" fmla="*/ 50 w 101"/>
                <a:gd name="T17" fmla="*/ 70 h 82"/>
                <a:gd name="T18" fmla="*/ 54 w 101"/>
                <a:gd name="T19" fmla="*/ 66 h 82"/>
                <a:gd name="T20" fmla="*/ 56 w 101"/>
                <a:gd name="T21" fmla="*/ 66 h 82"/>
                <a:gd name="T22" fmla="*/ 53 w 101"/>
                <a:gd name="T23" fmla="*/ 70 h 82"/>
                <a:gd name="T24" fmla="*/ 55 w 101"/>
                <a:gd name="T25" fmla="*/ 69 h 82"/>
                <a:gd name="T26" fmla="*/ 54 w 101"/>
                <a:gd name="T27" fmla="*/ 72 h 82"/>
                <a:gd name="T28" fmla="*/ 55 w 101"/>
                <a:gd name="T29" fmla="*/ 77 h 82"/>
                <a:gd name="T30" fmla="*/ 60 w 101"/>
                <a:gd name="T31" fmla="*/ 80 h 82"/>
                <a:gd name="T32" fmla="*/ 66 w 101"/>
                <a:gd name="T33" fmla="*/ 79 h 82"/>
                <a:gd name="T34" fmla="*/ 70 w 101"/>
                <a:gd name="T35" fmla="*/ 81 h 82"/>
                <a:gd name="T36" fmla="*/ 78 w 101"/>
                <a:gd name="T37" fmla="*/ 79 h 82"/>
                <a:gd name="T38" fmla="*/ 84 w 101"/>
                <a:gd name="T39" fmla="*/ 72 h 82"/>
                <a:gd name="T40" fmla="*/ 91 w 101"/>
                <a:gd name="T41" fmla="*/ 65 h 82"/>
                <a:gd name="T42" fmla="*/ 96 w 101"/>
                <a:gd name="T43" fmla="*/ 59 h 82"/>
                <a:gd name="T44" fmla="*/ 101 w 101"/>
                <a:gd name="T45" fmla="*/ 50 h 82"/>
                <a:gd name="T46" fmla="*/ 101 w 101"/>
                <a:gd name="T47" fmla="*/ 41 h 82"/>
                <a:gd name="T48" fmla="*/ 97 w 101"/>
                <a:gd name="T49" fmla="*/ 34 h 82"/>
                <a:gd name="T50" fmla="*/ 95 w 101"/>
                <a:gd name="T51" fmla="*/ 27 h 82"/>
                <a:gd name="T52" fmla="*/ 90 w 101"/>
                <a:gd name="T53" fmla="*/ 23 h 82"/>
                <a:gd name="T54" fmla="*/ 90 w 101"/>
                <a:gd name="T55" fmla="*/ 14 h 82"/>
                <a:gd name="T56" fmla="*/ 87 w 101"/>
                <a:gd name="T57" fmla="*/ 11 h 82"/>
                <a:gd name="T58" fmla="*/ 86 w 101"/>
                <a:gd name="T59" fmla="*/ 4 h 82"/>
                <a:gd name="T60" fmla="*/ 82 w 101"/>
                <a:gd name="T61" fmla="*/ 4 h 82"/>
                <a:gd name="T62" fmla="*/ 81 w 101"/>
                <a:gd name="T63" fmla="*/ 11 h 82"/>
                <a:gd name="T64" fmla="*/ 76 w 101"/>
                <a:gd name="T65" fmla="*/ 20 h 82"/>
                <a:gd name="T66" fmla="*/ 69 w 101"/>
                <a:gd name="T67" fmla="*/ 15 h 82"/>
                <a:gd name="T68" fmla="*/ 66 w 101"/>
                <a:gd name="T69" fmla="*/ 11 h 82"/>
                <a:gd name="T70" fmla="*/ 69 w 101"/>
                <a:gd name="T71" fmla="*/ 7 h 82"/>
                <a:gd name="T72" fmla="*/ 67 w 101"/>
                <a:gd name="T73" fmla="*/ 3 h 82"/>
                <a:gd name="T74" fmla="*/ 60 w 101"/>
                <a:gd name="T75" fmla="*/ 3 h 82"/>
                <a:gd name="T76" fmla="*/ 58 w 101"/>
                <a:gd name="T77" fmla="*/ 3 h 82"/>
                <a:gd name="T78" fmla="*/ 54 w 101"/>
                <a:gd name="T79" fmla="*/ 6 h 82"/>
                <a:gd name="T80" fmla="*/ 50 w 101"/>
                <a:gd name="T81" fmla="*/ 10 h 82"/>
                <a:gd name="T82" fmla="*/ 47 w 101"/>
                <a:gd name="T83" fmla="*/ 13 h 82"/>
                <a:gd name="T84" fmla="*/ 43 w 101"/>
                <a:gd name="T85" fmla="*/ 9 h 82"/>
                <a:gd name="T86" fmla="*/ 39 w 101"/>
                <a:gd name="T87" fmla="*/ 13 h 82"/>
                <a:gd name="T88" fmla="*/ 35 w 101"/>
                <a:gd name="T89" fmla="*/ 18 h 82"/>
                <a:gd name="T90" fmla="*/ 30 w 101"/>
                <a:gd name="T91" fmla="*/ 20 h 82"/>
                <a:gd name="T92" fmla="*/ 27 w 101"/>
                <a:gd name="T93" fmla="*/ 25 h 82"/>
                <a:gd name="T94" fmla="*/ 21 w 101"/>
                <a:gd name="T95" fmla="*/ 27 h 82"/>
                <a:gd name="T96" fmla="*/ 15 w 101"/>
                <a:gd name="T97" fmla="*/ 29 h 82"/>
                <a:gd name="T98" fmla="*/ 10 w 101"/>
                <a:gd name="T99" fmla="*/ 32 h 82"/>
                <a:gd name="T100" fmla="*/ 7 w 101"/>
                <a:gd name="T101" fmla="*/ 36 h 82"/>
                <a:gd name="T102" fmla="*/ 5 w 101"/>
                <a:gd name="T103" fmla="*/ 41 h 82"/>
                <a:gd name="T104" fmla="*/ 4 w 101"/>
                <a:gd name="T105" fmla="*/ 43 h 82"/>
                <a:gd name="T106" fmla="*/ 4 w 101"/>
                <a:gd name="T107" fmla="*/ 47 h 82"/>
                <a:gd name="T108" fmla="*/ 4 w 101"/>
                <a:gd name="T109" fmla="*/ 55 h 82"/>
                <a:gd name="T110" fmla="*/ 3 w 101"/>
                <a:gd name="T111"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 h="82">
                  <a:moveTo>
                    <a:pt x="1" y="69"/>
                  </a:moveTo>
                  <a:cubicBezTo>
                    <a:pt x="1" y="69"/>
                    <a:pt x="1" y="69"/>
                    <a:pt x="1" y="70"/>
                  </a:cubicBezTo>
                  <a:cubicBezTo>
                    <a:pt x="2" y="70"/>
                    <a:pt x="2" y="70"/>
                    <a:pt x="2" y="70"/>
                  </a:cubicBezTo>
                  <a:cubicBezTo>
                    <a:pt x="3" y="70"/>
                    <a:pt x="4" y="70"/>
                    <a:pt x="4" y="70"/>
                  </a:cubicBezTo>
                  <a:cubicBezTo>
                    <a:pt x="5" y="70"/>
                    <a:pt x="5" y="70"/>
                    <a:pt x="6" y="70"/>
                  </a:cubicBezTo>
                  <a:cubicBezTo>
                    <a:pt x="7" y="70"/>
                    <a:pt x="7" y="70"/>
                    <a:pt x="8" y="69"/>
                  </a:cubicBezTo>
                  <a:cubicBezTo>
                    <a:pt x="8" y="69"/>
                    <a:pt x="8" y="69"/>
                    <a:pt x="8" y="69"/>
                  </a:cubicBezTo>
                  <a:cubicBezTo>
                    <a:pt x="9" y="69"/>
                    <a:pt x="9" y="69"/>
                    <a:pt x="9" y="68"/>
                  </a:cubicBezTo>
                  <a:cubicBezTo>
                    <a:pt x="10" y="68"/>
                    <a:pt x="10" y="68"/>
                    <a:pt x="11" y="68"/>
                  </a:cubicBezTo>
                  <a:cubicBezTo>
                    <a:pt x="11" y="68"/>
                    <a:pt x="11" y="68"/>
                    <a:pt x="11" y="68"/>
                  </a:cubicBezTo>
                  <a:cubicBezTo>
                    <a:pt x="11" y="67"/>
                    <a:pt x="12" y="67"/>
                    <a:pt x="12" y="67"/>
                  </a:cubicBezTo>
                  <a:cubicBezTo>
                    <a:pt x="12" y="67"/>
                    <a:pt x="12" y="67"/>
                    <a:pt x="13" y="67"/>
                  </a:cubicBezTo>
                  <a:cubicBezTo>
                    <a:pt x="13" y="67"/>
                    <a:pt x="14" y="67"/>
                    <a:pt x="14" y="67"/>
                  </a:cubicBezTo>
                  <a:cubicBezTo>
                    <a:pt x="15" y="67"/>
                    <a:pt x="15" y="67"/>
                    <a:pt x="16" y="67"/>
                  </a:cubicBezTo>
                  <a:cubicBezTo>
                    <a:pt x="17" y="67"/>
                    <a:pt x="17" y="67"/>
                    <a:pt x="18" y="67"/>
                  </a:cubicBezTo>
                  <a:cubicBezTo>
                    <a:pt x="18" y="67"/>
                    <a:pt x="19" y="67"/>
                    <a:pt x="19" y="67"/>
                  </a:cubicBezTo>
                  <a:cubicBezTo>
                    <a:pt x="20" y="67"/>
                    <a:pt x="20" y="67"/>
                    <a:pt x="21" y="67"/>
                  </a:cubicBezTo>
                  <a:cubicBezTo>
                    <a:pt x="21" y="67"/>
                    <a:pt x="21" y="67"/>
                    <a:pt x="22" y="66"/>
                  </a:cubicBezTo>
                  <a:cubicBezTo>
                    <a:pt x="22" y="66"/>
                    <a:pt x="23" y="66"/>
                    <a:pt x="23" y="65"/>
                  </a:cubicBezTo>
                  <a:cubicBezTo>
                    <a:pt x="23" y="65"/>
                    <a:pt x="24" y="65"/>
                    <a:pt x="24" y="64"/>
                  </a:cubicBezTo>
                  <a:cubicBezTo>
                    <a:pt x="25" y="64"/>
                    <a:pt x="25" y="64"/>
                    <a:pt x="25" y="64"/>
                  </a:cubicBezTo>
                  <a:cubicBezTo>
                    <a:pt x="26" y="64"/>
                    <a:pt x="26" y="64"/>
                    <a:pt x="26" y="63"/>
                  </a:cubicBezTo>
                  <a:cubicBezTo>
                    <a:pt x="26" y="63"/>
                    <a:pt x="27" y="63"/>
                    <a:pt x="27" y="63"/>
                  </a:cubicBezTo>
                  <a:cubicBezTo>
                    <a:pt x="28" y="63"/>
                    <a:pt x="28" y="63"/>
                    <a:pt x="28" y="62"/>
                  </a:cubicBezTo>
                  <a:cubicBezTo>
                    <a:pt x="29" y="62"/>
                    <a:pt x="29" y="62"/>
                    <a:pt x="29" y="62"/>
                  </a:cubicBezTo>
                  <a:cubicBezTo>
                    <a:pt x="30" y="62"/>
                    <a:pt x="30" y="62"/>
                    <a:pt x="31" y="62"/>
                  </a:cubicBezTo>
                  <a:cubicBezTo>
                    <a:pt x="31" y="62"/>
                    <a:pt x="31" y="63"/>
                    <a:pt x="32" y="63"/>
                  </a:cubicBezTo>
                  <a:cubicBezTo>
                    <a:pt x="32" y="63"/>
                    <a:pt x="32" y="63"/>
                    <a:pt x="33" y="63"/>
                  </a:cubicBezTo>
                  <a:cubicBezTo>
                    <a:pt x="34" y="63"/>
                    <a:pt x="34" y="62"/>
                    <a:pt x="35" y="62"/>
                  </a:cubicBezTo>
                  <a:cubicBezTo>
                    <a:pt x="35" y="62"/>
                    <a:pt x="35" y="62"/>
                    <a:pt x="36" y="61"/>
                  </a:cubicBezTo>
                  <a:cubicBezTo>
                    <a:pt x="36" y="61"/>
                    <a:pt x="36" y="61"/>
                    <a:pt x="36" y="61"/>
                  </a:cubicBezTo>
                  <a:cubicBezTo>
                    <a:pt x="36" y="61"/>
                    <a:pt x="37" y="61"/>
                    <a:pt x="37" y="61"/>
                  </a:cubicBezTo>
                  <a:cubicBezTo>
                    <a:pt x="38" y="61"/>
                    <a:pt x="38" y="61"/>
                    <a:pt x="38" y="61"/>
                  </a:cubicBezTo>
                  <a:cubicBezTo>
                    <a:pt x="39" y="61"/>
                    <a:pt x="39" y="61"/>
                    <a:pt x="40" y="61"/>
                  </a:cubicBezTo>
                  <a:cubicBezTo>
                    <a:pt x="40" y="61"/>
                    <a:pt x="41" y="61"/>
                    <a:pt x="41" y="61"/>
                  </a:cubicBezTo>
                  <a:cubicBezTo>
                    <a:pt x="42" y="61"/>
                    <a:pt x="42" y="60"/>
                    <a:pt x="43" y="60"/>
                  </a:cubicBezTo>
                  <a:cubicBezTo>
                    <a:pt x="43" y="60"/>
                    <a:pt x="43" y="61"/>
                    <a:pt x="44" y="61"/>
                  </a:cubicBezTo>
                  <a:cubicBezTo>
                    <a:pt x="44" y="61"/>
                    <a:pt x="44" y="61"/>
                    <a:pt x="44" y="61"/>
                  </a:cubicBezTo>
                  <a:cubicBezTo>
                    <a:pt x="44" y="62"/>
                    <a:pt x="44" y="62"/>
                    <a:pt x="44" y="62"/>
                  </a:cubicBezTo>
                  <a:cubicBezTo>
                    <a:pt x="44" y="62"/>
                    <a:pt x="44" y="62"/>
                    <a:pt x="45" y="62"/>
                  </a:cubicBezTo>
                  <a:cubicBezTo>
                    <a:pt x="45" y="62"/>
                    <a:pt x="45" y="62"/>
                    <a:pt x="46" y="62"/>
                  </a:cubicBezTo>
                  <a:cubicBezTo>
                    <a:pt x="46" y="62"/>
                    <a:pt x="46" y="62"/>
                    <a:pt x="46" y="62"/>
                  </a:cubicBezTo>
                  <a:cubicBezTo>
                    <a:pt x="47" y="62"/>
                    <a:pt x="48" y="62"/>
                    <a:pt x="48" y="62"/>
                  </a:cubicBezTo>
                  <a:cubicBezTo>
                    <a:pt x="48" y="63"/>
                    <a:pt x="48" y="63"/>
                    <a:pt x="48" y="63"/>
                  </a:cubicBezTo>
                  <a:cubicBezTo>
                    <a:pt x="49" y="64"/>
                    <a:pt x="49" y="64"/>
                    <a:pt x="49" y="64"/>
                  </a:cubicBezTo>
                  <a:cubicBezTo>
                    <a:pt x="49" y="64"/>
                    <a:pt x="49" y="64"/>
                    <a:pt x="49" y="65"/>
                  </a:cubicBezTo>
                  <a:cubicBezTo>
                    <a:pt x="49" y="65"/>
                    <a:pt x="49" y="65"/>
                    <a:pt x="49" y="65"/>
                  </a:cubicBezTo>
                  <a:cubicBezTo>
                    <a:pt x="49" y="66"/>
                    <a:pt x="49" y="66"/>
                    <a:pt x="49" y="66"/>
                  </a:cubicBezTo>
                  <a:cubicBezTo>
                    <a:pt x="49" y="67"/>
                    <a:pt x="49" y="67"/>
                    <a:pt x="49" y="67"/>
                  </a:cubicBezTo>
                  <a:cubicBezTo>
                    <a:pt x="49" y="67"/>
                    <a:pt x="49" y="67"/>
                    <a:pt x="49" y="68"/>
                  </a:cubicBezTo>
                  <a:cubicBezTo>
                    <a:pt x="49" y="68"/>
                    <a:pt x="49" y="68"/>
                    <a:pt x="49" y="68"/>
                  </a:cubicBezTo>
                  <a:cubicBezTo>
                    <a:pt x="49" y="69"/>
                    <a:pt x="49" y="69"/>
                    <a:pt x="49" y="69"/>
                  </a:cubicBezTo>
                  <a:cubicBezTo>
                    <a:pt x="49" y="70"/>
                    <a:pt x="49" y="70"/>
                    <a:pt x="49" y="70"/>
                  </a:cubicBezTo>
                  <a:cubicBezTo>
                    <a:pt x="50" y="70"/>
                    <a:pt x="50" y="70"/>
                    <a:pt x="50" y="70"/>
                  </a:cubicBezTo>
                  <a:cubicBezTo>
                    <a:pt x="50" y="69"/>
                    <a:pt x="51" y="69"/>
                    <a:pt x="51" y="69"/>
                  </a:cubicBezTo>
                  <a:cubicBezTo>
                    <a:pt x="51" y="69"/>
                    <a:pt x="51" y="69"/>
                    <a:pt x="52" y="68"/>
                  </a:cubicBezTo>
                  <a:cubicBezTo>
                    <a:pt x="52" y="68"/>
                    <a:pt x="51" y="68"/>
                    <a:pt x="52" y="68"/>
                  </a:cubicBezTo>
                  <a:cubicBezTo>
                    <a:pt x="52" y="67"/>
                    <a:pt x="52" y="67"/>
                    <a:pt x="52" y="67"/>
                  </a:cubicBezTo>
                  <a:cubicBezTo>
                    <a:pt x="53" y="67"/>
                    <a:pt x="53" y="67"/>
                    <a:pt x="53" y="67"/>
                  </a:cubicBezTo>
                  <a:cubicBezTo>
                    <a:pt x="54" y="67"/>
                    <a:pt x="54" y="67"/>
                    <a:pt x="54" y="66"/>
                  </a:cubicBezTo>
                  <a:cubicBezTo>
                    <a:pt x="54" y="66"/>
                    <a:pt x="55" y="66"/>
                    <a:pt x="55" y="66"/>
                  </a:cubicBezTo>
                  <a:cubicBezTo>
                    <a:pt x="55" y="66"/>
                    <a:pt x="55" y="65"/>
                    <a:pt x="55" y="65"/>
                  </a:cubicBezTo>
                  <a:cubicBezTo>
                    <a:pt x="55" y="65"/>
                    <a:pt x="56" y="65"/>
                    <a:pt x="56" y="65"/>
                  </a:cubicBezTo>
                  <a:cubicBezTo>
                    <a:pt x="57" y="65"/>
                    <a:pt x="57" y="64"/>
                    <a:pt x="57" y="65"/>
                  </a:cubicBezTo>
                  <a:cubicBezTo>
                    <a:pt x="57" y="65"/>
                    <a:pt x="57" y="65"/>
                    <a:pt x="56" y="65"/>
                  </a:cubicBezTo>
                  <a:cubicBezTo>
                    <a:pt x="56" y="66"/>
                    <a:pt x="57" y="66"/>
                    <a:pt x="56" y="66"/>
                  </a:cubicBezTo>
                  <a:cubicBezTo>
                    <a:pt x="56" y="66"/>
                    <a:pt x="56" y="67"/>
                    <a:pt x="56" y="67"/>
                  </a:cubicBezTo>
                  <a:cubicBezTo>
                    <a:pt x="56" y="67"/>
                    <a:pt x="55" y="67"/>
                    <a:pt x="55" y="67"/>
                  </a:cubicBezTo>
                  <a:cubicBezTo>
                    <a:pt x="55" y="68"/>
                    <a:pt x="55" y="68"/>
                    <a:pt x="54" y="68"/>
                  </a:cubicBezTo>
                  <a:cubicBezTo>
                    <a:pt x="54" y="68"/>
                    <a:pt x="54" y="68"/>
                    <a:pt x="54" y="69"/>
                  </a:cubicBezTo>
                  <a:cubicBezTo>
                    <a:pt x="54" y="69"/>
                    <a:pt x="54" y="69"/>
                    <a:pt x="54" y="69"/>
                  </a:cubicBezTo>
                  <a:cubicBezTo>
                    <a:pt x="53" y="70"/>
                    <a:pt x="53" y="70"/>
                    <a:pt x="53" y="70"/>
                  </a:cubicBezTo>
                  <a:cubicBezTo>
                    <a:pt x="53" y="70"/>
                    <a:pt x="52" y="70"/>
                    <a:pt x="52" y="70"/>
                  </a:cubicBezTo>
                  <a:cubicBezTo>
                    <a:pt x="52" y="71"/>
                    <a:pt x="52" y="71"/>
                    <a:pt x="52" y="71"/>
                  </a:cubicBezTo>
                  <a:cubicBezTo>
                    <a:pt x="52" y="71"/>
                    <a:pt x="52" y="71"/>
                    <a:pt x="53" y="71"/>
                  </a:cubicBezTo>
                  <a:cubicBezTo>
                    <a:pt x="53" y="71"/>
                    <a:pt x="53" y="71"/>
                    <a:pt x="54" y="71"/>
                  </a:cubicBezTo>
                  <a:cubicBezTo>
                    <a:pt x="54" y="71"/>
                    <a:pt x="54" y="71"/>
                    <a:pt x="54" y="70"/>
                  </a:cubicBezTo>
                  <a:cubicBezTo>
                    <a:pt x="55" y="70"/>
                    <a:pt x="55" y="70"/>
                    <a:pt x="55" y="69"/>
                  </a:cubicBezTo>
                  <a:cubicBezTo>
                    <a:pt x="55" y="69"/>
                    <a:pt x="55" y="69"/>
                    <a:pt x="56" y="69"/>
                  </a:cubicBezTo>
                  <a:cubicBezTo>
                    <a:pt x="56" y="69"/>
                    <a:pt x="56" y="69"/>
                    <a:pt x="56" y="70"/>
                  </a:cubicBezTo>
                  <a:cubicBezTo>
                    <a:pt x="56" y="70"/>
                    <a:pt x="56" y="70"/>
                    <a:pt x="56" y="71"/>
                  </a:cubicBezTo>
                  <a:cubicBezTo>
                    <a:pt x="55" y="71"/>
                    <a:pt x="55" y="71"/>
                    <a:pt x="55" y="71"/>
                  </a:cubicBezTo>
                  <a:cubicBezTo>
                    <a:pt x="55" y="72"/>
                    <a:pt x="55" y="72"/>
                    <a:pt x="55" y="72"/>
                  </a:cubicBezTo>
                  <a:cubicBezTo>
                    <a:pt x="55" y="72"/>
                    <a:pt x="54" y="72"/>
                    <a:pt x="54" y="72"/>
                  </a:cubicBezTo>
                  <a:cubicBezTo>
                    <a:pt x="55" y="73"/>
                    <a:pt x="55" y="72"/>
                    <a:pt x="56" y="72"/>
                  </a:cubicBezTo>
                  <a:cubicBezTo>
                    <a:pt x="56" y="72"/>
                    <a:pt x="56" y="72"/>
                    <a:pt x="56" y="73"/>
                  </a:cubicBezTo>
                  <a:cubicBezTo>
                    <a:pt x="56" y="73"/>
                    <a:pt x="56" y="74"/>
                    <a:pt x="56" y="74"/>
                  </a:cubicBezTo>
                  <a:cubicBezTo>
                    <a:pt x="56" y="75"/>
                    <a:pt x="56" y="75"/>
                    <a:pt x="55" y="75"/>
                  </a:cubicBezTo>
                  <a:cubicBezTo>
                    <a:pt x="55" y="75"/>
                    <a:pt x="55" y="75"/>
                    <a:pt x="55" y="76"/>
                  </a:cubicBezTo>
                  <a:cubicBezTo>
                    <a:pt x="55" y="76"/>
                    <a:pt x="55" y="76"/>
                    <a:pt x="55" y="77"/>
                  </a:cubicBezTo>
                  <a:cubicBezTo>
                    <a:pt x="55" y="77"/>
                    <a:pt x="56" y="77"/>
                    <a:pt x="56" y="78"/>
                  </a:cubicBezTo>
                  <a:cubicBezTo>
                    <a:pt x="56" y="78"/>
                    <a:pt x="56" y="79"/>
                    <a:pt x="56" y="79"/>
                  </a:cubicBezTo>
                  <a:cubicBezTo>
                    <a:pt x="56" y="79"/>
                    <a:pt x="57" y="79"/>
                    <a:pt x="57" y="80"/>
                  </a:cubicBezTo>
                  <a:cubicBezTo>
                    <a:pt x="57" y="80"/>
                    <a:pt x="58" y="80"/>
                    <a:pt x="58" y="80"/>
                  </a:cubicBezTo>
                  <a:cubicBezTo>
                    <a:pt x="58" y="80"/>
                    <a:pt x="59" y="80"/>
                    <a:pt x="59" y="80"/>
                  </a:cubicBezTo>
                  <a:cubicBezTo>
                    <a:pt x="60" y="80"/>
                    <a:pt x="60" y="80"/>
                    <a:pt x="60" y="80"/>
                  </a:cubicBezTo>
                  <a:cubicBezTo>
                    <a:pt x="60" y="81"/>
                    <a:pt x="61" y="81"/>
                    <a:pt x="61" y="81"/>
                  </a:cubicBezTo>
                  <a:cubicBezTo>
                    <a:pt x="61" y="81"/>
                    <a:pt x="62" y="82"/>
                    <a:pt x="62" y="81"/>
                  </a:cubicBezTo>
                  <a:cubicBezTo>
                    <a:pt x="63" y="81"/>
                    <a:pt x="63" y="81"/>
                    <a:pt x="63" y="81"/>
                  </a:cubicBezTo>
                  <a:cubicBezTo>
                    <a:pt x="63" y="80"/>
                    <a:pt x="63" y="80"/>
                    <a:pt x="64" y="80"/>
                  </a:cubicBezTo>
                  <a:cubicBezTo>
                    <a:pt x="64" y="80"/>
                    <a:pt x="65" y="80"/>
                    <a:pt x="65" y="80"/>
                  </a:cubicBezTo>
                  <a:cubicBezTo>
                    <a:pt x="65" y="80"/>
                    <a:pt x="65" y="80"/>
                    <a:pt x="66" y="79"/>
                  </a:cubicBezTo>
                  <a:cubicBezTo>
                    <a:pt x="66" y="79"/>
                    <a:pt x="66" y="79"/>
                    <a:pt x="67" y="79"/>
                  </a:cubicBezTo>
                  <a:cubicBezTo>
                    <a:pt x="67" y="79"/>
                    <a:pt x="67" y="80"/>
                    <a:pt x="67" y="80"/>
                  </a:cubicBezTo>
                  <a:cubicBezTo>
                    <a:pt x="67" y="80"/>
                    <a:pt x="67" y="81"/>
                    <a:pt x="67" y="81"/>
                  </a:cubicBezTo>
                  <a:cubicBezTo>
                    <a:pt x="67" y="81"/>
                    <a:pt x="67" y="81"/>
                    <a:pt x="68" y="82"/>
                  </a:cubicBezTo>
                  <a:cubicBezTo>
                    <a:pt x="68" y="82"/>
                    <a:pt x="68" y="82"/>
                    <a:pt x="69" y="82"/>
                  </a:cubicBezTo>
                  <a:cubicBezTo>
                    <a:pt x="69" y="82"/>
                    <a:pt x="70" y="81"/>
                    <a:pt x="70" y="81"/>
                  </a:cubicBezTo>
                  <a:cubicBezTo>
                    <a:pt x="70" y="81"/>
                    <a:pt x="71" y="81"/>
                    <a:pt x="71" y="80"/>
                  </a:cubicBezTo>
                  <a:cubicBezTo>
                    <a:pt x="72" y="80"/>
                    <a:pt x="72" y="80"/>
                    <a:pt x="72" y="80"/>
                  </a:cubicBezTo>
                  <a:cubicBezTo>
                    <a:pt x="73" y="80"/>
                    <a:pt x="72" y="79"/>
                    <a:pt x="73" y="79"/>
                  </a:cubicBezTo>
                  <a:cubicBezTo>
                    <a:pt x="73" y="79"/>
                    <a:pt x="74" y="79"/>
                    <a:pt x="74" y="79"/>
                  </a:cubicBezTo>
                  <a:cubicBezTo>
                    <a:pt x="75" y="78"/>
                    <a:pt x="75" y="78"/>
                    <a:pt x="76" y="78"/>
                  </a:cubicBezTo>
                  <a:cubicBezTo>
                    <a:pt x="77" y="78"/>
                    <a:pt x="77" y="79"/>
                    <a:pt x="78" y="79"/>
                  </a:cubicBezTo>
                  <a:cubicBezTo>
                    <a:pt x="78" y="79"/>
                    <a:pt x="78" y="79"/>
                    <a:pt x="79" y="78"/>
                  </a:cubicBezTo>
                  <a:cubicBezTo>
                    <a:pt x="79" y="78"/>
                    <a:pt x="79" y="78"/>
                    <a:pt x="79" y="77"/>
                  </a:cubicBezTo>
                  <a:cubicBezTo>
                    <a:pt x="80" y="77"/>
                    <a:pt x="80" y="76"/>
                    <a:pt x="81" y="75"/>
                  </a:cubicBezTo>
                  <a:cubicBezTo>
                    <a:pt x="81" y="74"/>
                    <a:pt x="82" y="74"/>
                    <a:pt x="82" y="74"/>
                  </a:cubicBezTo>
                  <a:cubicBezTo>
                    <a:pt x="83" y="74"/>
                    <a:pt x="83" y="73"/>
                    <a:pt x="83" y="73"/>
                  </a:cubicBezTo>
                  <a:cubicBezTo>
                    <a:pt x="83" y="72"/>
                    <a:pt x="84" y="72"/>
                    <a:pt x="84" y="72"/>
                  </a:cubicBezTo>
                  <a:cubicBezTo>
                    <a:pt x="84" y="72"/>
                    <a:pt x="84" y="72"/>
                    <a:pt x="84" y="72"/>
                  </a:cubicBezTo>
                  <a:cubicBezTo>
                    <a:pt x="85" y="71"/>
                    <a:pt x="85" y="71"/>
                    <a:pt x="85" y="70"/>
                  </a:cubicBezTo>
                  <a:cubicBezTo>
                    <a:pt x="86" y="70"/>
                    <a:pt x="86" y="69"/>
                    <a:pt x="87" y="69"/>
                  </a:cubicBezTo>
                  <a:cubicBezTo>
                    <a:pt x="87" y="68"/>
                    <a:pt x="87" y="68"/>
                    <a:pt x="88" y="67"/>
                  </a:cubicBezTo>
                  <a:cubicBezTo>
                    <a:pt x="89" y="66"/>
                    <a:pt x="89" y="66"/>
                    <a:pt x="89" y="65"/>
                  </a:cubicBezTo>
                  <a:cubicBezTo>
                    <a:pt x="90" y="65"/>
                    <a:pt x="90" y="65"/>
                    <a:pt x="91" y="65"/>
                  </a:cubicBezTo>
                  <a:cubicBezTo>
                    <a:pt x="91" y="64"/>
                    <a:pt x="91" y="64"/>
                    <a:pt x="92" y="64"/>
                  </a:cubicBezTo>
                  <a:cubicBezTo>
                    <a:pt x="92" y="63"/>
                    <a:pt x="92" y="63"/>
                    <a:pt x="93" y="63"/>
                  </a:cubicBezTo>
                  <a:cubicBezTo>
                    <a:pt x="93" y="62"/>
                    <a:pt x="93" y="62"/>
                    <a:pt x="94" y="62"/>
                  </a:cubicBezTo>
                  <a:cubicBezTo>
                    <a:pt x="94" y="62"/>
                    <a:pt x="94" y="62"/>
                    <a:pt x="94" y="61"/>
                  </a:cubicBezTo>
                  <a:cubicBezTo>
                    <a:pt x="94" y="61"/>
                    <a:pt x="95" y="61"/>
                    <a:pt x="95" y="60"/>
                  </a:cubicBezTo>
                  <a:cubicBezTo>
                    <a:pt x="96" y="60"/>
                    <a:pt x="96" y="59"/>
                    <a:pt x="96" y="59"/>
                  </a:cubicBezTo>
                  <a:cubicBezTo>
                    <a:pt x="97" y="58"/>
                    <a:pt x="97" y="58"/>
                    <a:pt x="98" y="57"/>
                  </a:cubicBezTo>
                  <a:cubicBezTo>
                    <a:pt x="98" y="57"/>
                    <a:pt x="98" y="56"/>
                    <a:pt x="98" y="56"/>
                  </a:cubicBezTo>
                  <a:cubicBezTo>
                    <a:pt x="99" y="55"/>
                    <a:pt x="98" y="55"/>
                    <a:pt x="99" y="54"/>
                  </a:cubicBezTo>
                  <a:cubicBezTo>
                    <a:pt x="99" y="54"/>
                    <a:pt x="100" y="54"/>
                    <a:pt x="100" y="53"/>
                  </a:cubicBezTo>
                  <a:cubicBezTo>
                    <a:pt x="100" y="53"/>
                    <a:pt x="100" y="52"/>
                    <a:pt x="101" y="52"/>
                  </a:cubicBezTo>
                  <a:cubicBezTo>
                    <a:pt x="101" y="51"/>
                    <a:pt x="101" y="51"/>
                    <a:pt x="101" y="50"/>
                  </a:cubicBezTo>
                  <a:cubicBezTo>
                    <a:pt x="101" y="49"/>
                    <a:pt x="101" y="49"/>
                    <a:pt x="101" y="48"/>
                  </a:cubicBezTo>
                  <a:cubicBezTo>
                    <a:pt x="101" y="48"/>
                    <a:pt x="101" y="47"/>
                    <a:pt x="101" y="47"/>
                  </a:cubicBezTo>
                  <a:cubicBezTo>
                    <a:pt x="101" y="46"/>
                    <a:pt x="101" y="46"/>
                    <a:pt x="101" y="45"/>
                  </a:cubicBezTo>
                  <a:cubicBezTo>
                    <a:pt x="101" y="45"/>
                    <a:pt x="101" y="44"/>
                    <a:pt x="101" y="43"/>
                  </a:cubicBezTo>
                  <a:cubicBezTo>
                    <a:pt x="101" y="42"/>
                    <a:pt x="101" y="42"/>
                    <a:pt x="101" y="41"/>
                  </a:cubicBezTo>
                  <a:cubicBezTo>
                    <a:pt x="101" y="41"/>
                    <a:pt x="101" y="41"/>
                    <a:pt x="101" y="41"/>
                  </a:cubicBezTo>
                  <a:cubicBezTo>
                    <a:pt x="101" y="41"/>
                    <a:pt x="101" y="41"/>
                    <a:pt x="101" y="40"/>
                  </a:cubicBezTo>
                  <a:cubicBezTo>
                    <a:pt x="100" y="40"/>
                    <a:pt x="100" y="39"/>
                    <a:pt x="100" y="39"/>
                  </a:cubicBezTo>
                  <a:cubicBezTo>
                    <a:pt x="99" y="38"/>
                    <a:pt x="98" y="38"/>
                    <a:pt x="98" y="37"/>
                  </a:cubicBezTo>
                  <a:cubicBezTo>
                    <a:pt x="98" y="37"/>
                    <a:pt x="98" y="36"/>
                    <a:pt x="98" y="36"/>
                  </a:cubicBezTo>
                  <a:cubicBezTo>
                    <a:pt x="99" y="35"/>
                    <a:pt x="99" y="35"/>
                    <a:pt x="98" y="34"/>
                  </a:cubicBezTo>
                  <a:cubicBezTo>
                    <a:pt x="98" y="34"/>
                    <a:pt x="98" y="34"/>
                    <a:pt x="97" y="34"/>
                  </a:cubicBezTo>
                  <a:cubicBezTo>
                    <a:pt x="97" y="34"/>
                    <a:pt x="97" y="34"/>
                    <a:pt x="96" y="34"/>
                  </a:cubicBezTo>
                  <a:cubicBezTo>
                    <a:pt x="96" y="33"/>
                    <a:pt x="96" y="33"/>
                    <a:pt x="96" y="32"/>
                  </a:cubicBezTo>
                  <a:cubicBezTo>
                    <a:pt x="96" y="32"/>
                    <a:pt x="96" y="31"/>
                    <a:pt x="96" y="31"/>
                  </a:cubicBezTo>
                  <a:cubicBezTo>
                    <a:pt x="95" y="30"/>
                    <a:pt x="95" y="30"/>
                    <a:pt x="95" y="30"/>
                  </a:cubicBezTo>
                  <a:cubicBezTo>
                    <a:pt x="95" y="29"/>
                    <a:pt x="95" y="29"/>
                    <a:pt x="95" y="28"/>
                  </a:cubicBezTo>
                  <a:cubicBezTo>
                    <a:pt x="95" y="28"/>
                    <a:pt x="95" y="28"/>
                    <a:pt x="95" y="27"/>
                  </a:cubicBezTo>
                  <a:cubicBezTo>
                    <a:pt x="95" y="27"/>
                    <a:pt x="94" y="27"/>
                    <a:pt x="94" y="27"/>
                  </a:cubicBezTo>
                  <a:cubicBezTo>
                    <a:pt x="94" y="27"/>
                    <a:pt x="93" y="27"/>
                    <a:pt x="93" y="26"/>
                  </a:cubicBezTo>
                  <a:cubicBezTo>
                    <a:pt x="93" y="26"/>
                    <a:pt x="93" y="26"/>
                    <a:pt x="93" y="25"/>
                  </a:cubicBezTo>
                  <a:cubicBezTo>
                    <a:pt x="92" y="25"/>
                    <a:pt x="92" y="25"/>
                    <a:pt x="92" y="25"/>
                  </a:cubicBezTo>
                  <a:cubicBezTo>
                    <a:pt x="91" y="25"/>
                    <a:pt x="91" y="25"/>
                    <a:pt x="91" y="24"/>
                  </a:cubicBezTo>
                  <a:cubicBezTo>
                    <a:pt x="90" y="24"/>
                    <a:pt x="90" y="24"/>
                    <a:pt x="90" y="23"/>
                  </a:cubicBezTo>
                  <a:cubicBezTo>
                    <a:pt x="90" y="23"/>
                    <a:pt x="90" y="22"/>
                    <a:pt x="90" y="21"/>
                  </a:cubicBezTo>
                  <a:cubicBezTo>
                    <a:pt x="90" y="21"/>
                    <a:pt x="90" y="21"/>
                    <a:pt x="90" y="21"/>
                  </a:cubicBezTo>
                  <a:cubicBezTo>
                    <a:pt x="90" y="20"/>
                    <a:pt x="90" y="20"/>
                    <a:pt x="90" y="19"/>
                  </a:cubicBezTo>
                  <a:cubicBezTo>
                    <a:pt x="90" y="19"/>
                    <a:pt x="90" y="19"/>
                    <a:pt x="90" y="18"/>
                  </a:cubicBezTo>
                  <a:cubicBezTo>
                    <a:pt x="90" y="18"/>
                    <a:pt x="90" y="17"/>
                    <a:pt x="90" y="17"/>
                  </a:cubicBezTo>
                  <a:cubicBezTo>
                    <a:pt x="90" y="16"/>
                    <a:pt x="90" y="15"/>
                    <a:pt x="90" y="14"/>
                  </a:cubicBezTo>
                  <a:cubicBezTo>
                    <a:pt x="90" y="13"/>
                    <a:pt x="90" y="13"/>
                    <a:pt x="90" y="12"/>
                  </a:cubicBezTo>
                  <a:cubicBezTo>
                    <a:pt x="89" y="12"/>
                    <a:pt x="89" y="12"/>
                    <a:pt x="89" y="11"/>
                  </a:cubicBezTo>
                  <a:cubicBezTo>
                    <a:pt x="89" y="11"/>
                    <a:pt x="89" y="11"/>
                    <a:pt x="89" y="11"/>
                  </a:cubicBezTo>
                  <a:cubicBezTo>
                    <a:pt x="89" y="10"/>
                    <a:pt x="89" y="10"/>
                    <a:pt x="88" y="10"/>
                  </a:cubicBezTo>
                  <a:cubicBezTo>
                    <a:pt x="88" y="10"/>
                    <a:pt x="88" y="10"/>
                    <a:pt x="87" y="11"/>
                  </a:cubicBezTo>
                  <a:cubicBezTo>
                    <a:pt x="87" y="11"/>
                    <a:pt x="87" y="11"/>
                    <a:pt x="87" y="11"/>
                  </a:cubicBezTo>
                  <a:cubicBezTo>
                    <a:pt x="87" y="11"/>
                    <a:pt x="86" y="11"/>
                    <a:pt x="86" y="11"/>
                  </a:cubicBezTo>
                  <a:cubicBezTo>
                    <a:pt x="86" y="11"/>
                    <a:pt x="86" y="11"/>
                    <a:pt x="86" y="11"/>
                  </a:cubicBezTo>
                  <a:cubicBezTo>
                    <a:pt x="86" y="10"/>
                    <a:pt x="86" y="10"/>
                    <a:pt x="86" y="9"/>
                  </a:cubicBezTo>
                  <a:cubicBezTo>
                    <a:pt x="86" y="9"/>
                    <a:pt x="86" y="8"/>
                    <a:pt x="86" y="7"/>
                  </a:cubicBezTo>
                  <a:cubicBezTo>
                    <a:pt x="86" y="7"/>
                    <a:pt x="86" y="6"/>
                    <a:pt x="86" y="5"/>
                  </a:cubicBezTo>
                  <a:cubicBezTo>
                    <a:pt x="86" y="5"/>
                    <a:pt x="86" y="4"/>
                    <a:pt x="86" y="4"/>
                  </a:cubicBezTo>
                  <a:cubicBezTo>
                    <a:pt x="86" y="3"/>
                    <a:pt x="85" y="3"/>
                    <a:pt x="85" y="3"/>
                  </a:cubicBezTo>
                  <a:cubicBezTo>
                    <a:pt x="85" y="2"/>
                    <a:pt x="86" y="1"/>
                    <a:pt x="85" y="1"/>
                  </a:cubicBezTo>
                  <a:cubicBezTo>
                    <a:pt x="85" y="0"/>
                    <a:pt x="84" y="0"/>
                    <a:pt x="84" y="0"/>
                  </a:cubicBezTo>
                  <a:cubicBezTo>
                    <a:pt x="83" y="1"/>
                    <a:pt x="83" y="1"/>
                    <a:pt x="83" y="2"/>
                  </a:cubicBezTo>
                  <a:cubicBezTo>
                    <a:pt x="83" y="2"/>
                    <a:pt x="83" y="2"/>
                    <a:pt x="83" y="3"/>
                  </a:cubicBezTo>
                  <a:cubicBezTo>
                    <a:pt x="83" y="3"/>
                    <a:pt x="82" y="4"/>
                    <a:pt x="82" y="4"/>
                  </a:cubicBezTo>
                  <a:cubicBezTo>
                    <a:pt x="82" y="5"/>
                    <a:pt x="82" y="5"/>
                    <a:pt x="82" y="6"/>
                  </a:cubicBezTo>
                  <a:cubicBezTo>
                    <a:pt x="82" y="7"/>
                    <a:pt x="82" y="7"/>
                    <a:pt x="82" y="8"/>
                  </a:cubicBezTo>
                  <a:cubicBezTo>
                    <a:pt x="81" y="9"/>
                    <a:pt x="81" y="9"/>
                    <a:pt x="81" y="9"/>
                  </a:cubicBezTo>
                  <a:cubicBezTo>
                    <a:pt x="81" y="10"/>
                    <a:pt x="81" y="10"/>
                    <a:pt x="81" y="10"/>
                  </a:cubicBezTo>
                  <a:cubicBezTo>
                    <a:pt x="81" y="10"/>
                    <a:pt x="81" y="10"/>
                    <a:pt x="81" y="11"/>
                  </a:cubicBezTo>
                  <a:cubicBezTo>
                    <a:pt x="81" y="11"/>
                    <a:pt x="81" y="11"/>
                    <a:pt x="81" y="11"/>
                  </a:cubicBezTo>
                  <a:cubicBezTo>
                    <a:pt x="80" y="12"/>
                    <a:pt x="80" y="12"/>
                    <a:pt x="80" y="13"/>
                  </a:cubicBezTo>
                  <a:cubicBezTo>
                    <a:pt x="80" y="14"/>
                    <a:pt x="80" y="14"/>
                    <a:pt x="79" y="15"/>
                  </a:cubicBezTo>
                  <a:cubicBezTo>
                    <a:pt x="79" y="16"/>
                    <a:pt x="79" y="16"/>
                    <a:pt x="79" y="17"/>
                  </a:cubicBezTo>
                  <a:cubicBezTo>
                    <a:pt x="79" y="17"/>
                    <a:pt x="79" y="18"/>
                    <a:pt x="79" y="19"/>
                  </a:cubicBezTo>
                  <a:cubicBezTo>
                    <a:pt x="78" y="19"/>
                    <a:pt x="78" y="19"/>
                    <a:pt x="77" y="20"/>
                  </a:cubicBezTo>
                  <a:cubicBezTo>
                    <a:pt x="77" y="20"/>
                    <a:pt x="76" y="20"/>
                    <a:pt x="76" y="20"/>
                  </a:cubicBezTo>
                  <a:cubicBezTo>
                    <a:pt x="75" y="20"/>
                    <a:pt x="75" y="20"/>
                    <a:pt x="74" y="20"/>
                  </a:cubicBezTo>
                  <a:cubicBezTo>
                    <a:pt x="74" y="20"/>
                    <a:pt x="74" y="19"/>
                    <a:pt x="73" y="19"/>
                  </a:cubicBezTo>
                  <a:cubicBezTo>
                    <a:pt x="73" y="18"/>
                    <a:pt x="72" y="18"/>
                    <a:pt x="72" y="18"/>
                  </a:cubicBezTo>
                  <a:cubicBezTo>
                    <a:pt x="71" y="17"/>
                    <a:pt x="71" y="17"/>
                    <a:pt x="70" y="16"/>
                  </a:cubicBezTo>
                  <a:cubicBezTo>
                    <a:pt x="70" y="16"/>
                    <a:pt x="70" y="16"/>
                    <a:pt x="69" y="16"/>
                  </a:cubicBezTo>
                  <a:cubicBezTo>
                    <a:pt x="69" y="15"/>
                    <a:pt x="69" y="15"/>
                    <a:pt x="69" y="15"/>
                  </a:cubicBezTo>
                  <a:cubicBezTo>
                    <a:pt x="68" y="15"/>
                    <a:pt x="68" y="15"/>
                    <a:pt x="67" y="15"/>
                  </a:cubicBezTo>
                  <a:cubicBezTo>
                    <a:pt x="67" y="14"/>
                    <a:pt x="67" y="14"/>
                    <a:pt x="67" y="13"/>
                  </a:cubicBezTo>
                  <a:cubicBezTo>
                    <a:pt x="66" y="13"/>
                    <a:pt x="66" y="13"/>
                    <a:pt x="66" y="13"/>
                  </a:cubicBezTo>
                  <a:cubicBezTo>
                    <a:pt x="65" y="13"/>
                    <a:pt x="65" y="12"/>
                    <a:pt x="65" y="12"/>
                  </a:cubicBezTo>
                  <a:cubicBezTo>
                    <a:pt x="65" y="12"/>
                    <a:pt x="66" y="11"/>
                    <a:pt x="66" y="11"/>
                  </a:cubicBezTo>
                  <a:cubicBezTo>
                    <a:pt x="66" y="11"/>
                    <a:pt x="66" y="11"/>
                    <a:pt x="66" y="11"/>
                  </a:cubicBezTo>
                  <a:cubicBezTo>
                    <a:pt x="66" y="11"/>
                    <a:pt x="67" y="10"/>
                    <a:pt x="67" y="10"/>
                  </a:cubicBezTo>
                  <a:cubicBezTo>
                    <a:pt x="67" y="10"/>
                    <a:pt x="67" y="10"/>
                    <a:pt x="67" y="10"/>
                  </a:cubicBezTo>
                  <a:cubicBezTo>
                    <a:pt x="67" y="9"/>
                    <a:pt x="67" y="9"/>
                    <a:pt x="67" y="9"/>
                  </a:cubicBezTo>
                  <a:cubicBezTo>
                    <a:pt x="67" y="8"/>
                    <a:pt x="67" y="8"/>
                    <a:pt x="67" y="8"/>
                  </a:cubicBezTo>
                  <a:cubicBezTo>
                    <a:pt x="67" y="7"/>
                    <a:pt x="67" y="7"/>
                    <a:pt x="68" y="7"/>
                  </a:cubicBezTo>
                  <a:cubicBezTo>
                    <a:pt x="68" y="7"/>
                    <a:pt x="69" y="8"/>
                    <a:pt x="69" y="7"/>
                  </a:cubicBezTo>
                  <a:cubicBezTo>
                    <a:pt x="69" y="7"/>
                    <a:pt x="69" y="6"/>
                    <a:pt x="69" y="6"/>
                  </a:cubicBezTo>
                  <a:cubicBezTo>
                    <a:pt x="69" y="6"/>
                    <a:pt x="70" y="5"/>
                    <a:pt x="70" y="5"/>
                  </a:cubicBezTo>
                  <a:cubicBezTo>
                    <a:pt x="70" y="5"/>
                    <a:pt x="70" y="4"/>
                    <a:pt x="69" y="4"/>
                  </a:cubicBezTo>
                  <a:cubicBezTo>
                    <a:pt x="69" y="4"/>
                    <a:pt x="69" y="4"/>
                    <a:pt x="68" y="4"/>
                  </a:cubicBezTo>
                  <a:cubicBezTo>
                    <a:pt x="68" y="4"/>
                    <a:pt x="68" y="4"/>
                    <a:pt x="67" y="4"/>
                  </a:cubicBezTo>
                  <a:cubicBezTo>
                    <a:pt x="67" y="4"/>
                    <a:pt x="67" y="3"/>
                    <a:pt x="67" y="3"/>
                  </a:cubicBezTo>
                  <a:cubicBezTo>
                    <a:pt x="67" y="3"/>
                    <a:pt x="67" y="3"/>
                    <a:pt x="66" y="3"/>
                  </a:cubicBezTo>
                  <a:cubicBezTo>
                    <a:pt x="66" y="4"/>
                    <a:pt x="66" y="4"/>
                    <a:pt x="65" y="4"/>
                  </a:cubicBezTo>
                  <a:cubicBezTo>
                    <a:pt x="65" y="4"/>
                    <a:pt x="65" y="4"/>
                    <a:pt x="64" y="4"/>
                  </a:cubicBezTo>
                  <a:cubicBezTo>
                    <a:pt x="64" y="4"/>
                    <a:pt x="63" y="4"/>
                    <a:pt x="63" y="4"/>
                  </a:cubicBezTo>
                  <a:cubicBezTo>
                    <a:pt x="62" y="3"/>
                    <a:pt x="62" y="3"/>
                    <a:pt x="62" y="3"/>
                  </a:cubicBezTo>
                  <a:cubicBezTo>
                    <a:pt x="61" y="3"/>
                    <a:pt x="61" y="3"/>
                    <a:pt x="60" y="3"/>
                  </a:cubicBezTo>
                  <a:cubicBezTo>
                    <a:pt x="60" y="3"/>
                    <a:pt x="60" y="2"/>
                    <a:pt x="60" y="2"/>
                  </a:cubicBezTo>
                  <a:cubicBezTo>
                    <a:pt x="59" y="2"/>
                    <a:pt x="59" y="2"/>
                    <a:pt x="59" y="2"/>
                  </a:cubicBezTo>
                  <a:cubicBezTo>
                    <a:pt x="58" y="2"/>
                    <a:pt x="58" y="1"/>
                    <a:pt x="57" y="2"/>
                  </a:cubicBezTo>
                  <a:cubicBezTo>
                    <a:pt x="57" y="2"/>
                    <a:pt x="57" y="2"/>
                    <a:pt x="57" y="2"/>
                  </a:cubicBezTo>
                  <a:cubicBezTo>
                    <a:pt x="57" y="3"/>
                    <a:pt x="57" y="3"/>
                    <a:pt x="58" y="3"/>
                  </a:cubicBezTo>
                  <a:cubicBezTo>
                    <a:pt x="58" y="3"/>
                    <a:pt x="58" y="3"/>
                    <a:pt x="58" y="3"/>
                  </a:cubicBezTo>
                  <a:cubicBezTo>
                    <a:pt x="59" y="3"/>
                    <a:pt x="58" y="4"/>
                    <a:pt x="58" y="4"/>
                  </a:cubicBezTo>
                  <a:cubicBezTo>
                    <a:pt x="58" y="5"/>
                    <a:pt x="58" y="4"/>
                    <a:pt x="57" y="5"/>
                  </a:cubicBezTo>
                  <a:cubicBezTo>
                    <a:pt x="57" y="5"/>
                    <a:pt x="57" y="5"/>
                    <a:pt x="57" y="5"/>
                  </a:cubicBezTo>
                  <a:cubicBezTo>
                    <a:pt x="56" y="5"/>
                    <a:pt x="56" y="4"/>
                    <a:pt x="56" y="4"/>
                  </a:cubicBezTo>
                  <a:cubicBezTo>
                    <a:pt x="55" y="4"/>
                    <a:pt x="55" y="5"/>
                    <a:pt x="55" y="5"/>
                  </a:cubicBezTo>
                  <a:cubicBezTo>
                    <a:pt x="54" y="5"/>
                    <a:pt x="54" y="5"/>
                    <a:pt x="54" y="6"/>
                  </a:cubicBezTo>
                  <a:cubicBezTo>
                    <a:pt x="53" y="6"/>
                    <a:pt x="53" y="6"/>
                    <a:pt x="53" y="6"/>
                  </a:cubicBezTo>
                  <a:cubicBezTo>
                    <a:pt x="53" y="6"/>
                    <a:pt x="52" y="6"/>
                    <a:pt x="52" y="7"/>
                  </a:cubicBezTo>
                  <a:cubicBezTo>
                    <a:pt x="52" y="7"/>
                    <a:pt x="53" y="8"/>
                    <a:pt x="52" y="8"/>
                  </a:cubicBezTo>
                  <a:cubicBezTo>
                    <a:pt x="52" y="9"/>
                    <a:pt x="52" y="8"/>
                    <a:pt x="51" y="9"/>
                  </a:cubicBezTo>
                  <a:cubicBezTo>
                    <a:pt x="51" y="9"/>
                    <a:pt x="51" y="9"/>
                    <a:pt x="51" y="10"/>
                  </a:cubicBezTo>
                  <a:cubicBezTo>
                    <a:pt x="50" y="10"/>
                    <a:pt x="50" y="10"/>
                    <a:pt x="50" y="10"/>
                  </a:cubicBezTo>
                  <a:cubicBezTo>
                    <a:pt x="50" y="10"/>
                    <a:pt x="50" y="11"/>
                    <a:pt x="50" y="11"/>
                  </a:cubicBezTo>
                  <a:cubicBezTo>
                    <a:pt x="50" y="11"/>
                    <a:pt x="50" y="11"/>
                    <a:pt x="50" y="11"/>
                  </a:cubicBezTo>
                  <a:cubicBezTo>
                    <a:pt x="50" y="12"/>
                    <a:pt x="51" y="12"/>
                    <a:pt x="51" y="12"/>
                  </a:cubicBezTo>
                  <a:cubicBezTo>
                    <a:pt x="50" y="13"/>
                    <a:pt x="50" y="13"/>
                    <a:pt x="50" y="13"/>
                  </a:cubicBezTo>
                  <a:cubicBezTo>
                    <a:pt x="49" y="13"/>
                    <a:pt x="49" y="12"/>
                    <a:pt x="48" y="12"/>
                  </a:cubicBezTo>
                  <a:cubicBezTo>
                    <a:pt x="47" y="12"/>
                    <a:pt x="47" y="13"/>
                    <a:pt x="47" y="13"/>
                  </a:cubicBezTo>
                  <a:cubicBezTo>
                    <a:pt x="47" y="13"/>
                    <a:pt x="47" y="12"/>
                    <a:pt x="47" y="12"/>
                  </a:cubicBezTo>
                  <a:cubicBezTo>
                    <a:pt x="46" y="12"/>
                    <a:pt x="46" y="12"/>
                    <a:pt x="46" y="11"/>
                  </a:cubicBezTo>
                  <a:cubicBezTo>
                    <a:pt x="46" y="11"/>
                    <a:pt x="46" y="11"/>
                    <a:pt x="46" y="11"/>
                  </a:cubicBezTo>
                  <a:cubicBezTo>
                    <a:pt x="46" y="10"/>
                    <a:pt x="46" y="10"/>
                    <a:pt x="45" y="10"/>
                  </a:cubicBezTo>
                  <a:cubicBezTo>
                    <a:pt x="45" y="10"/>
                    <a:pt x="45" y="10"/>
                    <a:pt x="44" y="9"/>
                  </a:cubicBezTo>
                  <a:cubicBezTo>
                    <a:pt x="44" y="9"/>
                    <a:pt x="44" y="9"/>
                    <a:pt x="43" y="9"/>
                  </a:cubicBezTo>
                  <a:cubicBezTo>
                    <a:pt x="43" y="9"/>
                    <a:pt x="43" y="9"/>
                    <a:pt x="42" y="10"/>
                  </a:cubicBezTo>
                  <a:cubicBezTo>
                    <a:pt x="42" y="10"/>
                    <a:pt x="42" y="10"/>
                    <a:pt x="42" y="11"/>
                  </a:cubicBezTo>
                  <a:cubicBezTo>
                    <a:pt x="42" y="11"/>
                    <a:pt x="42" y="11"/>
                    <a:pt x="42" y="11"/>
                  </a:cubicBezTo>
                  <a:cubicBezTo>
                    <a:pt x="41" y="11"/>
                    <a:pt x="41" y="11"/>
                    <a:pt x="40" y="11"/>
                  </a:cubicBezTo>
                  <a:cubicBezTo>
                    <a:pt x="40" y="11"/>
                    <a:pt x="40" y="12"/>
                    <a:pt x="39" y="12"/>
                  </a:cubicBezTo>
                  <a:cubicBezTo>
                    <a:pt x="39" y="13"/>
                    <a:pt x="39" y="13"/>
                    <a:pt x="39" y="13"/>
                  </a:cubicBezTo>
                  <a:cubicBezTo>
                    <a:pt x="38" y="14"/>
                    <a:pt x="38" y="13"/>
                    <a:pt x="37" y="14"/>
                  </a:cubicBezTo>
                  <a:cubicBezTo>
                    <a:pt x="37" y="14"/>
                    <a:pt x="37" y="14"/>
                    <a:pt x="37" y="15"/>
                  </a:cubicBezTo>
                  <a:cubicBezTo>
                    <a:pt x="37" y="15"/>
                    <a:pt x="37" y="16"/>
                    <a:pt x="37" y="16"/>
                  </a:cubicBezTo>
                  <a:cubicBezTo>
                    <a:pt x="36" y="16"/>
                    <a:pt x="36" y="16"/>
                    <a:pt x="36" y="17"/>
                  </a:cubicBezTo>
                  <a:cubicBezTo>
                    <a:pt x="35" y="17"/>
                    <a:pt x="34" y="16"/>
                    <a:pt x="34" y="17"/>
                  </a:cubicBezTo>
                  <a:cubicBezTo>
                    <a:pt x="34" y="17"/>
                    <a:pt x="34" y="17"/>
                    <a:pt x="35" y="18"/>
                  </a:cubicBezTo>
                  <a:cubicBezTo>
                    <a:pt x="35" y="18"/>
                    <a:pt x="34" y="19"/>
                    <a:pt x="33" y="19"/>
                  </a:cubicBezTo>
                  <a:cubicBezTo>
                    <a:pt x="33" y="19"/>
                    <a:pt x="33" y="19"/>
                    <a:pt x="33" y="18"/>
                  </a:cubicBezTo>
                  <a:cubicBezTo>
                    <a:pt x="33" y="18"/>
                    <a:pt x="33" y="17"/>
                    <a:pt x="33" y="17"/>
                  </a:cubicBezTo>
                  <a:cubicBezTo>
                    <a:pt x="32" y="17"/>
                    <a:pt x="32" y="17"/>
                    <a:pt x="32" y="17"/>
                  </a:cubicBezTo>
                  <a:cubicBezTo>
                    <a:pt x="31" y="18"/>
                    <a:pt x="31" y="18"/>
                    <a:pt x="31" y="19"/>
                  </a:cubicBezTo>
                  <a:cubicBezTo>
                    <a:pt x="31" y="19"/>
                    <a:pt x="31" y="19"/>
                    <a:pt x="30" y="20"/>
                  </a:cubicBezTo>
                  <a:cubicBezTo>
                    <a:pt x="30" y="20"/>
                    <a:pt x="30" y="20"/>
                    <a:pt x="30" y="20"/>
                  </a:cubicBezTo>
                  <a:cubicBezTo>
                    <a:pt x="30" y="20"/>
                    <a:pt x="30" y="21"/>
                    <a:pt x="30" y="21"/>
                  </a:cubicBezTo>
                  <a:cubicBezTo>
                    <a:pt x="30" y="21"/>
                    <a:pt x="30" y="22"/>
                    <a:pt x="30" y="22"/>
                  </a:cubicBezTo>
                  <a:cubicBezTo>
                    <a:pt x="30" y="22"/>
                    <a:pt x="29" y="22"/>
                    <a:pt x="29" y="23"/>
                  </a:cubicBezTo>
                  <a:cubicBezTo>
                    <a:pt x="29" y="23"/>
                    <a:pt x="28" y="23"/>
                    <a:pt x="28" y="24"/>
                  </a:cubicBezTo>
                  <a:cubicBezTo>
                    <a:pt x="28" y="24"/>
                    <a:pt x="27" y="24"/>
                    <a:pt x="27" y="25"/>
                  </a:cubicBezTo>
                  <a:cubicBezTo>
                    <a:pt x="27" y="25"/>
                    <a:pt x="27" y="25"/>
                    <a:pt x="27" y="26"/>
                  </a:cubicBezTo>
                  <a:cubicBezTo>
                    <a:pt x="27" y="26"/>
                    <a:pt x="26" y="26"/>
                    <a:pt x="26" y="27"/>
                  </a:cubicBezTo>
                  <a:cubicBezTo>
                    <a:pt x="26" y="27"/>
                    <a:pt x="26" y="27"/>
                    <a:pt x="25" y="27"/>
                  </a:cubicBezTo>
                  <a:cubicBezTo>
                    <a:pt x="25" y="27"/>
                    <a:pt x="25" y="27"/>
                    <a:pt x="24" y="27"/>
                  </a:cubicBezTo>
                  <a:cubicBezTo>
                    <a:pt x="23" y="28"/>
                    <a:pt x="23" y="27"/>
                    <a:pt x="22" y="27"/>
                  </a:cubicBezTo>
                  <a:cubicBezTo>
                    <a:pt x="22" y="27"/>
                    <a:pt x="21" y="27"/>
                    <a:pt x="21" y="27"/>
                  </a:cubicBezTo>
                  <a:cubicBezTo>
                    <a:pt x="21" y="28"/>
                    <a:pt x="21" y="28"/>
                    <a:pt x="20" y="28"/>
                  </a:cubicBezTo>
                  <a:cubicBezTo>
                    <a:pt x="20" y="29"/>
                    <a:pt x="20" y="28"/>
                    <a:pt x="19" y="28"/>
                  </a:cubicBezTo>
                  <a:cubicBezTo>
                    <a:pt x="19" y="28"/>
                    <a:pt x="18" y="28"/>
                    <a:pt x="18" y="29"/>
                  </a:cubicBezTo>
                  <a:cubicBezTo>
                    <a:pt x="18" y="29"/>
                    <a:pt x="18" y="29"/>
                    <a:pt x="17" y="29"/>
                  </a:cubicBezTo>
                  <a:cubicBezTo>
                    <a:pt x="17" y="30"/>
                    <a:pt x="17" y="29"/>
                    <a:pt x="16" y="30"/>
                  </a:cubicBezTo>
                  <a:cubicBezTo>
                    <a:pt x="16" y="30"/>
                    <a:pt x="16" y="29"/>
                    <a:pt x="15" y="29"/>
                  </a:cubicBezTo>
                  <a:cubicBezTo>
                    <a:pt x="15" y="30"/>
                    <a:pt x="14" y="30"/>
                    <a:pt x="14" y="30"/>
                  </a:cubicBezTo>
                  <a:cubicBezTo>
                    <a:pt x="14" y="30"/>
                    <a:pt x="13" y="30"/>
                    <a:pt x="13" y="30"/>
                  </a:cubicBezTo>
                  <a:cubicBezTo>
                    <a:pt x="13" y="30"/>
                    <a:pt x="12" y="31"/>
                    <a:pt x="12" y="31"/>
                  </a:cubicBezTo>
                  <a:cubicBezTo>
                    <a:pt x="12" y="31"/>
                    <a:pt x="12" y="31"/>
                    <a:pt x="11" y="31"/>
                  </a:cubicBezTo>
                  <a:cubicBezTo>
                    <a:pt x="11" y="32"/>
                    <a:pt x="11" y="32"/>
                    <a:pt x="11" y="32"/>
                  </a:cubicBezTo>
                  <a:cubicBezTo>
                    <a:pt x="10" y="32"/>
                    <a:pt x="10" y="32"/>
                    <a:pt x="10" y="32"/>
                  </a:cubicBezTo>
                  <a:cubicBezTo>
                    <a:pt x="9" y="33"/>
                    <a:pt x="9" y="33"/>
                    <a:pt x="9" y="33"/>
                  </a:cubicBezTo>
                  <a:cubicBezTo>
                    <a:pt x="9" y="33"/>
                    <a:pt x="9" y="33"/>
                    <a:pt x="8" y="34"/>
                  </a:cubicBezTo>
                  <a:cubicBezTo>
                    <a:pt x="8" y="34"/>
                    <a:pt x="8" y="34"/>
                    <a:pt x="8" y="34"/>
                  </a:cubicBezTo>
                  <a:cubicBezTo>
                    <a:pt x="8" y="34"/>
                    <a:pt x="8" y="34"/>
                    <a:pt x="7" y="34"/>
                  </a:cubicBezTo>
                  <a:cubicBezTo>
                    <a:pt x="7" y="34"/>
                    <a:pt x="7" y="34"/>
                    <a:pt x="7" y="34"/>
                  </a:cubicBezTo>
                  <a:cubicBezTo>
                    <a:pt x="7" y="35"/>
                    <a:pt x="7" y="35"/>
                    <a:pt x="7" y="36"/>
                  </a:cubicBezTo>
                  <a:cubicBezTo>
                    <a:pt x="7" y="36"/>
                    <a:pt x="7" y="36"/>
                    <a:pt x="7" y="36"/>
                  </a:cubicBezTo>
                  <a:cubicBezTo>
                    <a:pt x="7" y="37"/>
                    <a:pt x="7" y="37"/>
                    <a:pt x="6" y="37"/>
                  </a:cubicBezTo>
                  <a:cubicBezTo>
                    <a:pt x="6" y="38"/>
                    <a:pt x="6" y="38"/>
                    <a:pt x="6" y="38"/>
                  </a:cubicBezTo>
                  <a:cubicBezTo>
                    <a:pt x="6" y="39"/>
                    <a:pt x="5" y="39"/>
                    <a:pt x="5" y="39"/>
                  </a:cubicBezTo>
                  <a:cubicBezTo>
                    <a:pt x="5" y="40"/>
                    <a:pt x="5" y="40"/>
                    <a:pt x="5" y="41"/>
                  </a:cubicBezTo>
                  <a:cubicBezTo>
                    <a:pt x="5" y="41"/>
                    <a:pt x="5" y="41"/>
                    <a:pt x="5" y="41"/>
                  </a:cubicBezTo>
                  <a:cubicBezTo>
                    <a:pt x="5" y="41"/>
                    <a:pt x="5" y="41"/>
                    <a:pt x="6" y="42"/>
                  </a:cubicBezTo>
                  <a:cubicBezTo>
                    <a:pt x="6" y="42"/>
                    <a:pt x="6" y="42"/>
                    <a:pt x="6" y="43"/>
                  </a:cubicBezTo>
                  <a:cubicBezTo>
                    <a:pt x="6" y="44"/>
                    <a:pt x="6" y="44"/>
                    <a:pt x="6" y="45"/>
                  </a:cubicBezTo>
                  <a:cubicBezTo>
                    <a:pt x="6" y="45"/>
                    <a:pt x="6" y="45"/>
                    <a:pt x="5" y="45"/>
                  </a:cubicBezTo>
                  <a:cubicBezTo>
                    <a:pt x="5" y="45"/>
                    <a:pt x="5" y="45"/>
                    <a:pt x="5" y="44"/>
                  </a:cubicBezTo>
                  <a:cubicBezTo>
                    <a:pt x="5" y="44"/>
                    <a:pt x="5" y="43"/>
                    <a:pt x="4" y="43"/>
                  </a:cubicBezTo>
                  <a:cubicBezTo>
                    <a:pt x="4" y="43"/>
                    <a:pt x="4" y="44"/>
                    <a:pt x="4" y="44"/>
                  </a:cubicBezTo>
                  <a:cubicBezTo>
                    <a:pt x="4" y="44"/>
                    <a:pt x="4" y="44"/>
                    <a:pt x="4" y="45"/>
                  </a:cubicBezTo>
                  <a:cubicBezTo>
                    <a:pt x="4" y="45"/>
                    <a:pt x="4" y="45"/>
                    <a:pt x="4" y="46"/>
                  </a:cubicBezTo>
                  <a:cubicBezTo>
                    <a:pt x="4" y="46"/>
                    <a:pt x="3" y="45"/>
                    <a:pt x="3" y="45"/>
                  </a:cubicBezTo>
                  <a:cubicBezTo>
                    <a:pt x="3" y="45"/>
                    <a:pt x="3" y="46"/>
                    <a:pt x="3" y="46"/>
                  </a:cubicBezTo>
                  <a:cubicBezTo>
                    <a:pt x="3" y="47"/>
                    <a:pt x="3" y="47"/>
                    <a:pt x="4" y="47"/>
                  </a:cubicBezTo>
                  <a:cubicBezTo>
                    <a:pt x="4" y="48"/>
                    <a:pt x="4" y="48"/>
                    <a:pt x="4" y="48"/>
                  </a:cubicBezTo>
                  <a:cubicBezTo>
                    <a:pt x="4" y="49"/>
                    <a:pt x="4" y="49"/>
                    <a:pt x="4" y="49"/>
                  </a:cubicBezTo>
                  <a:cubicBezTo>
                    <a:pt x="4" y="50"/>
                    <a:pt x="4" y="50"/>
                    <a:pt x="4" y="51"/>
                  </a:cubicBezTo>
                  <a:cubicBezTo>
                    <a:pt x="4" y="51"/>
                    <a:pt x="5" y="52"/>
                    <a:pt x="5" y="52"/>
                  </a:cubicBezTo>
                  <a:cubicBezTo>
                    <a:pt x="5" y="53"/>
                    <a:pt x="5" y="53"/>
                    <a:pt x="5" y="54"/>
                  </a:cubicBezTo>
                  <a:cubicBezTo>
                    <a:pt x="5" y="54"/>
                    <a:pt x="4" y="55"/>
                    <a:pt x="4" y="55"/>
                  </a:cubicBezTo>
                  <a:cubicBezTo>
                    <a:pt x="4" y="56"/>
                    <a:pt x="4" y="57"/>
                    <a:pt x="4" y="57"/>
                  </a:cubicBezTo>
                  <a:cubicBezTo>
                    <a:pt x="4" y="58"/>
                    <a:pt x="4" y="59"/>
                    <a:pt x="4" y="60"/>
                  </a:cubicBezTo>
                  <a:cubicBezTo>
                    <a:pt x="4" y="60"/>
                    <a:pt x="4" y="61"/>
                    <a:pt x="4" y="61"/>
                  </a:cubicBezTo>
                  <a:cubicBezTo>
                    <a:pt x="4" y="62"/>
                    <a:pt x="4" y="62"/>
                    <a:pt x="4" y="62"/>
                  </a:cubicBezTo>
                  <a:cubicBezTo>
                    <a:pt x="4" y="62"/>
                    <a:pt x="4" y="63"/>
                    <a:pt x="4" y="63"/>
                  </a:cubicBezTo>
                  <a:cubicBezTo>
                    <a:pt x="4" y="64"/>
                    <a:pt x="3" y="64"/>
                    <a:pt x="3" y="64"/>
                  </a:cubicBezTo>
                  <a:cubicBezTo>
                    <a:pt x="3" y="65"/>
                    <a:pt x="3" y="66"/>
                    <a:pt x="2" y="66"/>
                  </a:cubicBezTo>
                  <a:cubicBezTo>
                    <a:pt x="2" y="66"/>
                    <a:pt x="2" y="66"/>
                    <a:pt x="1" y="67"/>
                  </a:cubicBezTo>
                  <a:cubicBezTo>
                    <a:pt x="1" y="67"/>
                    <a:pt x="1" y="67"/>
                    <a:pt x="0" y="67"/>
                  </a:cubicBezTo>
                  <a:cubicBezTo>
                    <a:pt x="0" y="67"/>
                    <a:pt x="0" y="68"/>
                    <a:pt x="0" y="68"/>
                  </a:cubicBezTo>
                  <a:cubicBezTo>
                    <a:pt x="1" y="68"/>
                    <a:pt x="1" y="68"/>
                    <a:pt x="1" y="69"/>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91" name="Freeform 82"/>
            <p:cNvSpPr>
              <a:spLocks/>
            </p:cNvSpPr>
            <p:nvPr/>
          </p:nvSpPr>
          <p:spPr bwMode="auto">
            <a:xfrm>
              <a:off x="7745414" y="3432176"/>
              <a:ext cx="42863" cy="33338"/>
            </a:xfrm>
            <a:custGeom>
              <a:avLst/>
              <a:gdLst>
                <a:gd name="T0" fmla="*/ 1 w 4"/>
                <a:gd name="T1" fmla="*/ 2 h 3"/>
                <a:gd name="T2" fmla="*/ 1 w 4"/>
                <a:gd name="T3" fmla="*/ 2 h 3"/>
                <a:gd name="T4" fmla="*/ 1 w 4"/>
                <a:gd name="T5" fmla="*/ 3 h 3"/>
                <a:gd name="T6" fmla="*/ 2 w 4"/>
                <a:gd name="T7" fmla="*/ 3 h 3"/>
                <a:gd name="T8" fmla="*/ 3 w 4"/>
                <a:gd name="T9" fmla="*/ 2 h 3"/>
                <a:gd name="T10" fmla="*/ 4 w 4"/>
                <a:gd name="T11" fmla="*/ 1 h 3"/>
                <a:gd name="T12" fmla="*/ 3 w 4"/>
                <a:gd name="T13" fmla="*/ 1 h 3"/>
                <a:gd name="T14" fmla="*/ 2 w 4"/>
                <a:gd name="T15" fmla="*/ 1 h 3"/>
                <a:gd name="T16" fmla="*/ 1 w 4"/>
                <a:gd name="T17" fmla="*/ 1 h 3"/>
                <a:gd name="T18" fmla="*/ 0 w 4"/>
                <a:gd name="T19" fmla="*/ 1 h 3"/>
                <a:gd name="T20" fmla="*/ 0 w 4"/>
                <a:gd name="T21" fmla="*/ 2 h 3"/>
                <a:gd name="T22" fmla="*/ 1 w 4"/>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1" y="2"/>
                  </a:moveTo>
                  <a:cubicBezTo>
                    <a:pt x="1" y="2"/>
                    <a:pt x="1" y="2"/>
                    <a:pt x="1" y="2"/>
                  </a:cubicBezTo>
                  <a:cubicBezTo>
                    <a:pt x="1" y="3"/>
                    <a:pt x="1" y="3"/>
                    <a:pt x="1" y="3"/>
                  </a:cubicBezTo>
                  <a:cubicBezTo>
                    <a:pt x="1" y="3"/>
                    <a:pt x="2" y="3"/>
                    <a:pt x="2" y="3"/>
                  </a:cubicBezTo>
                  <a:cubicBezTo>
                    <a:pt x="3" y="2"/>
                    <a:pt x="3" y="2"/>
                    <a:pt x="3" y="2"/>
                  </a:cubicBezTo>
                  <a:cubicBezTo>
                    <a:pt x="3" y="2"/>
                    <a:pt x="4" y="2"/>
                    <a:pt x="4" y="1"/>
                  </a:cubicBezTo>
                  <a:cubicBezTo>
                    <a:pt x="4" y="1"/>
                    <a:pt x="4" y="1"/>
                    <a:pt x="3" y="1"/>
                  </a:cubicBezTo>
                  <a:cubicBezTo>
                    <a:pt x="3" y="0"/>
                    <a:pt x="3" y="1"/>
                    <a:pt x="2" y="1"/>
                  </a:cubicBezTo>
                  <a:cubicBezTo>
                    <a:pt x="2" y="1"/>
                    <a:pt x="2" y="1"/>
                    <a:pt x="1" y="1"/>
                  </a:cubicBezTo>
                  <a:cubicBezTo>
                    <a:pt x="1" y="1"/>
                    <a:pt x="0" y="0"/>
                    <a:pt x="0" y="1"/>
                  </a:cubicBezTo>
                  <a:cubicBezTo>
                    <a:pt x="0" y="1"/>
                    <a:pt x="0" y="1"/>
                    <a:pt x="0" y="2"/>
                  </a:cubicBezTo>
                  <a:cubicBezTo>
                    <a:pt x="0" y="2"/>
                    <a:pt x="0"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92" name="Freeform 83"/>
            <p:cNvSpPr>
              <a:spLocks/>
            </p:cNvSpPr>
            <p:nvPr/>
          </p:nvSpPr>
          <p:spPr bwMode="auto">
            <a:xfrm>
              <a:off x="7702552" y="4200526"/>
              <a:ext cx="42863" cy="11113"/>
            </a:xfrm>
            <a:custGeom>
              <a:avLst/>
              <a:gdLst>
                <a:gd name="T0" fmla="*/ 1 w 4"/>
                <a:gd name="T1" fmla="*/ 1 h 1"/>
                <a:gd name="T2" fmla="*/ 2 w 4"/>
                <a:gd name="T3" fmla="*/ 1 h 1"/>
                <a:gd name="T4" fmla="*/ 3 w 4"/>
                <a:gd name="T5" fmla="*/ 1 h 1"/>
                <a:gd name="T6" fmla="*/ 4 w 4"/>
                <a:gd name="T7" fmla="*/ 1 h 1"/>
                <a:gd name="T8" fmla="*/ 4 w 4"/>
                <a:gd name="T9" fmla="*/ 0 h 1"/>
                <a:gd name="T10" fmla="*/ 3 w 4"/>
                <a:gd name="T11" fmla="*/ 0 h 1"/>
                <a:gd name="T12" fmla="*/ 2 w 4"/>
                <a:gd name="T13" fmla="*/ 0 h 1"/>
                <a:gd name="T14" fmla="*/ 0 w 4"/>
                <a:gd name="T15" fmla="*/ 1 h 1"/>
                <a:gd name="T16" fmla="*/ 0 w 4"/>
                <a:gd name="T17" fmla="*/ 1 h 1"/>
                <a:gd name="T18" fmla="*/ 1 w 4"/>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
                  <a:moveTo>
                    <a:pt x="1" y="1"/>
                  </a:moveTo>
                  <a:cubicBezTo>
                    <a:pt x="1" y="1"/>
                    <a:pt x="2" y="1"/>
                    <a:pt x="2" y="1"/>
                  </a:cubicBezTo>
                  <a:cubicBezTo>
                    <a:pt x="2" y="1"/>
                    <a:pt x="2" y="1"/>
                    <a:pt x="3" y="1"/>
                  </a:cubicBezTo>
                  <a:cubicBezTo>
                    <a:pt x="3" y="1"/>
                    <a:pt x="3" y="1"/>
                    <a:pt x="4" y="1"/>
                  </a:cubicBezTo>
                  <a:cubicBezTo>
                    <a:pt x="4" y="1"/>
                    <a:pt x="4" y="1"/>
                    <a:pt x="4" y="0"/>
                  </a:cubicBezTo>
                  <a:cubicBezTo>
                    <a:pt x="4" y="0"/>
                    <a:pt x="3" y="0"/>
                    <a:pt x="3" y="0"/>
                  </a:cubicBezTo>
                  <a:cubicBezTo>
                    <a:pt x="2" y="0"/>
                    <a:pt x="2" y="0"/>
                    <a:pt x="2" y="0"/>
                  </a:cubicBezTo>
                  <a:cubicBezTo>
                    <a:pt x="1" y="0"/>
                    <a:pt x="1" y="0"/>
                    <a:pt x="0" y="1"/>
                  </a:cubicBezTo>
                  <a:cubicBezTo>
                    <a:pt x="0" y="1"/>
                    <a:pt x="0" y="1"/>
                    <a:pt x="0" y="1"/>
                  </a:cubicBezTo>
                  <a:cubicBezTo>
                    <a:pt x="0"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93" name="Freeform 84"/>
            <p:cNvSpPr>
              <a:spLocks/>
            </p:cNvSpPr>
            <p:nvPr/>
          </p:nvSpPr>
          <p:spPr bwMode="auto">
            <a:xfrm>
              <a:off x="7821614" y="4330701"/>
              <a:ext cx="20638" cy="9525"/>
            </a:xfrm>
            <a:custGeom>
              <a:avLst/>
              <a:gdLst>
                <a:gd name="T0" fmla="*/ 1 w 2"/>
                <a:gd name="T1" fmla="*/ 1 h 1"/>
                <a:gd name="T2" fmla="*/ 1 w 2"/>
                <a:gd name="T3" fmla="*/ 1 h 1"/>
                <a:gd name="T4" fmla="*/ 2 w 2"/>
                <a:gd name="T5" fmla="*/ 0 h 1"/>
                <a:gd name="T6" fmla="*/ 1 w 2"/>
                <a:gd name="T7" fmla="*/ 0 h 1"/>
                <a:gd name="T8" fmla="*/ 0 w 2"/>
                <a:gd name="T9" fmla="*/ 0 h 1"/>
                <a:gd name="T10" fmla="*/ 0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1" y="1"/>
                    <a:pt x="1" y="1"/>
                  </a:cubicBezTo>
                  <a:cubicBezTo>
                    <a:pt x="1" y="0"/>
                    <a:pt x="2" y="0"/>
                    <a:pt x="2" y="0"/>
                  </a:cubicBezTo>
                  <a:cubicBezTo>
                    <a:pt x="2" y="0"/>
                    <a:pt x="1" y="0"/>
                    <a:pt x="1" y="0"/>
                  </a:cubicBezTo>
                  <a:cubicBezTo>
                    <a:pt x="1" y="0"/>
                    <a:pt x="1" y="0"/>
                    <a:pt x="0" y="0"/>
                  </a:cubicBezTo>
                  <a:cubicBezTo>
                    <a:pt x="0" y="0"/>
                    <a:pt x="0" y="0"/>
                    <a:pt x="0" y="1"/>
                  </a:cubicBezTo>
                  <a:cubicBezTo>
                    <a:pt x="0" y="1"/>
                    <a:pt x="0"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94" name="Freeform 85"/>
            <p:cNvSpPr>
              <a:spLocks/>
            </p:cNvSpPr>
            <p:nvPr/>
          </p:nvSpPr>
          <p:spPr bwMode="auto">
            <a:xfrm>
              <a:off x="7918452" y="4330701"/>
              <a:ext cx="22225" cy="20638"/>
            </a:xfrm>
            <a:custGeom>
              <a:avLst/>
              <a:gdLst>
                <a:gd name="T0" fmla="*/ 1 w 2"/>
                <a:gd name="T1" fmla="*/ 2 h 2"/>
                <a:gd name="T2" fmla="*/ 2 w 2"/>
                <a:gd name="T3" fmla="*/ 1 h 2"/>
                <a:gd name="T4" fmla="*/ 2 w 2"/>
                <a:gd name="T5" fmla="*/ 0 h 2"/>
                <a:gd name="T6" fmla="*/ 1 w 2"/>
                <a:gd name="T7" fmla="*/ 0 h 2"/>
                <a:gd name="T8" fmla="*/ 1 w 2"/>
                <a:gd name="T9" fmla="*/ 0 h 2"/>
                <a:gd name="T10" fmla="*/ 0 w 2"/>
                <a:gd name="T11" fmla="*/ 1 h 2"/>
                <a:gd name="T12" fmla="*/ 0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2" y="1"/>
                    <a:pt x="2" y="1"/>
                    <a:pt x="2" y="1"/>
                  </a:cubicBezTo>
                  <a:cubicBezTo>
                    <a:pt x="2" y="1"/>
                    <a:pt x="2" y="0"/>
                    <a:pt x="2" y="0"/>
                  </a:cubicBezTo>
                  <a:cubicBezTo>
                    <a:pt x="2" y="0"/>
                    <a:pt x="2" y="0"/>
                    <a:pt x="1" y="0"/>
                  </a:cubicBezTo>
                  <a:cubicBezTo>
                    <a:pt x="1" y="0"/>
                    <a:pt x="1" y="0"/>
                    <a:pt x="1" y="0"/>
                  </a:cubicBezTo>
                  <a:cubicBezTo>
                    <a:pt x="0" y="1"/>
                    <a:pt x="0" y="1"/>
                    <a:pt x="0" y="1"/>
                  </a:cubicBezTo>
                  <a:cubicBezTo>
                    <a:pt x="0" y="1"/>
                    <a:pt x="0" y="1"/>
                    <a:pt x="0" y="2"/>
                  </a:cubicBezTo>
                  <a:cubicBezTo>
                    <a:pt x="1" y="2"/>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95" name="Freeform 86"/>
            <p:cNvSpPr>
              <a:spLocks/>
            </p:cNvSpPr>
            <p:nvPr/>
          </p:nvSpPr>
          <p:spPr bwMode="auto">
            <a:xfrm>
              <a:off x="7799389" y="4362451"/>
              <a:ext cx="130175" cy="85725"/>
            </a:xfrm>
            <a:custGeom>
              <a:avLst/>
              <a:gdLst>
                <a:gd name="T0" fmla="*/ 1 w 12"/>
                <a:gd name="T1" fmla="*/ 8 h 8"/>
                <a:gd name="T2" fmla="*/ 2 w 12"/>
                <a:gd name="T3" fmla="*/ 8 h 8"/>
                <a:gd name="T4" fmla="*/ 3 w 12"/>
                <a:gd name="T5" fmla="*/ 7 h 8"/>
                <a:gd name="T6" fmla="*/ 4 w 12"/>
                <a:gd name="T7" fmla="*/ 7 h 8"/>
                <a:gd name="T8" fmla="*/ 6 w 12"/>
                <a:gd name="T9" fmla="*/ 6 h 8"/>
                <a:gd name="T10" fmla="*/ 7 w 12"/>
                <a:gd name="T11" fmla="*/ 6 h 8"/>
                <a:gd name="T12" fmla="*/ 8 w 12"/>
                <a:gd name="T13" fmla="*/ 4 h 8"/>
                <a:gd name="T14" fmla="*/ 9 w 12"/>
                <a:gd name="T15" fmla="*/ 4 h 8"/>
                <a:gd name="T16" fmla="*/ 10 w 12"/>
                <a:gd name="T17" fmla="*/ 2 h 8"/>
                <a:gd name="T18" fmla="*/ 10 w 12"/>
                <a:gd name="T19" fmla="*/ 1 h 8"/>
                <a:gd name="T20" fmla="*/ 11 w 12"/>
                <a:gd name="T21" fmla="*/ 0 h 8"/>
                <a:gd name="T22" fmla="*/ 10 w 12"/>
                <a:gd name="T23" fmla="*/ 0 h 8"/>
                <a:gd name="T24" fmla="*/ 9 w 12"/>
                <a:gd name="T25" fmla="*/ 0 h 8"/>
                <a:gd name="T26" fmla="*/ 8 w 12"/>
                <a:gd name="T27" fmla="*/ 0 h 8"/>
                <a:gd name="T28" fmla="*/ 7 w 12"/>
                <a:gd name="T29" fmla="*/ 1 h 8"/>
                <a:gd name="T30" fmla="*/ 6 w 12"/>
                <a:gd name="T31" fmla="*/ 1 h 8"/>
                <a:gd name="T32" fmla="*/ 6 w 12"/>
                <a:gd name="T33" fmla="*/ 0 h 8"/>
                <a:gd name="T34" fmla="*/ 5 w 12"/>
                <a:gd name="T35" fmla="*/ 0 h 8"/>
                <a:gd name="T36" fmla="*/ 3 w 12"/>
                <a:gd name="T37" fmla="*/ 0 h 8"/>
                <a:gd name="T38" fmla="*/ 3 w 12"/>
                <a:gd name="T39" fmla="*/ 0 h 8"/>
                <a:gd name="T40" fmla="*/ 2 w 12"/>
                <a:gd name="T41" fmla="*/ 1 h 8"/>
                <a:gd name="T42" fmla="*/ 2 w 12"/>
                <a:gd name="T43" fmla="*/ 3 h 8"/>
                <a:gd name="T44" fmla="*/ 2 w 12"/>
                <a:gd name="T45" fmla="*/ 4 h 8"/>
                <a:gd name="T46" fmla="*/ 1 w 12"/>
                <a:gd name="T47" fmla="*/ 5 h 8"/>
                <a:gd name="T48" fmla="*/ 1 w 12"/>
                <a:gd name="T49" fmla="*/ 6 h 8"/>
                <a:gd name="T50" fmla="*/ 1 w 12"/>
                <a:gd name="T51" fmla="*/ 7 h 8"/>
                <a:gd name="T52" fmla="*/ 1 w 12"/>
                <a:gd name="T5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8">
                  <a:moveTo>
                    <a:pt x="1" y="8"/>
                  </a:moveTo>
                  <a:cubicBezTo>
                    <a:pt x="1" y="8"/>
                    <a:pt x="1" y="8"/>
                    <a:pt x="2" y="8"/>
                  </a:cubicBezTo>
                  <a:cubicBezTo>
                    <a:pt x="2" y="8"/>
                    <a:pt x="3" y="8"/>
                    <a:pt x="3" y="7"/>
                  </a:cubicBezTo>
                  <a:cubicBezTo>
                    <a:pt x="4" y="7"/>
                    <a:pt x="4" y="7"/>
                    <a:pt x="4" y="7"/>
                  </a:cubicBezTo>
                  <a:cubicBezTo>
                    <a:pt x="5" y="7"/>
                    <a:pt x="5" y="6"/>
                    <a:pt x="6" y="6"/>
                  </a:cubicBezTo>
                  <a:cubicBezTo>
                    <a:pt x="6" y="6"/>
                    <a:pt x="7" y="6"/>
                    <a:pt x="7" y="6"/>
                  </a:cubicBezTo>
                  <a:cubicBezTo>
                    <a:pt x="8" y="5"/>
                    <a:pt x="8" y="5"/>
                    <a:pt x="8" y="4"/>
                  </a:cubicBezTo>
                  <a:cubicBezTo>
                    <a:pt x="9" y="4"/>
                    <a:pt x="9" y="4"/>
                    <a:pt x="9" y="4"/>
                  </a:cubicBezTo>
                  <a:cubicBezTo>
                    <a:pt x="10" y="3"/>
                    <a:pt x="10" y="3"/>
                    <a:pt x="10" y="2"/>
                  </a:cubicBezTo>
                  <a:cubicBezTo>
                    <a:pt x="10" y="2"/>
                    <a:pt x="10" y="1"/>
                    <a:pt x="10" y="1"/>
                  </a:cubicBezTo>
                  <a:cubicBezTo>
                    <a:pt x="11" y="1"/>
                    <a:pt x="12" y="1"/>
                    <a:pt x="11" y="0"/>
                  </a:cubicBezTo>
                  <a:cubicBezTo>
                    <a:pt x="11" y="0"/>
                    <a:pt x="11" y="0"/>
                    <a:pt x="10" y="0"/>
                  </a:cubicBezTo>
                  <a:cubicBezTo>
                    <a:pt x="10" y="0"/>
                    <a:pt x="10" y="0"/>
                    <a:pt x="9" y="0"/>
                  </a:cubicBezTo>
                  <a:cubicBezTo>
                    <a:pt x="9" y="0"/>
                    <a:pt x="8" y="0"/>
                    <a:pt x="8" y="0"/>
                  </a:cubicBezTo>
                  <a:cubicBezTo>
                    <a:pt x="8" y="0"/>
                    <a:pt x="8" y="1"/>
                    <a:pt x="7" y="1"/>
                  </a:cubicBezTo>
                  <a:cubicBezTo>
                    <a:pt x="7" y="1"/>
                    <a:pt x="7" y="1"/>
                    <a:pt x="6" y="1"/>
                  </a:cubicBezTo>
                  <a:cubicBezTo>
                    <a:pt x="6" y="1"/>
                    <a:pt x="6" y="0"/>
                    <a:pt x="6" y="0"/>
                  </a:cubicBezTo>
                  <a:cubicBezTo>
                    <a:pt x="5" y="0"/>
                    <a:pt x="5" y="0"/>
                    <a:pt x="5" y="0"/>
                  </a:cubicBezTo>
                  <a:cubicBezTo>
                    <a:pt x="4" y="0"/>
                    <a:pt x="4" y="0"/>
                    <a:pt x="3" y="0"/>
                  </a:cubicBezTo>
                  <a:cubicBezTo>
                    <a:pt x="3" y="0"/>
                    <a:pt x="3" y="0"/>
                    <a:pt x="3" y="0"/>
                  </a:cubicBezTo>
                  <a:cubicBezTo>
                    <a:pt x="3" y="1"/>
                    <a:pt x="3" y="1"/>
                    <a:pt x="2" y="1"/>
                  </a:cubicBezTo>
                  <a:cubicBezTo>
                    <a:pt x="2" y="2"/>
                    <a:pt x="2" y="2"/>
                    <a:pt x="2" y="3"/>
                  </a:cubicBezTo>
                  <a:cubicBezTo>
                    <a:pt x="2" y="3"/>
                    <a:pt x="2" y="3"/>
                    <a:pt x="2" y="4"/>
                  </a:cubicBezTo>
                  <a:cubicBezTo>
                    <a:pt x="2" y="4"/>
                    <a:pt x="1" y="4"/>
                    <a:pt x="1" y="5"/>
                  </a:cubicBezTo>
                  <a:cubicBezTo>
                    <a:pt x="1" y="5"/>
                    <a:pt x="1" y="5"/>
                    <a:pt x="1" y="6"/>
                  </a:cubicBezTo>
                  <a:cubicBezTo>
                    <a:pt x="1" y="6"/>
                    <a:pt x="1" y="6"/>
                    <a:pt x="1" y="7"/>
                  </a:cubicBezTo>
                  <a:cubicBezTo>
                    <a:pt x="1" y="7"/>
                    <a:pt x="0" y="8"/>
                    <a:pt x="1" y="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96" name="Freeform 87"/>
            <p:cNvSpPr>
              <a:spLocks/>
            </p:cNvSpPr>
            <p:nvPr/>
          </p:nvSpPr>
          <p:spPr bwMode="auto">
            <a:xfrm>
              <a:off x="5672139" y="2243139"/>
              <a:ext cx="22225" cy="22225"/>
            </a:xfrm>
            <a:custGeom>
              <a:avLst/>
              <a:gdLst>
                <a:gd name="T0" fmla="*/ 1 w 2"/>
                <a:gd name="T1" fmla="*/ 0 h 2"/>
                <a:gd name="T2" fmla="*/ 1 w 2"/>
                <a:gd name="T3" fmla="*/ 0 h 2"/>
                <a:gd name="T4" fmla="*/ 0 w 2"/>
                <a:gd name="T5" fmla="*/ 1 h 2"/>
                <a:gd name="T6" fmla="*/ 0 w 2"/>
                <a:gd name="T7" fmla="*/ 1 h 2"/>
                <a:gd name="T8" fmla="*/ 1 w 2"/>
                <a:gd name="T9" fmla="*/ 1 h 2"/>
                <a:gd name="T10" fmla="*/ 2 w 2"/>
                <a:gd name="T11" fmla="*/ 1 h 2"/>
                <a:gd name="T12" fmla="*/ 2 w 2"/>
                <a:gd name="T13" fmla="*/ 0 h 2"/>
                <a:gd name="T14" fmla="*/ 1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1" y="0"/>
                    <a:pt x="1" y="0"/>
                    <a:pt x="1" y="0"/>
                  </a:cubicBezTo>
                  <a:cubicBezTo>
                    <a:pt x="0" y="0"/>
                    <a:pt x="0" y="0"/>
                    <a:pt x="0" y="1"/>
                  </a:cubicBezTo>
                  <a:cubicBezTo>
                    <a:pt x="0" y="1"/>
                    <a:pt x="0" y="1"/>
                    <a:pt x="0" y="1"/>
                  </a:cubicBezTo>
                  <a:cubicBezTo>
                    <a:pt x="1" y="2"/>
                    <a:pt x="1" y="1"/>
                    <a:pt x="1" y="1"/>
                  </a:cubicBezTo>
                  <a:cubicBezTo>
                    <a:pt x="1" y="1"/>
                    <a:pt x="2" y="1"/>
                    <a:pt x="2" y="1"/>
                  </a:cubicBezTo>
                  <a:cubicBezTo>
                    <a:pt x="2" y="1"/>
                    <a:pt x="2" y="1"/>
                    <a:pt x="2" y="0"/>
                  </a:cubicBezTo>
                  <a:cubicBezTo>
                    <a:pt x="2" y="0"/>
                    <a:pt x="2"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97" name="Freeform 88"/>
            <p:cNvSpPr>
              <a:spLocks/>
            </p:cNvSpPr>
            <p:nvPr/>
          </p:nvSpPr>
          <p:spPr bwMode="auto">
            <a:xfrm>
              <a:off x="7346952" y="1757364"/>
              <a:ext cx="117475" cy="161925"/>
            </a:xfrm>
            <a:custGeom>
              <a:avLst/>
              <a:gdLst>
                <a:gd name="T0" fmla="*/ 2 w 11"/>
                <a:gd name="T1" fmla="*/ 9 h 15"/>
                <a:gd name="T2" fmla="*/ 3 w 11"/>
                <a:gd name="T3" fmla="*/ 9 h 15"/>
                <a:gd name="T4" fmla="*/ 4 w 11"/>
                <a:gd name="T5" fmla="*/ 10 h 15"/>
                <a:gd name="T6" fmla="*/ 4 w 11"/>
                <a:gd name="T7" fmla="*/ 11 h 15"/>
                <a:gd name="T8" fmla="*/ 4 w 11"/>
                <a:gd name="T9" fmla="*/ 13 h 15"/>
                <a:gd name="T10" fmla="*/ 4 w 11"/>
                <a:gd name="T11" fmla="*/ 14 h 15"/>
                <a:gd name="T12" fmla="*/ 6 w 11"/>
                <a:gd name="T13" fmla="*/ 14 h 15"/>
                <a:gd name="T14" fmla="*/ 7 w 11"/>
                <a:gd name="T15" fmla="*/ 14 h 15"/>
                <a:gd name="T16" fmla="*/ 8 w 11"/>
                <a:gd name="T17" fmla="*/ 14 h 15"/>
                <a:gd name="T18" fmla="*/ 8 w 11"/>
                <a:gd name="T19" fmla="*/ 14 h 15"/>
                <a:gd name="T20" fmla="*/ 9 w 11"/>
                <a:gd name="T21" fmla="*/ 14 h 15"/>
                <a:gd name="T22" fmla="*/ 9 w 11"/>
                <a:gd name="T23" fmla="*/ 13 h 15"/>
                <a:gd name="T24" fmla="*/ 10 w 11"/>
                <a:gd name="T25" fmla="*/ 12 h 15"/>
                <a:gd name="T26" fmla="*/ 11 w 11"/>
                <a:gd name="T27" fmla="*/ 11 h 15"/>
                <a:gd name="T28" fmla="*/ 11 w 11"/>
                <a:gd name="T29" fmla="*/ 11 h 15"/>
                <a:gd name="T30" fmla="*/ 10 w 11"/>
                <a:gd name="T31" fmla="*/ 10 h 15"/>
                <a:gd name="T32" fmla="*/ 10 w 11"/>
                <a:gd name="T33" fmla="*/ 10 h 15"/>
                <a:gd name="T34" fmla="*/ 9 w 11"/>
                <a:gd name="T35" fmla="*/ 9 h 15"/>
                <a:gd name="T36" fmla="*/ 9 w 11"/>
                <a:gd name="T37" fmla="*/ 8 h 15"/>
                <a:gd name="T38" fmla="*/ 9 w 11"/>
                <a:gd name="T39" fmla="*/ 8 h 15"/>
                <a:gd name="T40" fmla="*/ 10 w 11"/>
                <a:gd name="T41" fmla="*/ 7 h 15"/>
                <a:gd name="T42" fmla="*/ 10 w 11"/>
                <a:gd name="T43" fmla="*/ 7 h 15"/>
                <a:gd name="T44" fmla="*/ 11 w 11"/>
                <a:gd name="T45" fmla="*/ 6 h 15"/>
                <a:gd name="T46" fmla="*/ 11 w 11"/>
                <a:gd name="T47" fmla="*/ 4 h 15"/>
                <a:gd name="T48" fmla="*/ 11 w 11"/>
                <a:gd name="T49" fmla="*/ 4 h 15"/>
                <a:gd name="T50" fmla="*/ 10 w 11"/>
                <a:gd name="T51" fmla="*/ 2 h 15"/>
                <a:gd name="T52" fmla="*/ 11 w 11"/>
                <a:gd name="T53" fmla="*/ 1 h 15"/>
                <a:gd name="T54" fmla="*/ 11 w 11"/>
                <a:gd name="T55" fmla="*/ 1 h 15"/>
                <a:gd name="T56" fmla="*/ 10 w 11"/>
                <a:gd name="T57" fmla="*/ 0 h 15"/>
                <a:gd name="T58" fmla="*/ 10 w 11"/>
                <a:gd name="T59" fmla="*/ 1 h 15"/>
                <a:gd name="T60" fmla="*/ 9 w 11"/>
                <a:gd name="T61" fmla="*/ 0 h 15"/>
                <a:gd name="T62" fmla="*/ 8 w 11"/>
                <a:gd name="T63" fmla="*/ 0 h 15"/>
                <a:gd name="T64" fmla="*/ 8 w 11"/>
                <a:gd name="T65" fmla="*/ 1 h 15"/>
                <a:gd name="T66" fmla="*/ 8 w 11"/>
                <a:gd name="T67" fmla="*/ 2 h 15"/>
                <a:gd name="T68" fmla="*/ 6 w 11"/>
                <a:gd name="T69" fmla="*/ 4 h 15"/>
                <a:gd name="T70" fmla="*/ 6 w 11"/>
                <a:gd name="T71" fmla="*/ 5 h 15"/>
                <a:gd name="T72" fmla="*/ 5 w 11"/>
                <a:gd name="T73" fmla="*/ 6 h 15"/>
                <a:gd name="T74" fmla="*/ 3 w 11"/>
                <a:gd name="T75" fmla="*/ 6 h 15"/>
                <a:gd name="T76" fmla="*/ 2 w 11"/>
                <a:gd name="T77" fmla="*/ 7 h 15"/>
                <a:gd name="T78" fmla="*/ 1 w 11"/>
                <a:gd name="T79" fmla="*/ 7 h 15"/>
                <a:gd name="T80" fmla="*/ 1 w 11"/>
                <a:gd name="T81" fmla="*/ 8 h 15"/>
                <a:gd name="T82" fmla="*/ 0 w 11"/>
                <a:gd name="T83" fmla="*/ 8 h 15"/>
                <a:gd name="T84" fmla="*/ 0 w 11"/>
                <a:gd name="T85" fmla="*/ 8 h 15"/>
                <a:gd name="T86" fmla="*/ 1 w 11"/>
                <a:gd name="T87" fmla="*/ 9 h 15"/>
                <a:gd name="T88" fmla="*/ 2 w 11"/>
                <a:gd name="T8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15">
                  <a:moveTo>
                    <a:pt x="2" y="9"/>
                  </a:moveTo>
                  <a:cubicBezTo>
                    <a:pt x="2" y="9"/>
                    <a:pt x="3" y="9"/>
                    <a:pt x="3" y="9"/>
                  </a:cubicBezTo>
                  <a:cubicBezTo>
                    <a:pt x="3" y="9"/>
                    <a:pt x="4" y="9"/>
                    <a:pt x="4" y="10"/>
                  </a:cubicBezTo>
                  <a:cubicBezTo>
                    <a:pt x="4" y="10"/>
                    <a:pt x="4" y="11"/>
                    <a:pt x="4" y="11"/>
                  </a:cubicBezTo>
                  <a:cubicBezTo>
                    <a:pt x="4" y="12"/>
                    <a:pt x="4" y="12"/>
                    <a:pt x="4" y="13"/>
                  </a:cubicBezTo>
                  <a:cubicBezTo>
                    <a:pt x="4" y="13"/>
                    <a:pt x="4" y="14"/>
                    <a:pt x="4" y="14"/>
                  </a:cubicBezTo>
                  <a:cubicBezTo>
                    <a:pt x="5" y="15"/>
                    <a:pt x="5" y="14"/>
                    <a:pt x="6" y="14"/>
                  </a:cubicBezTo>
                  <a:cubicBezTo>
                    <a:pt x="6" y="14"/>
                    <a:pt x="7" y="14"/>
                    <a:pt x="7" y="14"/>
                  </a:cubicBezTo>
                  <a:cubicBezTo>
                    <a:pt x="8" y="14"/>
                    <a:pt x="8" y="14"/>
                    <a:pt x="8" y="14"/>
                  </a:cubicBezTo>
                  <a:cubicBezTo>
                    <a:pt x="8" y="14"/>
                    <a:pt x="8" y="14"/>
                    <a:pt x="8" y="14"/>
                  </a:cubicBezTo>
                  <a:cubicBezTo>
                    <a:pt x="8" y="14"/>
                    <a:pt x="8" y="14"/>
                    <a:pt x="9" y="14"/>
                  </a:cubicBezTo>
                  <a:cubicBezTo>
                    <a:pt x="9" y="13"/>
                    <a:pt x="9" y="13"/>
                    <a:pt x="9" y="13"/>
                  </a:cubicBezTo>
                  <a:cubicBezTo>
                    <a:pt x="10" y="13"/>
                    <a:pt x="10" y="12"/>
                    <a:pt x="10" y="12"/>
                  </a:cubicBezTo>
                  <a:cubicBezTo>
                    <a:pt x="11" y="12"/>
                    <a:pt x="11" y="12"/>
                    <a:pt x="11" y="11"/>
                  </a:cubicBezTo>
                  <a:cubicBezTo>
                    <a:pt x="11" y="11"/>
                    <a:pt x="11" y="11"/>
                    <a:pt x="11" y="11"/>
                  </a:cubicBezTo>
                  <a:cubicBezTo>
                    <a:pt x="11" y="11"/>
                    <a:pt x="10" y="11"/>
                    <a:pt x="10" y="10"/>
                  </a:cubicBezTo>
                  <a:cubicBezTo>
                    <a:pt x="10" y="10"/>
                    <a:pt x="10" y="10"/>
                    <a:pt x="10" y="10"/>
                  </a:cubicBezTo>
                  <a:cubicBezTo>
                    <a:pt x="10" y="9"/>
                    <a:pt x="9" y="10"/>
                    <a:pt x="9" y="9"/>
                  </a:cubicBezTo>
                  <a:cubicBezTo>
                    <a:pt x="9" y="9"/>
                    <a:pt x="8" y="9"/>
                    <a:pt x="9" y="8"/>
                  </a:cubicBezTo>
                  <a:cubicBezTo>
                    <a:pt x="9" y="8"/>
                    <a:pt x="9" y="8"/>
                    <a:pt x="9" y="8"/>
                  </a:cubicBezTo>
                  <a:cubicBezTo>
                    <a:pt x="10" y="7"/>
                    <a:pt x="10" y="7"/>
                    <a:pt x="10" y="7"/>
                  </a:cubicBezTo>
                  <a:cubicBezTo>
                    <a:pt x="10" y="7"/>
                    <a:pt x="10" y="7"/>
                    <a:pt x="10" y="7"/>
                  </a:cubicBezTo>
                  <a:cubicBezTo>
                    <a:pt x="11" y="7"/>
                    <a:pt x="11" y="6"/>
                    <a:pt x="11" y="6"/>
                  </a:cubicBezTo>
                  <a:cubicBezTo>
                    <a:pt x="11" y="5"/>
                    <a:pt x="11" y="5"/>
                    <a:pt x="11" y="4"/>
                  </a:cubicBezTo>
                  <a:cubicBezTo>
                    <a:pt x="11" y="4"/>
                    <a:pt x="11" y="4"/>
                    <a:pt x="11" y="4"/>
                  </a:cubicBezTo>
                  <a:cubicBezTo>
                    <a:pt x="11" y="3"/>
                    <a:pt x="10" y="3"/>
                    <a:pt x="10" y="2"/>
                  </a:cubicBezTo>
                  <a:cubicBezTo>
                    <a:pt x="10" y="2"/>
                    <a:pt x="11" y="2"/>
                    <a:pt x="11" y="1"/>
                  </a:cubicBezTo>
                  <a:cubicBezTo>
                    <a:pt x="11" y="1"/>
                    <a:pt x="11" y="1"/>
                    <a:pt x="11" y="1"/>
                  </a:cubicBezTo>
                  <a:cubicBezTo>
                    <a:pt x="10" y="1"/>
                    <a:pt x="10" y="0"/>
                    <a:pt x="10" y="0"/>
                  </a:cubicBezTo>
                  <a:cubicBezTo>
                    <a:pt x="10" y="0"/>
                    <a:pt x="10" y="1"/>
                    <a:pt x="10" y="1"/>
                  </a:cubicBezTo>
                  <a:cubicBezTo>
                    <a:pt x="9" y="1"/>
                    <a:pt x="9" y="0"/>
                    <a:pt x="9" y="0"/>
                  </a:cubicBezTo>
                  <a:cubicBezTo>
                    <a:pt x="9" y="0"/>
                    <a:pt x="9" y="0"/>
                    <a:pt x="8" y="0"/>
                  </a:cubicBezTo>
                  <a:cubicBezTo>
                    <a:pt x="8" y="0"/>
                    <a:pt x="9" y="1"/>
                    <a:pt x="8" y="1"/>
                  </a:cubicBezTo>
                  <a:cubicBezTo>
                    <a:pt x="8" y="1"/>
                    <a:pt x="8" y="2"/>
                    <a:pt x="8" y="2"/>
                  </a:cubicBezTo>
                  <a:cubicBezTo>
                    <a:pt x="7" y="3"/>
                    <a:pt x="7" y="3"/>
                    <a:pt x="6" y="4"/>
                  </a:cubicBezTo>
                  <a:cubicBezTo>
                    <a:pt x="6" y="4"/>
                    <a:pt x="6" y="5"/>
                    <a:pt x="6" y="5"/>
                  </a:cubicBezTo>
                  <a:cubicBezTo>
                    <a:pt x="5" y="6"/>
                    <a:pt x="5" y="6"/>
                    <a:pt x="5" y="6"/>
                  </a:cubicBezTo>
                  <a:cubicBezTo>
                    <a:pt x="4" y="6"/>
                    <a:pt x="4" y="6"/>
                    <a:pt x="3" y="6"/>
                  </a:cubicBezTo>
                  <a:cubicBezTo>
                    <a:pt x="3" y="7"/>
                    <a:pt x="2" y="7"/>
                    <a:pt x="2" y="7"/>
                  </a:cubicBezTo>
                  <a:cubicBezTo>
                    <a:pt x="2" y="7"/>
                    <a:pt x="1" y="7"/>
                    <a:pt x="1" y="7"/>
                  </a:cubicBezTo>
                  <a:cubicBezTo>
                    <a:pt x="1" y="7"/>
                    <a:pt x="1" y="7"/>
                    <a:pt x="1" y="8"/>
                  </a:cubicBezTo>
                  <a:cubicBezTo>
                    <a:pt x="0" y="8"/>
                    <a:pt x="0" y="8"/>
                    <a:pt x="0" y="8"/>
                  </a:cubicBezTo>
                  <a:cubicBezTo>
                    <a:pt x="0" y="8"/>
                    <a:pt x="0" y="8"/>
                    <a:pt x="0" y="8"/>
                  </a:cubicBezTo>
                  <a:cubicBezTo>
                    <a:pt x="0" y="8"/>
                    <a:pt x="1" y="8"/>
                    <a:pt x="1" y="9"/>
                  </a:cubicBezTo>
                  <a:cubicBezTo>
                    <a:pt x="1" y="9"/>
                    <a:pt x="1" y="9"/>
                    <a:pt x="2" y="9"/>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98" name="Freeform 89"/>
            <p:cNvSpPr>
              <a:spLocks/>
            </p:cNvSpPr>
            <p:nvPr/>
          </p:nvSpPr>
          <p:spPr bwMode="auto">
            <a:xfrm>
              <a:off x="7454902" y="3032126"/>
              <a:ext cx="182563" cy="238125"/>
            </a:xfrm>
            <a:custGeom>
              <a:avLst/>
              <a:gdLst>
                <a:gd name="T0" fmla="*/ 1 w 17"/>
                <a:gd name="T1" fmla="*/ 10 h 22"/>
                <a:gd name="T2" fmla="*/ 1 w 17"/>
                <a:gd name="T3" fmla="*/ 11 h 22"/>
                <a:gd name="T4" fmla="*/ 0 w 17"/>
                <a:gd name="T5" fmla="*/ 13 h 22"/>
                <a:gd name="T6" fmla="*/ 0 w 17"/>
                <a:gd name="T7" fmla="*/ 15 h 22"/>
                <a:gd name="T8" fmla="*/ 2 w 17"/>
                <a:gd name="T9" fmla="*/ 16 h 22"/>
                <a:gd name="T10" fmla="*/ 2 w 17"/>
                <a:gd name="T11" fmla="*/ 18 h 22"/>
                <a:gd name="T12" fmla="*/ 1 w 17"/>
                <a:gd name="T13" fmla="*/ 21 h 22"/>
                <a:gd name="T14" fmla="*/ 4 w 17"/>
                <a:gd name="T15" fmla="*/ 21 h 22"/>
                <a:gd name="T16" fmla="*/ 4 w 17"/>
                <a:gd name="T17" fmla="*/ 18 h 22"/>
                <a:gd name="T18" fmla="*/ 4 w 17"/>
                <a:gd name="T19" fmla="*/ 17 h 22"/>
                <a:gd name="T20" fmla="*/ 4 w 17"/>
                <a:gd name="T21" fmla="*/ 15 h 22"/>
                <a:gd name="T22" fmla="*/ 5 w 17"/>
                <a:gd name="T23" fmla="*/ 13 h 22"/>
                <a:gd name="T24" fmla="*/ 6 w 17"/>
                <a:gd name="T25" fmla="*/ 14 h 22"/>
                <a:gd name="T26" fmla="*/ 6 w 17"/>
                <a:gd name="T27" fmla="*/ 17 h 22"/>
                <a:gd name="T28" fmla="*/ 7 w 17"/>
                <a:gd name="T29" fmla="*/ 17 h 22"/>
                <a:gd name="T30" fmla="*/ 7 w 17"/>
                <a:gd name="T31" fmla="*/ 19 h 22"/>
                <a:gd name="T32" fmla="*/ 8 w 17"/>
                <a:gd name="T33" fmla="*/ 18 h 22"/>
                <a:gd name="T34" fmla="*/ 10 w 17"/>
                <a:gd name="T35" fmla="*/ 18 h 22"/>
                <a:gd name="T36" fmla="*/ 10 w 17"/>
                <a:gd name="T37" fmla="*/ 16 h 22"/>
                <a:gd name="T38" fmla="*/ 9 w 17"/>
                <a:gd name="T39" fmla="*/ 15 h 22"/>
                <a:gd name="T40" fmla="*/ 9 w 17"/>
                <a:gd name="T41" fmla="*/ 14 h 22"/>
                <a:gd name="T42" fmla="*/ 7 w 17"/>
                <a:gd name="T43" fmla="*/ 12 h 22"/>
                <a:gd name="T44" fmla="*/ 7 w 17"/>
                <a:gd name="T45" fmla="*/ 11 h 22"/>
                <a:gd name="T46" fmla="*/ 9 w 17"/>
                <a:gd name="T47" fmla="*/ 10 h 22"/>
                <a:gd name="T48" fmla="*/ 11 w 17"/>
                <a:gd name="T49" fmla="*/ 8 h 22"/>
                <a:gd name="T50" fmla="*/ 12 w 17"/>
                <a:gd name="T51" fmla="*/ 7 h 22"/>
                <a:gd name="T52" fmla="*/ 10 w 17"/>
                <a:gd name="T53" fmla="*/ 7 h 22"/>
                <a:gd name="T54" fmla="*/ 9 w 17"/>
                <a:gd name="T55" fmla="*/ 8 h 22"/>
                <a:gd name="T56" fmla="*/ 7 w 17"/>
                <a:gd name="T57" fmla="*/ 8 h 22"/>
                <a:gd name="T58" fmla="*/ 5 w 17"/>
                <a:gd name="T59" fmla="*/ 9 h 22"/>
                <a:gd name="T60" fmla="*/ 4 w 17"/>
                <a:gd name="T61" fmla="*/ 7 h 22"/>
                <a:gd name="T62" fmla="*/ 4 w 17"/>
                <a:gd name="T63" fmla="*/ 4 h 22"/>
                <a:gd name="T64" fmla="*/ 6 w 17"/>
                <a:gd name="T65" fmla="*/ 5 h 22"/>
                <a:gd name="T66" fmla="*/ 9 w 17"/>
                <a:gd name="T67" fmla="*/ 5 h 22"/>
                <a:gd name="T68" fmla="*/ 11 w 17"/>
                <a:gd name="T69" fmla="*/ 5 h 22"/>
                <a:gd name="T70" fmla="*/ 15 w 17"/>
                <a:gd name="T71" fmla="*/ 4 h 22"/>
                <a:gd name="T72" fmla="*/ 16 w 17"/>
                <a:gd name="T73" fmla="*/ 2 h 22"/>
                <a:gd name="T74" fmla="*/ 17 w 17"/>
                <a:gd name="T75" fmla="*/ 1 h 22"/>
                <a:gd name="T76" fmla="*/ 15 w 17"/>
                <a:gd name="T77" fmla="*/ 1 h 22"/>
                <a:gd name="T78" fmla="*/ 14 w 17"/>
                <a:gd name="T79" fmla="*/ 2 h 22"/>
                <a:gd name="T80" fmla="*/ 13 w 17"/>
                <a:gd name="T81" fmla="*/ 3 h 22"/>
                <a:gd name="T82" fmla="*/ 10 w 17"/>
                <a:gd name="T83" fmla="*/ 3 h 22"/>
                <a:gd name="T84" fmla="*/ 8 w 17"/>
                <a:gd name="T85" fmla="*/ 2 h 22"/>
                <a:gd name="T86" fmla="*/ 5 w 17"/>
                <a:gd name="T87" fmla="*/ 2 h 22"/>
                <a:gd name="T88" fmla="*/ 5 w 17"/>
                <a:gd name="T89" fmla="*/ 3 h 22"/>
                <a:gd name="T90" fmla="*/ 3 w 17"/>
                <a:gd name="T91" fmla="*/ 3 h 22"/>
                <a:gd name="T92" fmla="*/ 2 w 17"/>
                <a:gd name="T93" fmla="*/ 6 h 22"/>
                <a:gd name="T94" fmla="*/ 1 w 17"/>
                <a:gd name="T95"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22">
                  <a:moveTo>
                    <a:pt x="1" y="9"/>
                  </a:moveTo>
                  <a:cubicBezTo>
                    <a:pt x="1" y="9"/>
                    <a:pt x="1" y="9"/>
                    <a:pt x="1" y="10"/>
                  </a:cubicBezTo>
                  <a:cubicBezTo>
                    <a:pt x="1" y="10"/>
                    <a:pt x="1" y="10"/>
                    <a:pt x="1" y="11"/>
                  </a:cubicBezTo>
                  <a:cubicBezTo>
                    <a:pt x="1" y="11"/>
                    <a:pt x="1" y="11"/>
                    <a:pt x="1" y="11"/>
                  </a:cubicBezTo>
                  <a:cubicBezTo>
                    <a:pt x="1" y="11"/>
                    <a:pt x="1" y="11"/>
                    <a:pt x="1" y="12"/>
                  </a:cubicBezTo>
                  <a:cubicBezTo>
                    <a:pt x="1" y="12"/>
                    <a:pt x="0" y="12"/>
                    <a:pt x="0" y="13"/>
                  </a:cubicBezTo>
                  <a:cubicBezTo>
                    <a:pt x="0" y="13"/>
                    <a:pt x="0" y="14"/>
                    <a:pt x="0" y="14"/>
                  </a:cubicBezTo>
                  <a:cubicBezTo>
                    <a:pt x="0" y="15"/>
                    <a:pt x="0" y="15"/>
                    <a:pt x="0" y="15"/>
                  </a:cubicBezTo>
                  <a:cubicBezTo>
                    <a:pt x="1" y="16"/>
                    <a:pt x="1" y="15"/>
                    <a:pt x="1" y="15"/>
                  </a:cubicBezTo>
                  <a:cubicBezTo>
                    <a:pt x="2" y="15"/>
                    <a:pt x="2" y="15"/>
                    <a:pt x="2" y="16"/>
                  </a:cubicBezTo>
                  <a:cubicBezTo>
                    <a:pt x="2" y="16"/>
                    <a:pt x="2" y="16"/>
                    <a:pt x="2" y="17"/>
                  </a:cubicBezTo>
                  <a:cubicBezTo>
                    <a:pt x="2" y="17"/>
                    <a:pt x="2" y="18"/>
                    <a:pt x="2" y="18"/>
                  </a:cubicBezTo>
                  <a:cubicBezTo>
                    <a:pt x="2" y="19"/>
                    <a:pt x="2" y="19"/>
                    <a:pt x="2" y="20"/>
                  </a:cubicBezTo>
                  <a:cubicBezTo>
                    <a:pt x="2" y="20"/>
                    <a:pt x="1" y="21"/>
                    <a:pt x="1" y="21"/>
                  </a:cubicBezTo>
                  <a:cubicBezTo>
                    <a:pt x="1" y="22"/>
                    <a:pt x="2" y="22"/>
                    <a:pt x="3" y="22"/>
                  </a:cubicBezTo>
                  <a:cubicBezTo>
                    <a:pt x="3" y="22"/>
                    <a:pt x="4" y="22"/>
                    <a:pt x="4" y="21"/>
                  </a:cubicBezTo>
                  <a:cubicBezTo>
                    <a:pt x="4" y="21"/>
                    <a:pt x="4" y="20"/>
                    <a:pt x="4" y="20"/>
                  </a:cubicBezTo>
                  <a:cubicBezTo>
                    <a:pt x="4" y="19"/>
                    <a:pt x="4" y="19"/>
                    <a:pt x="4" y="18"/>
                  </a:cubicBezTo>
                  <a:cubicBezTo>
                    <a:pt x="4" y="18"/>
                    <a:pt x="4" y="18"/>
                    <a:pt x="4" y="17"/>
                  </a:cubicBezTo>
                  <a:cubicBezTo>
                    <a:pt x="4" y="17"/>
                    <a:pt x="4" y="17"/>
                    <a:pt x="4" y="17"/>
                  </a:cubicBezTo>
                  <a:cubicBezTo>
                    <a:pt x="4" y="16"/>
                    <a:pt x="4" y="16"/>
                    <a:pt x="4" y="15"/>
                  </a:cubicBezTo>
                  <a:cubicBezTo>
                    <a:pt x="4" y="15"/>
                    <a:pt x="4" y="15"/>
                    <a:pt x="4" y="15"/>
                  </a:cubicBezTo>
                  <a:cubicBezTo>
                    <a:pt x="4" y="14"/>
                    <a:pt x="4" y="14"/>
                    <a:pt x="4" y="14"/>
                  </a:cubicBezTo>
                  <a:cubicBezTo>
                    <a:pt x="4" y="13"/>
                    <a:pt x="4" y="13"/>
                    <a:pt x="5" y="13"/>
                  </a:cubicBezTo>
                  <a:cubicBezTo>
                    <a:pt x="5" y="13"/>
                    <a:pt x="5" y="13"/>
                    <a:pt x="6" y="13"/>
                  </a:cubicBezTo>
                  <a:cubicBezTo>
                    <a:pt x="6" y="13"/>
                    <a:pt x="6" y="14"/>
                    <a:pt x="6" y="14"/>
                  </a:cubicBezTo>
                  <a:cubicBezTo>
                    <a:pt x="6" y="15"/>
                    <a:pt x="5" y="15"/>
                    <a:pt x="6" y="16"/>
                  </a:cubicBezTo>
                  <a:cubicBezTo>
                    <a:pt x="6" y="16"/>
                    <a:pt x="6" y="16"/>
                    <a:pt x="6" y="17"/>
                  </a:cubicBezTo>
                  <a:cubicBezTo>
                    <a:pt x="6" y="17"/>
                    <a:pt x="7" y="16"/>
                    <a:pt x="7" y="17"/>
                  </a:cubicBezTo>
                  <a:cubicBezTo>
                    <a:pt x="7" y="17"/>
                    <a:pt x="7" y="17"/>
                    <a:pt x="7" y="17"/>
                  </a:cubicBezTo>
                  <a:cubicBezTo>
                    <a:pt x="7" y="18"/>
                    <a:pt x="7" y="18"/>
                    <a:pt x="7" y="18"/>
                  </a:cubicBezTo>
                  <a:cubicBezTo>
                    <a:pt x="6" y="18"/>
                    <a:pt x="6" y="19"/>
                    <a:pt x="7" y="19"/>
                  </a:cubicBezTo>
                  <a:cubicBezTo>
                    <a:pt x="7" y="20"/>
                    <a:pt x="8" y="20"/>
                    <a:pt x="8" y="19"/>
                  </a:cubicBezTo>
                  <a:cubicBezTo>
                    <a:pt x="8" y="19"/>
                    <a:pt x="8" y="19"/>
                    <a:pt x="8" y="18"/>
                  </a:cubicBezTo>
                  <a:cubicBezTo>
                    <a:pt x="9" y="18"/>
                    <a:pt x="9" y="18"/>
                    <a:pt x="9" y="18"/>
                  </a:cubicBezTo>
                  <a:cubicBezTo>
                    <a:pt x="9" y="18"/>
                    <a:pt x="10" y="18"/>
                    <a:pt x="10" y="18"/>
                  </a:cubicBezTo>
                  <a:cubicBezTo>
                    <a:pt x="10" y="18"/>
                    <a:pt x="11" y="18"/>
                    <a:pt x="11" y="17"/>
                  </a:cubicBezTo>
                  <a:cubicBezTo>
                    <a:pt x="10" y="17"/>
                    <a:pt x="10" y="17"/>
                    <a:pt x="10" y="16"/>
                  </a:cubicBezTo>
                  <a:cubicBezTo>
                    <a:pt x="10" y="16"/>
                    <a:pt x="9" y="16"/>
                    <a:pt x="9" y="16"/>
                  </a:cubicBezTo>
                  <a:cubicBezTo>
                    <a:pt x="9" y="15"/>
                    <a:pt x="9" y="15"/>
                    <a:pt x="9" y="15"/>
                  </a:cubicBezTo>
                  <a:cubicBezTo>
                    <a:pt x="9" y="15"/>
                    <a:pt x="10" y="15"/>
                    <a:pt x="10" y="14"/>
                  </a:cubicBezTo>
                  <a:cubicBezTo>
                    <a:pt x="10" y="14"/>
                    <a:pt x="9" y="14"/>
                    <a:pt x="9" y="14"/>
                  </a:cubicBezTo>
                  <a:cubicBezTo>
                    <a:pt x="9" y="13"/>
                    <a:pt x="9" y="13"/>
                    <a:pt x="8" y="13"/>
                  </a:cubicBezTo>
                  <a:cubicBezTo>
                    <a:pt x="8" y="12"/>
                    <a:pt x="8" y="12"/>
                    <a:pt x="7" y="12"/>
                  </a:cubicBezTo>
                  <a:cubicBezTo>
                    <a:pt x="7" y="11"/>
                    <a:pt x="7" y="11"/>
                    <a:pt x="7" y="11"/>
                  </a:cubicBezTo>
                  <a:cubicBezTo>
                    <a:pt x="7" y="11"/>
                    <a:pt x="7" y="11"/>
                    <a:pt x="7" y="11"/>
                  </a:cubicBezTo>
                  <a:cubicBezTo>
                    <a:pt x="8" y="11"/>
                    <a:pt x="8" y="11"/>
                    <a:pt x="8" y="10"/>
                  </a:cubicBezTo>
                  <a:cubicBezTo>
                    <a:pt x="8" y="10"/>
                    <a:pt x="8" y="10"/>
                    <a:pt x="9" y="10"/>
                  </a:cubicBezTo>
                  <a:cubicBezTo>
                    <a:pt x="9" y="10"/>
                    <a:pt x="10" y="10"/>
                    <a:pt x="10" y="9"/>
                  </a:cubicBezTo>
                  <a:cubicBezTo>
                    <a:pt x="10" y="9"/>
                    <a:pt x="10" y="8"/>
                    <a:pt x="11" y="8"/>
                  </a:cubicBezTo>
                  <a:cubicBezTo>
                    <a:pt x="11" y="8"/>
                    <a:pt x="12" y="9"/>
                    <a:pt x="12" y="8"/>
                  </a:cubicBezTo>
                  <a:cubicBezTo>
                    <a:pt x="12" y="8"/>
                    <a:pt x="12" y="8"/>
                    <a:pt x="12" y="7"/>
                  </a:cubicBezTo>
                  <a:cubicBezTo>
                    <a:pt x="12" y="7"/>
                    <a:pt x="12" y="7"/>
                    <a:pt x="12" y="7"/>
                  </a:cubicBezTo>
                  <a:cubicBezTo>
                    <a:pt x="11" y="6"/>
                    <a:pt x="11" y="7"/>
                    <a:pt x="10" y="7"/>
                  </a:cubicBezTo>
                  <a:cubicBezTo>
                    <a:pt x="10" y="7"/>
                    <a:pt x="9" y="7"/>
                    <a:pt x="9" y="7"/>
                  </a:cubicBezTo>
                  <a:cubicBezTo>
                    <a:pt x="9" y="7"/>
                    <a:pt x="9" y="7"/>
                    <a:pt x="9" y="8"/>
                  </a:cubicBezTo>
                  <a:cubicBezTo>
                    <a:pt x="8" y="8"/>
                    <a:pt x="8" y="8"/>
                    <a:pt x="8" y="8"/>
                  </a:cubicBezTo>
                  <a:cubicBezTo>
                    <a:pt x="7" y="8"/>
                    <a:pt x="7" y="8"/>
                    <a:pt x="7" y="8"/>
                  </a:cubicBezTo>
                  <a:cubicBezTo>
                    <a:pt x="7" y="8"/>
                    <a:pt x="7" y="8"/>
                    <a:pt x="7" y="9"/>
                  </a:cubicBezTo>
                  <a:cubicBezTo>
                    <a:pt x="6" y="9"/>
                    <a:pt x="6" y="9"/>
                    <a:pt x="5" y="9"/>
                  </a:cubicBezTo>
                  <a:cubicBezTo>
                    <a:pt x="5" y="8"/>
                    <a:pt x="5" y="8"/>
                    <a:pt x="5" y="8"/>
                  </a:cubicBezTo>
                  <a:cubicBezTo>
                    <a:pt x="5" y="7"/>
                    <a:pt x="5" y="7"/>
                    <a:pt x="4" y="7"/>
                  </a:cubicBezTo>
                  <a:cubicBezTo>
                    <a:pt x="4" y="7"/>
                    <a:pt x="4" y="6"/>
                    <a:pt x="4" y="6"/>
                  </a:cubicBezTo>
                  <a:cubicBezTo>
                    <a:pt x="4" y="5"/>
                    <a:pt x="4" y="5"/>
                    <a:pt x="4" y="4"/>
                  </a:cubicBezTo>
                  <a:cubicBezTo>
                    <a:pt x="4" y="4"/>
                    <a:pt x="5" y="4"/>
                    <a:pt x="5" y="4"/>
                  </a:cubicBezTo>
                  <a:cubicBezTo>
                    <a:pt x="6" y="4"/>
                    <a:pt x="6" y="5"/>
                    <a:pt x="6" y="5"/>
                  </a:cubicBezTo>
                  <a:cubicBezTo>
                    <a:pt x="6" y="5"/>
                    <a:pt x="7" y="5"/>
                    <a:pt x="7" y="5"/>
                  </a:cubicBezTo>
                  <a:cubicBezTo>
                    <a:pt x="8" y="5"/>
                    <a:pt x="8" y="5"/>
                    <a:pt x="9" y="5"/>
                  </a:cubicBezTo>
                  <a:cubicBezTo>
                    <a:pt x="9" y="4"/>
                    <a:pt x="10" y="4"/>
                    <a:pt x="10" y="4"/>
                  </a:cubicBezTo>
                  <a:cubicBezTo>
                    <a:pt x="10" y="4"/>
                    <a:pt x="10" y="4"/>
                    <a:pt x="11" y="5"/>
                  </a:cubicBezTo>
                  <a:cubicBezTo>
                    <a:pt x="12" y="5"/>
                    <a:pt x="12" y="4"/>
                    <a:pt x="13" y="4"/>
                  </a:cubicBezTo>
                  <a:cubicBezTo>
                    <a:pt x="14" y="4"/>
                    <a:pt x="14" y="5"/>
                    <a:pt x="15" y="4"/>
                  </a:cubicBezTo>
                  <a:cubicBezTo>
                    <a:pt x="15" y="4"/>
                    <a:pt x="15" y="4"/>
                    <a:pt x="15" y="4"/>
                  </a:cubicBezTo>
                  <a:cubicBezTo>
                    <a:pt x="16" y="3"/>
                    <a:pt x="16" y="3"/>
                    <a:pt x="16" y="2"/>
                  </a:cubicBezTo>
                  <a:cubicBezTo>
                    <a:pt x="16" y="2"/>
                    <a:pt x="16" y="2"/>
                    <a:pt x="17" y="1"/>
                  </a:cubicBezTo>
                  <a:cubicBezTo>
                    <a:pt x="17" y="1"/>
                    <a:pt x="17" y="1"/>
                    <a:pt x="17" y="1"/>
                  </a:cubicBezTo>
                  <a:cubicBezTo>
                    <a:pt x="17" y="0"/>
                    <a:pt x="16" y="0"/>
                    <a:pt x="16" y="0"/>
                  </a:cubicBezTo>
                  <a:cubicBezTo>
                    <a:pt x="15" y="0"/>
                    <a:pt x="15" y="0"/>
                    <a:pt x="15" y="1"/>
                  </a:cubicBezTo>
                  <a:cubicBezTo>
                    <a:pt x="15" y="1"/>
                    <a:pt x="15" y="1"/>
                    <a:pt x="15" y="1"/>
                  </a:cubicBezTo>
                  <a:cubicBezTo>
                    <a:pt x="15" y="2"/>
                    <a:pt x="14" y="1"/>
                    <a:pt x="14" y="2"/>
                  </a:cubicBezTo>
                  <a:cubicBezTo>
                    <a:pt x="14" y="2"/>
                    <a:pt x="14" y="2"/>
                    <a:pt x="14" y="2"/>
                  </a:cubicBezTo>
                  <a:cubicBezTo>
                    <a:pt x="14" y="3"/>
                    <a:pt x="13" y="3"/>
                    <a:pt x="13" y="3"/>
                  </a:cubicBezTo>
                  <a:cubicBezTo>
                    <a:pt x="12" y="3"/>
                    <a:pt x="12" y="3"/>
                    <a:pt x="11" y="3"/>
                  </a:cubicBezTo>
                  <a:cubicBezTo>
                    <a:pt x="11" y="3"/>
                    <a:pt x="11" y="3"/>
                    <a:pt x="10" y="3"/>
                  </a:cubicBezTo>
                  <a:cubicBezTo>
                    <a:pt x="10" y="3"/>
                    <a:pt x="10" y="2"/>
                    <a:pt x="9" y="2"/>
                  </a:cubicBezTo>
                  <a:cubicBezTo>
                    <a:pt x="9" y="2"/>
                    <a:pt x="8" y="2"/>
                    <a:pt x="8" y="2"/>
                  </a:cubicBezTo>
                  <a:cubicBezTo>
                    <a:pt x="7" y="2"/>
                    <a:pt x="7" y="2"/>
                    <a:pt x="7" y="2"/>
                  </a:cubicBezTo>
                  <a:cubicBezTo>
                    <a:pt x="6" y="2"/>
                    <a:pt x="6" y="1"/>
                    <a:pt x="5" y="2"/>
                  </a:cubicBezTo>
                  <a:cubicBezTo>
                    <a:pt x="5" y="2"/>
                    <a:pt x="5" y="2"/>
                    <a:pt x="5" y="2"/>
                  </a:cubicBezTo>
                  <a:cubicBezTo>
                    <a:pt x="5" y="2"/>
                    <a:pt x="5" y="3"/>
                    <a:pt x="5" y="3"/>
                  </a:cubicBezTo>
                  <a:cubicBezTo>
                    <a:pt x="4" y="3"/>
                    <a:pt x="4" y="3"/>
                    <a:pt x="4" y="3"/>
                  </a:cubicBezTo>
                  <a:cubicBezTo>
                    <a:pt x="3" y="3"/>
                    <a:pt x="3" y="3"/>
                    <a:pt x="3" y="3"/>
                  </a:cubicBezTo>
                  <a:cubicBezTo>
                    <a:pt x="2" y="4"/>
                    <a:pt x="2" y="4"/>
                    <a:pt x="2" y="5"/>
                  </a:cubicBezTo>
                  <a:cubicBezTo>
                    <a:pt x="2" y="6"/>
                    <a:pt x="2" y="6"/>
                    <a:pt x="2" y="6"/>
                  </a:cubicBezTo>
                  <a:cubicBezTo>
                    <a:pt x="2" y="7"/>
                    <a:pt x="2" y="7"/>
                    <a:pt x="2" y="8"/>
                  </a:cubicBezTo>
                  <a:cubicBezTo>
                    <a:pt x="2" y="8"/>
                    <a:pt x="1" y="8"/>
                    <a:pt x="1" y="9"/>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99" name="Freeform 90"/>
            <p:cNvSpPr>
              <a:spLocks/>
            </p:cNvSpPr>
            <p:nvPr/>
          </p:nvSpPr>
          <p:spPr bwMode="auto">
            <a:xfrm>
              <a:off x="6677027" y="2200276"/>
              <a:ext cx="227013" cy="573088"/>
            </a:xfrm>
            <a:custGeom>
              <a:avLst/>
              <a:gdLst>
                <a:gd name="T0" fmla="*/ 4 w 21"/>
                <a:gd name="T1" fmla="*/ 25 h 53"/>
                <a:gd name="T2" fmla="*/ 4 w 21"/>
                <a:gd name="T3" fmla="*/ 27 h 53"/>
                <a:gd name="T4" fmla="*/ 5 w 21"/>
                <a:gd name="T5" fmla="*/ 28 h 53"/>
                <a:gd name="T6" fmla="*/ 6 w 21"/>
                <a:gd name="T7" fmla="*/ 29 h 53"/>
                <a:gd name="T8" fmla="*/ 7 w 21"/>
                <a:gd name="T9" fmla="*/ 34 h 53"/>
                <a:gd name="T10" fmla="*/ 8 w 21"/>
                <a:gd name="T11" fmla="*/ 36 h 53"/>
                <a:gd name="T12" fmla="*/ 12 w 21"/>
                <a:gd name="T13" fmla="*/ 36 h 53"/>
                <a:gd name="T14" fmla="*/ 13 w 21"/>
                <a:gd name="T15" fmla="*/ 34 h 53"/>
                <a:gd name="T16" fmla="*/ 15 w 21"/>
                <a:gd name="T17" fmla="*/ 34 h 53"/>
                <a:gd name="T18" fmla="*/ 16 w 21"/>
                <a:gd name="T19" fmla="*/ 36 h 53"/>
                <a:gd name="T20" fmla="*/ 17 w 21"/>
                <a:gd name="T21" fmla="*/ 42 h 53"/>
                <a:gd name="T22" fmla="*/ 18 w 21"/>
                <a:gd name="T23" fmla="*/ 44 h 53"/>
                <a:gd name="T24" fmla="*/ 18 w 21"/>
                <a:gd name="T25" fmla="*/ 48 h 53"/>
                <a:gd name="T26" fmla="*/ 19 w 21"/>
                <a:gd name="T27" fmla="*/ 50 h 53"/>
                <a:gd name="T28" fmla="*/ 19 w 21"/>
                <a:gd name="T29" fmla="*/ 52 h 53"/>
                <a:gd name="T30" fmla="*/ 20 w 21"/>
                <a:gd name="T31" fmla="*/ 50 h 53"/>
                <a:gd name="T32" fmla="*/ 21 w 21"/>
                <a:gd name="T33" fmla="*/ 47 h 53"/>
                <a:gd name="T34" fmla="*/ 20 w 21"/>
                <a:gd name="T35" fmla="*/ 44 h 53"/>
                <a:gd name="T36" fmla="*/ 19 w 21"/>
                <a:gd name="T37" fmla="*/ 41 h 53"/>
                <a:gd name="T38" fmla="*/ 19 w 21"/>
                <a:gd name="T39" fmla="*/ 38 h 53"/>
                <a:gd name="T40" fmla="*/ 18 w 21"/>
                <a:gd name="T41" fmla="*/ 34 h 53"/>
                <a:gd name="T42" fmla="*/ 15 w 21"/>
                <a:gd name="T43" fmla="*/ 31 h 53"/>
                <a:gd name="T44" fmla="*/ 15 w 21"/>
                <a:gd name="T45" fmla="*/ 28 h 53"/>
                <a:gd name="T46" fmla="*/ 15 w 21"/>
                <a:gd name="T47" fmla="*/ 26 h 53"/>
                <a:gd name="T48" fmla="*/ 17 w 21"/>
                <a:gd name="T49" fmla="*/ 25 h 53"/>
                <a:gd name="T50" fmla="*/ 20 w 21"/>
                <a:gd name="T51" fmla="*/ 22 h 53"/>
                <a:gd name="T52" fmla="*/ 20 w 21"/>
                <a:gd name="T53" fmla="*/ 20 h 53"/>
                <a:gd name="T54" fmla="*/ 17 w 21"/>
                <a:gd name="T55" fmla="*/ 18 h 53"/>
                <a:gd name="T56" fmla="*/ 16 w 21"/>
                <a:gd name="T57" fmla="*/ 16 h 53"/>
                <a:gd name="T58" fmla="*/ 14 w 21"/>
                <a:gd name="T59" fmla="*/ 13 h 53"/>
                <a:gd name="T60" fmla="*/ 12 w 21"/>
                <a:gd name="T61" fmla="*/ 10 h 53"/>
                <a:gd name="T62" fmla="*/ 14 w 21"/>
                <a:gd name="T63" fmla="*/ 6 h 53"/>
                <a:gd name="T64" fmla="*/ 11 w 21"/>
                <a:gd name="T65" fmla="*/ 2 h 53"/>
                <a:gd name="T66" fmla="*/ 9 w 21"/>
                <a:gd name="T67" fmla="*/ 0 h 53"/>
                <a:gd name="T68" fmla="*/ 7 w 21"/>
                <a:gd name="T69" fmla="*/ 4 h 53"/>
                <a:gd name="T70" fmla="*/ 5 w 21"/>
                <a:gd name="T71" fmla="*/ 7 h 53"/>
                <a:gd name="T72" fmla="*/ 5 w 21"/>
                <a:gd name="T73" fmla="*/ 10 h 53"/>
                <a:gd name="T74" fmla="*/ 4 w 21"/>
                <a:gd name="T75" fmla="*/ 14 h 53"/>
                <a:gd name="T76" fmla="*/ 3 w 21"/>
                <a:gd name="T77" fmla="*/ 15 h 53"/>
                <a:gd name="T78" fmla="*/ 2 w 21"/>
                <a:gd name="T79" fmla="*/ 17 h 53"/>
                <a:gd name="T80" fmla="*/ 1 w 21"/>
                <a:gd name="T81" fmla="*/ 18 h 53"/>
                <a:gd name="T82" fmla="*/ 1 w 21"/>
                <a:gd name="T83" fmla="*/ 22 h 53"/>
                <a:gd name="T84" fmla="*/ 0 w 21"/>
                <a:gd name="T85"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 y="25"/>
                  </a:moveTo>
                  <a:cubicBezTo>
                    <a:pt x="2" y="25"/>
                    <a:pt x="2" y="24"/>
                    <a:pt x="2" y="24"/>
                  </a:cubicBezTo>
                  <a:cubicBezTo>
                    <a:pt x="3" y="24"/>
                    <a:pt x="4" y="24"/>
                    <a:pt x="4" y="25"/>
                  </a:cubicBezTo>
                  <a:cubicBezTo>
                    <a:pt x="4" y="26"/>
                    <a:pt x="5" y="26"/>
                    <a:pt x="4" y="26"/>
                  </a:cubicBezTo>
                  <a:cubicBezTo>
                    <a:pt x="4" y="26"/>
                    <a:pt x="4" y="26"/>
                    <a:pt x="4" y="26"/>
                  </a:cubicBezTo>
                  <a:cubicBezTo>
                    <a:pt x="4" y="27"/>
                    <a:pt x="4" y="27"/>
                    <a:pt x="4" y="27"/>
                  </a:cubicBezTo>
                  <a:cubicBezTo>
                    <a:pt x="3" y="27"/>
                    <a:pt x="4" y="27"/>
                    <a:pt x="4" y="28"/>
                  </a:cubicBezTo>
                  <a:cubicBezTo>
                    <a:pt x="4" y="28"/>
                    <a:pt x="4" y="28"/>
                    <a:pt x="4" y="28"/>
                  </a:cubicBezTo>
                  <a:cubicBezTo>
                    <a:pt x="5" y="28"/>
                    <a:pt x="5" y="28"/>
                    <a:pt x="5" y="28"/>
                  </a:cubicBezTo>
                  <a:cubicBezTo>
                    <a:pt x="5" y="27"/>
                    <a:pt x="5" y="27"/>
                    <a:pt x="5" y="27"/>
                  </a:cubicBezTo>
                  <a:cubicBezTo>
                    <a:pt x="5" y="28"/>
                    <a:pt x="5" y="28"/>
                    <a:pt x="6" y="28"/>
                  </a:cubicBezTo>
                  <a:cubicBezTo>
                    <a:pt x="6" y="28"/>
                    <a:pt x="6" y="29"/>
                    <a:pt x="6" y="29"/>
                  </a:cubicBezTo>
                  <a:cubicBezTo>
                    <a:pt x="7" y="30"/>
                    <a:pt x="7" y="30"/>
                    <a:pt x="7" y="31"/>
                  </a:cubicBezTo>
                  <a:cubicBezTo>
                    <a:pt x="7" y="31"/>
                    <a:pt x="7" y="32"/>
                    <a:pt x="8" y="32"/>
                  </a:cubicBezTo>
                  <a:cubicBezTo>
                    <a:pt x="8" y="33"/>
                    <a:pt x="7" y="33"/>
                    <a:pt x="7" y="34"/>
                  </a:cubicBezTo>
                  <a:cubicBezTo>
                    <a:pt x="7" y="35"/>
                    <a:pt x="7" y="35"/>
                    <a:pt x="7" y="36"/>
                  </a:cubicBezTo>
                  <a:cubicBezTo>
                    <a:pt x="7" y="36"/>
                    <a:pt x="7" y="36"/>
                    <a:pt x="8" y="36"/>
                  </a:cubicBezTo>
                  <a:cubicBezTo>
                    <a:pt x="8" y="36"/>
                    <a:pt x="8" y="36"/>
                    <a:pt x="8" y="36"/>
                  </a:cubicBezTo>
                  <a:cubicBezTo>
                    <a:pt x="9" y="36"/>
                    <a:pt x="9" y="36"/>
                    <a:pt x="9" y="36"/>
                  </a:cubicBezTo>
                  <a:cubicBezTo>
                    <a:pt x="10" y="36"/>
                    <a:pt x="10" y="36"/>
                    <a:pt x="11" y="36"/>
                  </a:cubicBezTo>
                  <a:cubicBezTo>
                    <a:pt x="11" y="36"/>
                    <a:pt x="11" y="36"/>
                    <a:pt x="12" y="36"/>
                  </a:cubicBezTo>
                  <a:cubicBezTo>
                    <a:pt x="12" y="35"/>
                    <a:pt x="12" y="35"/>
                    <a:pt x="12" y="35"/>
                  </a:cubicBezTo>
                  <a:cubicBezTo>
                    <a:pt x="12" y="35"/>
                    <a:pt x="13" y="35"/>
                    <a:pt x="13" y="35"/>
                  </a:cubicBezTo>
                  <a:cubicBezTo>
                    <a:pt x="13" y="35"/>
                    <a:pt x="13" y="34"/>
                    <a:pt x="13" y="34"/>
                  </a:cubicBezTo>
                  <a:cubicBezTo>
                    <a:pt x="13" y="34"/>
                    <a:pt x="13" y="33"/>
                    <a:pt x="13" y="33"/>
                  </a:cubicBezTo>
                  <a:cubicBezTo>
                    <a:pt x="13" y="33"/>
                    <a:pt x="14" y="33"/>
                    <a:pt x="14" y="33"/>
                  </a:cubicBezTo>
                  <a:cubicBezTo>
                    <a:pt x="14" y="33"/>
                    <a:pt x="14" y="33"/>
                    <a:pt x="15" y="34"/>
                  </a:cubicBezTo>
                  <a:cubicBezTo>
                    <a:pt x="15" y="34"/>
                    <a:pt x="15" y="34"/>
                    <a:pt x="15" y="35"/>
                  </a:cubicBezTo>
                  <a:cubicBezTo>
                    <a:pt x="15" y="35"/>
                    <a:pt x="15" y="35"/>
                    <a:pt x="16" y="35"/>
                  </a:cubicBezTo>
                  <a:cubicBezTo>
                    <a:pt x="16" y="36"/>
                    <a:pt x="16" y="36"/>
                    <a:pt x="16" y="36"/>
                  </a:cubicBezTo>
                  <a:cubicBezTo>
                    <a:pt x="17" y="37"/>
                    <a:pt x="16" y="38"/>
                    <a:pt x="16" y="39"/>
                  </a:cubicBezTo>
                  <a:cubicBezTo>
                    <a:pt x="17" y="39"/>
                    <a:pt x="17" y="40"/>
                    <a:pt x="17" y="40"/>
                  </a:cubicBezTo>
                  <a:cubicBezTo>
                    <a:pt x="17" y="41"/>
                    <a:pt x="17" y="41"/>
                    <a:pt x="17" y="42"/>
                  </a:cubicBezTo>
                  <a:cubicBezTo>
                    <a:pt x="17" y="42"/>
                    <a:pt x="17" y="43"/>
                    <a:pt x="17" y="43"/>
                  </a:cubicBezTo>
                  <a:cubicBezTo>
                    <a:pt x="18" y="43"/>
                    <a:pt x="18" y="43"/>
                    <a:pt x="18" y="44"/>
                  </a:cubicBezTo>
                  <a:cubicBezTo>
                    <a:pt x="18" y="44"/>
                    <a:pt x="18" y="44"/>
                    <a:pt x="18" y="44"/>
                  </a:cubicBezTo>
                  <a:cubicBezTo>
                    <a:pt x="19" y="45"/>
                    <a:pt x="18" y="45"/>
                    <a:pt x="18" y="46"/>
                  </a:cubicBezTo>
                  <a:cubicBezTo>
                    <a:pt x="18" y="46"/>
                    <a:pt x="19" y="46"/>
                    <a:pt x="19" y="47"/>
                  </a:cubicBezTo>
                  <a:cubicBezTo>
                    <a:pt x="19" y="47"/>
                    <a:pt x="18" y="48"/>
                    <a:pt x="18" y="48"/>
                  </a:cubicBezTo>
                  <a:cubicBezTo>
                    <a:pt x="19" y="49"/>
                    <a:pt x="19" y="49"/>
                    <a:pt x="19" y="49"/>
                  </a:cubicBezTo>
                  <a:cubicBezTo>
                    <a:pt x="20" y="49"/>
                    <a:pt x="20" y="50"/>
                    <a:pt x="19" y="50"/>
                  </a:cubicBezTo>
                  <a:cubicBezTo>
                    <a:pt x="19" y="50"/>
                    <a:pt x="19" y="50"/>
                    <a:pt x="19" y="50"/>
                  </a:cubicBezTo>
                  <a:cubicBezTo>
                    <a:pt x="19" y="51"/>
                    <a:pt x="19" y="51"/>
                    <a:pt x="19" y="52"/>
                  </a:cubicBezTo>
                  <a:cubicBezTo>
                    <a:pt x="19" y="52"/>
                    <a:pt x="19" y="53"/>
                    <a:pt x="19" y="53"/>
                  </a:cubicBezTo>
                  <a:cubicBezTo>
                    <a:pt x="19" y="52"/>
                    <a:pt x="19" y="52"/>
                    <a:pt x="19" y="52"/>
                  </a:cubicBezTo>
                  <a:cubicBezTo>
                    <a:pt x="19" y="52"/>
                    <a:pt x="19" y="52"/>
                    <a:pt x="19" y="51"/>
                  </a:cubicBezTo>
                  <a:cubicBezTo>
                    <a:pt x="19" y="51"/>
                    <a:pt x="19" y="51"/>
                    <a:pt x="19" y="51"/>
                  </a:cubicBezTo>
                  <a:cubicBezTo>
                    <a:pt x="20" y="50"/>
                    <a:pt x="20" y="50"/>
                    <a:pt x="20" y="50"/>
                  </a:cubicBezTo>
                  <a:cubicBezTo>
                    <a:pt x="20" y="50"/>
                    <a:pt x="21" y="50"/>
                    <a:pt x="21" y="50"/>
                  </a:cubicBezTo>
                  <a:cubicBezTo>
                    <a:pt x="21" y="49"/>
                    <a:pt x="21" y="49"/>
                    <a:pt x="21" y="49"/>
                  </a:cubicBezTo>
                  <a:cubicBezTo>
                    <a:pt x="21" y="48"/>
                    <a:pt x="21" y="48"/>
                    <a:pt x="21" y="47"/>
                  </a:cubicBezTo>
                  <a:cubicBezTo>
                    <a:pt x="21" y="47"/>
                    <a:pt x="21" y="46"/>
                    <a:pt x="21" y="46"/>
                  </a:cubicBezTo>
                  <a:cubicBezTo>
                    <a:pt x="21" y="46"/>
                    <a:pt x="21" y="45"/>
                    <a:pt x="21" y="45"/>
                  </a:cubicBezTo>
                  <a:cubicBezTo>
                    <a:pt x="20" y="45"/>
                    <a:pt x="20" y="44"/>
                    <a:pt x="20" y="44"/>
                  </a:cubicBezTo>
                  <a:cubicBezTo>
                    <a:pt x="20" y="43"/>
                    <a:pt x="20" y="43"/>
                    <a:pt x="20" y="43"/>
                  </a:cubicBezTo>
                  <a:cubicBezTo>
                    <a:pt x="20" y="42"/>
                    <a:pt x="20" y="42"/>
                    <a:pt x="20" y="41"/>
                  </a:cubicBezTo>
                  <a:cubicBezTo>
                    <a:pt x="19" y="41"/>
                    <a:pt x="19" y="41"/>
                    <a:pt x="19" y="41"/>
                  </a:cubicBezTo>
                  <a:cubicBezTo>
                    <a:pt x="18" y="41"/>
                    <a:pt x="18" y="40"/>
                    <a:pt x="18" y="40"/>
                  </a:cubicBezTo>
                  <a:cubicBezTo>
                    <a:pt x="18" y="40"/>
                    <a:pt x="18" y="40"/>
                    <a:pt x="19" y="39"/>
                  </a:cubicBezTo>
                  <a:cubicBezTo>
                    <a:pt x="19" y="39"/>
                    <a:pt x="19" y="38"/>
                    <a:pt x="19" y="38"/>
                  </a:cubicBezTo>
                  <a:cubicBezTo>
                    <a:pt x="19" y="37"/>
                    <a:pt x="19" y="37"/>
                    <a:pt x="19" y="37"/>
                  </a:cubicBezTo>
                  <a:cubicBezTo>
                    <a:pt x="19" y="36"/>
                    <a:pt x="19" y="36"/>
                    <a:pt x="19" y="36"/>
                  </a:cubicBezTo>
                  <a:cubicBezTo>
                    <a:pt x="19" y="35"/>
                    <a:pt x="18" y="35"/>
                    <a:pt x="18" y="34"/>
                  </a:cubicBezTo>
                  <a:cubicBezTo>
                    <a:pt x="18" y="34"/>
                    <a:pt x="18" y="33"/>
                    <a:pt x="17" y="33"/>
                  </a:cubicBezTo>
                  <a:cubicBezTo>
                    <a:pt x="17" y="32"/>
                    <a:pt x="17" y="32"/>
                    <a:pt x="16" y="32"/>
                  </a:cubicBezTo>
                  <a:cubicBezTo>
                    <a:pt x="16" y="31"/>
                    <a:pt x="16" y="31"/>
                    <a:pt x="15" y="31"/>
                  </a:cubicBezTo>
                  <a:cubicBezTo>
                    <a:pt x="15" y="30"/>
                    <a:pt x="15" y="30"/>
                    <a:pt x="15" y="30"/>
                  </a:cubicBezTo>
                  <a:cubicBezTo>
                    <a:pt x="14" y="29"/>
                    <a:pt x="14" y="29"/>
                    <a:pt x="14" y="29"/>
                  </a:cubicBezTo>
                  <a:cubicBezTo>
                    <a:pt x="15" y="28"/>
                    <a:pt x="15" y="28"/>
                    <a:pt x="15" y="28"/>
                  </a:cubicBezTo>
                  <a:cubicBezTo>
                    <a:pt x="15" y="28"/>
                    <a:pt x="15" y="28"/>
                    <a:pt x="15" y="27"/>
                  </a:cubicBezTo>
                  <a:cubicBezTo>
                    <a:pt x="15" y="27"/>
                    <a:pt x="15" y="27"/>
                    <a:pt x="15" y="26"/>
                  </a:cubicBezTo>
                  <a:cubicBezTo>
                    <a:pt x="15" y="26"/>
                    <a:pt x="15" y="26"/>
                    <a:pt x="15" y="26"/>
                  </a:cubicBezTo>
                  <a:cubicBezTo>
                    <a:pt x="15" y="26"/>
                    <a:pt x="15" y="25"/>
                    <a:pt x="15" y="25"/>
                  </a:cubicBezTo>
                  <a:cubicBezTo>
                    <a:pt x="16" y="25"/>
                    <a:pt x="16" y="25"/>
                    <a:pt x="17" y="25"/>
                  </a:cubicBezTo>
                  <a:cubicBezTo>
                    <a:pt x="17" y="25"/>
                    <a:pt x="17" y="25"/>
                    <a:pt x="17" y="25"/>
                  </a:cubicBezTo>
                  <a:cubicBezTo>
                    <a:pt x="18" y="25"/>
                    <a:pt x="18" y="24"/>
                    <a:pt x="18" y="24"/>
                  </a:cubicBezTo>
                  <a:cubicBezTo>
                    <a:pt x="19" y="24"/>
                    <a:pt x="19" y="24"/>
                    <a:pt x="19" y="23"/>
                  </a:cubicBezTo>
                  <a:cubicBezTo>
                    <a:pt x="20" y="23"/>
                    <a:pt x="20" y="23"/>
                    <a:pt x="20" y="22"/>
                  </a:cubicBezTo>
                  <a:cubicBezTo>
                    <a:pt x="21" y="22"/>
                    <a:pt x="21" y="22"/>
                    <a:pt x="21" y="22"/>
                  </a:cubicBezTo>
                  <a:cubicBezTo>
                    <a:pt x="21" y="21"/>
                    <a:pt x="21" y="21"/>
                    <a:pt x="21" y="21"/>
                  </a:cubicBezTo>
                  <a:cubicBezTo>
                    <a:pt x="21" y="21"/>
                    <a:pt x="20" y="21"/>
                    <a:pt x="20" y="20"/>
                  </a:cubicBezTo>
                  <a:cubicBezTo>
                    <a:pt x="19" y="20"/>
                    <a:pt x="19" y="19"/>
                    <a:pt x="19" y="19"/>
                  </a:cubicBezTo>
                  <a:cubicBezTo>
                    <a:pt x="18" y="19"/>
                    <a:pt x="18" y="19"/>
                    <a:pt x="17" y="19"/>
                  </a:cubicBezTo>
                  <a:cubicBezTo>
                    <a:pt x="17" y="18"/>
                    <a:pt x="17" y="18"/>
                    <a:pt x="17" y="18"/>
                  </a:cubicBezTo>
                  <a:cubicBezTo>
                    <a:pt x="17" y="17"/>
                    <a:pt x="18" y="17"/>
                    <a:pt x="18" y="17"/>
                  </a:cubicBezTo>
                  <a:cubicBezTo>
                    <a:pt x="18" y="16"/>
                    <a:pt x="18" y="16"/>
                    <a:pt x="17" y="16"/>
                  </a:cubicBezTo>
                  <a:cubicBezTo>
                    <a:pt x="17" y="16"/>
                    <a:pt x="17" y="16"/>
                    <a:pt x="16" y="16"/>
                  </a:cubicBezTo>
                  <a:cubicBezTo>
                    <a:pt x="16" y="15"/>
                    <a:pt x="16" y="15"/>
                    <a:pt x="16" y="14"/>
                  </a:cubicBezTo>
                  <a:cubicBezTo>
                    <a:pt x="15" y="14"/>
                    <a:pt x="16" y="13"/>
                    <a:pt x="15" y="13"/>
                  </a:cubicBezTo>
                  <a:cubicBezTo>
                    <a:pt x="15" y="12"/>
                    <a:pt x="15" y="13"/>
                    <a:pt x="14" y="13"/>
                  </a:cubicBezTo>
                  <a:cubicBezTo>
                    <a:pt x="14" y="13"/>
                    <a:pt x="13" y="13"/>
                    <a:pt x="13" y="13"/>
                  </a:cubicBezTo>
                  <a:cubicBezTo>
                    <a:pt x="12" y="13"/>
                    <a:pt x="12" y="12"/>
                    <a:pt x="12" y="12"/>
                  </a:cubicBezTo>
                  <a:cubicBezTo>
                    <a:pt x="12" y="11"/>
                    <a:pt x="11" y="11"/>
                    <a:pt x="12" y="10"/>
                  </a:cubicBezTo>
                  <a:cubicBezTo>
                    <a:pt x="12" y="10"/>
                    <a:pt x="12" y="9"/>
                    <a:pt x="13" y="9"/>
                  </a:cubicBezTo>
                  <a:cubicBezTo>
                    <a:pt x="13" y="8"/>
                    <a:pt x="14" y="8"/>
                    <a:pt x="14" y="7"/>
                  </a:cubicBezTo>
                  <a:cubicBezTo>
                    <a:pt x="14" y="7"/>
                    <a:pt x="14" y="7"/>
                    <a:pt x="14" y="6"/>
                  </a:cubicBezTo>
                  <a:cubicBezTo>
                    <a:pt x="13" y="5"/>
                    <a:pt x="14" y="5"/>
                    <a:pt x="13" y="4"/>
                  </a:cubicBezTo>
                  <a:cubicBezTo>
                    <a:pt x="13" y="4"/>
                    <a:pt x="13" y="4"/>
                    <a:pt x="13" y="3"/>
                  </a:cubicBezTo>
                  <a:cubicBezTo>
                    <a:pt x="12" y="3"/>
                    <a:pt x="12" y="2"/>
                    <a:pt x="11" y="2"/>
                  </a:cubicBezTo>
                  <a:cubicBezTo>
                    <a:pt x="11" y="1"/>
                    <a:pt x="11" y="1"/>
                    <a:pt x="10" y="1"/>
                  </a:cubicBezTo>
                  <a:cubicBezTo>
                    <a:pt x="10" y="0"/>
                    <a:pt x="10" y="0"/>
                    <a:pt x="10" y="0"/>
                  </a:cubicBezTo>
                  <a:cubicBezTo>
                    <a:pt x="9" y="0"/>
                    <a:pt x="9" y="0"/>
                    <a:pt x="9" y="0"/>
                  </a:cubicBezTo>
                  <a:cubicBezTo>
                    <a:pt x="9" y="1"/>
                    <a:pt x="10" y="1"/>
                    <a:pt x="10" y="2"/>
                  </a:cubicBezTo>
                  <a:cubicBezTo>
                    <a:pt x="9" y="3"/>
                    <a:pt x="9" y="3"/>
                    <a:pt x="8" y="3"/>
                  </a:cubicBezTo>
                  <a:cubicBezTo>
                    <a:pt x="8" y="4"/>
                    <a:pt x="7" y="4"/>
                    <a:pt x="7" y="4"/>
                  </a:cubicBezTo>
                  <a:cubicBezTo>
                    <a:pt x="7" y="5"/>
                    <a:pt x="6" y="4"/>
                    <a:pt x="6" y="5"/>
                  </a:cubicBezTo>
                  <a:cubicBezTo>
                    <a:pt x="5" y="5"/>
                    <a:pt x="5" y="6"/>
                    <a:pt x="5" y="6"/>
                  </a:cubicBezTo>
                  <a:cubicBezTo>
                    <a:pt x="5" y="7"/>
                    <a:pt x="5" y="7"/>
                    <a:pt x="5" y="7"/>
                  </a:cubicBezTo>
                  <a:cubicBezTo>
                    <a:pt x="5" y="8"/>
                    <a:pt x="5" y="8"/>
                    <a:pt x="5" y="8"/>
                  </a:cubicBezTo>
                  <a:cubicBezTo>
                    <a:pt x="5" y="9"/>
                    <a:pt x="5" y="9"/>
                    <a:pt x="4" y="9"/>
                  </a:cubicBezTo>
                  <a:cubicBezTo>
                    <a:pt x="4" y="9"/>
                    <a:pt x="5" y="10"/>
                    <a:pt x="5" y="10"/>
                  </a:cubicBezTo>
                  <a:cubicBezTo>
                    <a:pt x="5" y="11"/>
                    <a:pt x="5" y="11"/>
                    <a:pt x="5" y="11"/>
                  </a:cubicBezTo>
                  <a:cubicBezTo>
                    <a:pt x="5" y="12"/>
                    <a:pt x="5" y="12"/>
                    <a:pt x="4" y="12"/>
                  </a:cubicBezTo>
                  <a:cubicBezTo>
                    <a:pt x="4" y="13"/>
                    <a:pt x="5" y="13"/>
                    <a:pt x="4" y="14"/>
                  </a:cubicBezTo>
                  <a:cubicBezTo>
                    <a:pt x="4" y="14"/>
                    <a:pt x="4" y="13"/>
                    <a:pt x="3" y="13"/>
                  </a:cubicBezTo>
                  <a:cubicBezTo>
                    <a:pt x="3" y="13"/>
                    <a:pt x="3" y="13"/>
                    <a:pt x="3" y="13"/>
                  </a:cubicBezTo>
                  <a:cubicBezTo>
                    <a:pt x="2" y="13"/>
                    <a:pt x="2" y="14"/>
                    <a:pt x="3" y="15"/>
                  </a:cubicBezTo>
                  <a:cubicBezTo>
                    <a:pt x="3" y="15"/>
                    <a:pt x="3" y="15"/>
                    <a:pt x="3" y="16"/>
                  </a:cubicBezTo>
                  <a:cubicBezTo>
                    <a:pt x="3" y="16"/>
                    <a:pt x="2" y="16"/>
                    <a:pt x="2" y="16"/>
                  </a:cubicBezTo>
                  <a:cubicBezTo>
                    <a:pt x="2" y="17"/>
                    <a:pt x="2" y="17"/>
                    <a:pt x="2" y="17"/>
                  </a:cubicBezTo>
                  <a:cubicBezTo>
                    <a:pt x="2" y="17"/>
                    <a:pt x="3" y="17"/>
                    <a:pt x="3" y="18"/>
                  </a:cubicBezTo>
                  <a:cubicBezTo>
                    <a:pt x="3" y="18"/>
                    <a:pt x="2" y="18"/>
                    <a:pt x="2" y="18"/>
                  </a:cubicBezTo>
                  <a:cubicBezTo>
                    <a:pt x="2" y="19"/>
                    <a:pt x="2" y="18"/>
                    <a:pt x="1" y="18"/>
                  </a:cubicBezTo>
                  <a:cubicBezTo>
                    <a:pt x="1" y="19"/>
                    <a:pt x="1" y="19"/>
                    <a:pt x="1" y="19"/>
                  </a:cubicBezTo>
                  <a:cubicBezTo>
                    <a:pt x="1" y="19"/>
                    <a:pt x="1" y="20"/>
                    <a:pt x="1" y="20"/>
                  </a:cubicBezTo>
                  <a:cubicBezTo>
                    <a:pt x="1" y="21"/>
                    <a:pt x="1" y="21"/>
                    <a:pt x="1" y="22"/>
                  </a:cubicBezTo>
                  <a:cubicBezTo>
                    <a:pt x="0" y="22"/>
                    <a:pt x="0" y="23"/>
                    <a:pt x="0" y="23"/>
                  </a:cubicBezTo>
                  <a:cubicBezTo>
                    <a:pt x="0" y="23"/>
                    <a:pt x="0" y="23"/>
                    <a:pt x="0" y="23"/>
                  </a:cubicBezTo>
                  <a:cubicBezTo>
                    <a:pt x="0" y="24"/>
                    <a:pt x="0" y="24"/>
                    <a:pt x="0" y="24"/>
                  </a:cubicBezTo>
                  <a:cubicBezTo>
                    <a:pt x="1" y="24"/>
                    <a:pt x="1" y="25"/>
                    <a:pt x="1" y="2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00" name="Freeform 91"/>
            <p:cNvSpPr>
              <a:spLocks/>
            </p:cNvSpPr>
            <p:nvPr/>
          </p:nvSpPr>
          <p:spPr bwMode="auto">
            <a:xfrm>
              <a:off x="6816727" y="3000376"/>
              <a:ext cx="22225" cy="11113"/>
            </a:xfrm>
            <a:custGeom>
              <a:avLst/>
              <a:gdLst>
                <a:gd name="T0" fmla="*/ 1 w 2"/>
                <a:gd name="T1" fmla="*/ 0 h 1"/>
                <a:gd name="T2" fmla="*/ 0 w 2"/>
                <a:gd name="T3" fmla="*/ 0 h 1"/>
                <a:gd name="T4" fmla="*/ 0 w 2"/>
                <a:gd name="T5" fmla="*/ 1 h 1"/>
                <a:gd name="T6" fmla="*/ 1 w 2"/>
                <a:gd name="T7" fmla="*/ 1 h 1"/>
                <a:gd name="T8" fmla="*/ 1 w 2"/>
                <a:gd name="T9" fmla="*/ 1 h 1"/>
                <a:gd name="T10" fmla="*/ 2 w 2"/>
                <a:gd name="T11" fmla="*/ 1 h 1"/>
                <a:gd name="T12" fmla="*/ 2 w 2"/>
                <a:gd name="T13" fmla="*/ 0 h 1"/>
                <a:gd name="T14" fmla="*/ 1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0"/>
                  </a:moveTo>
                  <a:cubicBezTo>
                    <a:pt x="0" y="0"/>
                    <a:pt x="0" y="0"/>
                    <a:pt x="0" y="0"/>
                  </a:cubicBezTo>
                  <a:cubicBezTo>
                    <a:pt x="0" y="0"/>
                    <a:pt x="0" y="0"/>
                    <a:pt x="0" y="1"/>
                  </a:cubicBezTo>
                  <a:cubicBezTo>
                    <a:pt x="0" y="1"/>
                    <a:pt x="0" y="1"/>
                    <a:pt x="1" y="1"/>
                  </a:cubicBezTo>
                  <a:cubicBezTo>
                    <a:pt x="1" y="1"/>
                    <a:pt x="1" y="1"/>
                    <a:pt x="1" y="1"/>
                  </a:cubicBezTo>
                  <a:cubicBezTo>
                    <a:pt x="2" y="1"/>
                    <a:pt x="2" y="1"/>
                    <a:pt x="2" y="1"/>
                  </a:cubicBezTo>
                  <a:cubicBezTo>
                    <a:pt x="2" y="1"/>
                    <a:pt x="2" y="0"/>
                    <a:pt x="2" y="0"/>
                  </a:cubicBezTo>
                  <a:cubicBezTo>
                    <a:pt x="2"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01" name="Freeform 92"/>
            <p:cNvSpPr>
              <a:spLocks/>
            </p:cNvSpPr>
            <p:nvPr/>
          </p:nvSpPr>
          <p:spPr bwMode="auto">
            <a:xfrm>
              <a:off x="6807202" y="2903539"/>
              <a:ext cx="301625" cy="366713"/>
            </a:xfrm>
            <a:custGeom>
              <a:avLst/>
              <a:gdLst>
                <a:gd name="T0" fmla="*/ 8 w 28"/>
                <a:gd name="T1" fmla="*/ 5 h 34"/>
                <a:gd name="T2" fmla="*/ 7 w 28"/>
                <a:gd name="T3" fmla="*/ 3 h 34"/>
                <a:gd name="T4" fmla="*/ 6 w 28"/>
                <a:gd name="T5" fmla="*/ 2 h 34"/>
                <a:gd name="T6" fmla="*/ 2 w 28"/>
                <a:gd name="T7" fmla="*/ 2 h 34"/>
                <a:gd name="T8" fmla="*/ 0 w 28"/>
                <a:gd name="T9" fmla="*/ 1 h 34"/>
                <a:gd name="T10" fmla="*/ 0 w 28"/>
                <a:gd name="T11" fmla="*/ 2 h 34"/>
                <a:gd name="T12" fmla="*/ 2 w 28"/>
                <a:gd name="T13" fmla="*/ 5 h 34"/>
                <a:gd name="T14" fmla="*/ 3 w 28"/>
                <a:gd name="T15" fmla="*/ 6 h 34"/>
                <a:gd name="T16" fmla="*/ 5 w 28"/>
                <a:gd name="T17" fmla="*/ 7 h 34"/>
                <a:gd name="T18" fmla="*/ 6 w 28"/>
                <a:gd name="T19" fmla="*/ 8 h 34"/>
                <a:gd name="T20" fmla="*/ 6 w 28"/>
                <a:gd name="T21" fmla="*/ 10 h 34"/>
                <a:gd name="T22" fmla="*/ 7 w 28"/>
                <a:gd name="T23" fmla="*/ 12 h 34"/>
                <a:gd name="T24" fmla="*/ 9 w 28"/>
                <a:gd name="T25" fmla="*/ 12 h 34"/>
                <a:gd name="T26" fmla="*/ 10 w 28"/>
                <a:gd name="T27" fmla="*/ 16 h 34"/>
                <a:gd name="T28" fmla="*/ 11 w 28"/>
                <a:gd name="T29" fmla="*/ 17 h 34"/>
                <a:gd name="T30" fmla="*/ 12 w 28"/>
                <a:gd name="T31" fmla="*/ 18 h 34"/>
                <a:gd name="T32" fmla="*/ 13 w 28"/>
                <a:gd name="T33" fmla="*/ 20 h 34"/>
                <a:gd name="T34" fmla="*/ 14 w 28"/>
                <a:gd name="T35" fmla="*/ 22 h 34"/>
                <a:gd name="T36" fmla="*/ 15 w 28"/>
                <a:gd name="T37" fmla="*/ 24 h 34"/>
                <a:gd name="T38" fmla="*/ 16 w 28"/>
                <a:gd name="T39" fmla="*/ 25 h 34"/>
                <a:gd name="T40" fmla="*/ 17 w 28"/>
                <a:gd name="T41" fmla="*/ 28 h 34"/>
                <a:gd name="T42" fmla="*/ 18 w 28"/>
                <a:gd name="T43" fmla="*/ 29 h 34"/>
                <a:gd name="T44" fmla="*/ 20 w 28"/>
                <a:gd name="T45" fmla="*/ 30 h 34"/>
                <a:gd name="T46" fmla="*/ 22 w 28"/>
                <a:gd name="T47" fmla="*/ 33 h 34"/>
                <a:gd name="T48" fmla="*/ 24 w 28"/>
                <a:gd name="T49" fmla="*/ 34 h 34"/>
                <a:gd name="T50" fmla="*/ 25 w 28"/>
                <a:gd name="T51" fmla="*/ 33 h 34"/>
                <a:gd name="T52" fmla="*/ 27 w 28"/>
                <a:gd name="T53" fmla="*/ 33 h 34"/>
                <a:gd name="T54" fmla="*/ 27 w 28"/>
                <a:gd name="T55" fmla="*/ 30 h 34"/>
                <a:gd name="T56" fmla="*/ 28 w 28"/>
                <a:gd name="T57" fmla="*/ 27 h 34"/>
                <a:gd name="T58" fmla="*/ 27 w 28"/>
                <a:gd name="T59" fmla="*/ 26 h 34"/>
                <a:gd name="T60" fmla="*/ 26 w 28"/>
                <a:gd name="T61" fmla="*/ 24 h 34"/>
                <a:gd name="T62" fmla="*/ 25 w 28"/>
                <a:gd name="T63" fmla="*/ 23 h 34"/>
                <a:gd name="T64" fmla="*/ 23 w 28"/>
                <a:gd name="T65" fmla="*/ 22 h 34"/>
                <a:gd name="T66" fmla="*/ 23 w 28"/>
                <a:gd name="T67" fmla="*/ 20 h 34"/>
                <a:gd name="T68" fmla="*/ 21 w 28"/>
                <a:gd name="T69" fmla="*/ 18 h 34"/>
                <a:gd name="T70" fmla="*/ 22 w 28"/>
                <a:gd name="T71" fmla="*/ 17 h 34"/>
                <a:gd name="T72" fmla="*/ 20 w 28"/>
                <a:gd name="T73" fmla="*/ 15 h 34"/>
                <a:gd name="T74" fmla="*/ 20 w 28"/>
                <a:gd name="T75" fmla="*/ 15 h 34"/>
                <a:gd name="T76" fmla="*/ 18 w 28"/>
                <a:gd name="T77" fmla="*/ 13 h 34"/>
                <a:gd name="T78" fmla="*/ 17 w 28"/>
                <a:gd name="T79" fmla="*/ 12 h 34"/>
                <a:gd name="T80" fmla="*/ 16 w 28"/>
                <a:gd name="T81" fmla="*/ 11 h 34"/>
                <a:gd name="T82" fmla="*/ 15 w 28"/>
                <a:gd name="T83" fmla="*/ 11 h 34"/>
                <a:gd name="T84" fmla="*/ 13 w 28"/>
                <a:gd name="T85" fmla="*/ 10 h 34"/>
                <a:gd name="T86" fmla="*/ 11 w 28"/>
                <a:gd name="T87" fmla="*/ 8 h 34"/>
                <a:gd name="T88" fmla="*/ 10 w 28"/>
                <a:gd name="T89" fmla="*/ 7 h 34"/>
                <a:gd name="T90" fmla="*/ 9 w 28"/>
                <a:gd name="T91"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 h="34">
                  <a:moveTo>
                    <a:pt x="9" y="6"/>
                  </a:moveTo>
                  <a:cubicBezTo>
                    <a:pt x="8" y="6"/>
                    <a:pt x="8" y="5"/>
                    <a:pt x="8" y="5"/>
                  </a:cubicBezTo>
                  <a:cubicBezTo>
                    <a:pt x="8" y="5"/>
                    <a:pt x="8" y="5"/>
                    <a:pt x="7" y="4"/>
                  </a:cubicBezTo>
                  <a:cubicBezTo>
                    <a:pt x="7" y="4"/>
                    <a:pt x="7" y="4"/>
                    <a:pt x="7" y="3"/>
                  </a:cubicBezTo>
                  <a:cubicBezTo>
                    <a:pt x="7" y="3"/>
                    <a:pt x="7" y="3"/>
                    <a:pt x="6" y="3"/>
                  </a:cubicBezTo>
                  <a:cubicBezTo>
                    <a:pt x="6" y="3"/>
                    <a:pt x="6" y="2"/>
                    <a:pt x="6" y="2"/>
                  </a:cubicBezTo>
                  <a:cubicBezTo>
                    <a:pt x="5" y="1"/>
                    <a:pt x="5" y="2"/>
                    <a:pt x="4" y="2"/>
                  </a:cubicBezTo>
                  <a:cubicBezTo>
                    <a:pt x="3" y="2"/>
                    <a:pt x="3" y="2"/>
                    <a:pt x="2" y="2"/>
                  </a:cubicBezTo>
                  <a:cubicBezTo>
                    <a:pt x="2" y="2"/>
                    <a:pt x="2" y="1"/>
                    <a:pt x="1" y="1"/>
                  </a:cubicBezTo>
                  <a:cubicBezTo>
                    <a:pt x="1" y="1"/>
                    <a:pt x="1" y="0"/>
                    <a:pt x="0" y="1"/>
                  </a:cubicBezTo>
                  <a:cubicBezTo>
                    <a:pt x="0" y="1"/>
                    <a:pt x="0" y="1"/>
                    <a:pt x="0" y="1"/>
                  </a:cubicBezTo>
                  <a:cubicBezTo>
                    <a:pt x="0" y="2"/>
                    <a:pt x="0" y="2"/>
                    <a:pt x="0" y="2"/>
                  </a:cubicBezTo>
                  <a:cubicBezTo>
                    <a:pt x="0" y="3"/>
                    <a:pt x="0" y="3"/>
                    <a:pt x="1" y="4"/>
                  </a:cubicBezTo>
                  <a:cubicBezTo>
                    <a:pt x="1" y="4"/>
                    <a:pt x="1" y="4"/>
                    <a:pt x="2" y="5"/>
                  </a:cubicBezTo>
                  <a:cubicBezTo>
                    <a:pt x="2" y="5"/>
                    <a:pt x="2" y="5"/>
                    <a:pt x="2" y="6"/>
                  </a:cubicBezTo>
                  <a:cubicBezTo>
                    <a:pt x="3" y="6"/>
                    <a:pt x="3" y="6"/>
                    <a:pt x="3" y="6"/>
                  </a:cubicBezTo>
                  <a:cubicBezTo>
                    <a:pt x="4" y="6"/>
                    <a:pt x="4" y="6"/>
                    <a:pt x="4" y="6"/>
                  </a:cubicBezTo>
                  <a:cubicBezTo>
                    <a:pt x="4" y="7"/>
                    <a:pt x="5" y="7"/>
                    <a:pt x="5" y="7"/>
                  </a:cubicBezTo>
                  <a:cubicBezTo>
                    <a:pt x="5" y="7"/>
                    <a:pt x="5" y="8"/>
                    <a:pt x="5" y="8"/>
                  </a:cubicBezTo>
                  <a:cubicBezTo>
                    <a:pt x="5" y="8"/>
                    <a:pt x="6" y="8"/>
                    <a:pt x="6" y="8"/>
                  </a:cubicBezTo>
                  <a:cubicBezTo>
                    <a:pt x="6" y="9"/>
                    <a:pt x="6" y="9"/>
                    <a:pt x="6" y="9"/>
                  </a:cubicBezTo>
                  <a:cubicBezTo>
                    <a:pt x="6" y="10"/>
                    <a:pt x="6" y="10"/>
                    <a:pt x="6" y="10"/>
                  </a:cubicBezTo>
                  <a:cubicBezTo>
                    <a:pt x="6" y="11"/>
                    <a:pt x="6" y="11"/>
                    <a:pt x="7" y="11"/>
                  </a:cubicBezTo>
                  <a:cubicBezTo>
                    <a:pt x="7" y="11"/>
                    <a:pt x="7" y="11"/>
                    <a:pt x="7" y="12"/>
                  </a:cubicBezTo>
                  <a:cubicBezTo>
                    <a:pt x="8" y="12"/>
                    <a:pt x="8" y="12"/>
                    <a:pt x="8" y="12"/>
                  </a:cubicBezTo>
                  <a:cubicBezTo>
                    <a:pt x="9" y="12"/>
                    <a:pt x="9" y="12"/>
                    <a:pt x="9" y="12"/>
                  </a:cubicBezTo>
                  <a:cubicBezTo>
                    <a:pt x="9" y="13"/>
                    <a:pt x="9" y="14"/>
                    <a:pt x="9" y="14"/>
                  </a:cubicBezTo>
                  <a:cubicBezTo>
                    <a:pt x="10" y="15"/>
                    <a:pt x="10" y="15"/>
                    <a:pt x="10" y="16"/>
                  </a:cubicBezTo>
                  <a:cubicBezTo>
                    <a:pt x="10" y="16"/>
                    <a:pt x="10" y="17"/>
                    <a:pt x="10" y="17"/>
                  </a:cubicBezTo>
                  <a:cubicBezTo>
                    <a:pt x="10" y="17"/>
                    <a:pt x="10" y="17"/>
                    <a:pt x="11" y="17"/>
                  </a:cubicBezTo>
                  <a:cubicBezTo>
                    <a:pt x="11" y="17"/>
                    <a:pt x="11" y="17"/>
                    <a:pt x="11" y="17"/>
                  </a:cubicBezTo>
                  <a:cubicBezTo>
                    <a:pt x="12" y="18"/>
                    <a:pt x="12" y="18"/>
                    <a:pt x="12" y="18"/>
                  </a:cubicBezTo>
                  <a:cubicBezTo>
                    <a:pt x="12" y="19"/>
                    <a:pt x="13" y="19"/>
                    <a:pt x="13" y="19"/>
                  </a:cubicBezTo>
                  <a:cubicBezTo>
                    <a:pt x="13" y="19"/>
                    <a:pt x="13" y="20"/>
                    <a:pt x="13" y="20"/>
                  </a:cubicBezTo>
                  <a:cubicBezTo>
                    <a:pt x="13" y="20"/>
                    <a:pt x="13" y="21"/>
                    <a:pt x="13" y="21"/>
                  </a:cubicBezTo>
                  <a:cubicBezTo>
                    <a:pt x="13" y="21"/>
                    <a:pt x="14" y="22"/>
                    <a:pt x="14" y="22"/>
                  </a:cubicBezTo>
                  <a:cubicBezTo>
                    <a:pt x="14" y="22"/>
                    <a:pt x="14" y="22"/>
                    <a:pt x="14" y="23"/>
                  </a:cubicBezTo>
                  <a:cubicBezTo>
                    <a:pt x="14" y="23"/>
                    <a:pt x="14" y="23"/>
                    <a:pt x="15" y="24"/>
                  </a:cubicBezTo>
                  <a:cubicBezTo>
                    <a:pt x="15" y="24"/>
                    <a:pt x="15" y="24"/>
                    <a:pt x="15" y="25"/>
                  </a:cubicBezTo>
                  <a:cubicBezTo>
                    <a:pt x="15" y="25"/>
                    <a:pt x="16" y="25"/>
                    <a:pt x="16" y="25"/>
                  </a:cubicBezTo>
                  <a:cubicBezTo>
                    <a:pt x="16" y="26"/>
                    <a:pt x="16" y="26"/>
                    <a:pt x="16" y="27"/>
                  </a:cubicBezTo>
                  <a:cubicBezTo>
                    <a:pt x="17" y="27"/>
                    <a:pt x="17" y="27"/>
                    <a:pt x="17" y="28"/>
                  </a:cubicBezTo>
                  <a:cubicBezTo>
                    <a:pt x="17" y="28"/>
                    <a:pt x="18" y="28"/>
                    <a:pt x="18" y="28"/>
                  </a:cubicBezTo>
                  <a:cubicBezTo>
                    <a:pt x="18" y="29"/>
                    <a:pt x="18" y="29"/>
                    <a:pt x="18" y="29"/>
                  </a:cubicBezTo>
                  <a:cubicBezTo>
                    <a:pt x="19" y="30"/>
                    <a:pt x="19" y="30"/>
                    <a:pt x="19" y="30"/>
                  </a:cubicBezTo>
                  <a:cubicBezTo>
                    <a:pt x="20" y="30"/>
                    <a:pt x="20" y="30"/>
                    <a:pt x="20" y="30"/>
                  </a:cubicBezTo>
                  <a:cubicBezTo>
                    <a:pt x="21" y="31"/>
                    <a:pt x="21" y="31"/>
                    <a:pt x="21" y="32"/>
                  </a:cubicBezTo>
                  <a:cubicBezTo>
                    <a:pt x="22" y="32"/>
                    <a:pt x="22" y="32"/>
                    <a:pt x="22" y="33"/>
                  </a:cubicBezTo>
                  <a:cubicBezTo>
                    <a:pt x="23" y="33"/>
                    <a:pt x="22" y="33"/>
                    <a:pt x="23" y="33"/>
                  </a:cubicBezTo>
                  <a:cubicBezTo>
                    <a:pt x="23" y="34"/>
                    <a:pt x="23" y="34"/>
                    <a:pt x="24" y="34"/>
                  </a:cubicBezTo>
                  <a:cubicBezTo>
                    <a:pt x="24" y="34"/>
                    <a:pt x="24" y="34"/>
                    <a:pt x="24" y="34"/>
                  </a:cubicBezTo>
                  <a:cubicBezTo>
                    <a:pt x="25" y="34"/>
                    <a:pt x="25" y="33"/>
                    <a:pt x="25" y="33"/>
                  </a:cubicBezTo>
                  <a:cubicBezTo>
                    <a:pt x="26" y="34"/>
                    <a:pt x="26" y="34"/>
                    <a:pt x="26" y="34"/>
                  </a:cubicBezTo>
                  <a:cubicBezTo>
                    <a:pt x="27" y="34"/>
                    <a:pt x="27" y="33"/>
                    <a:pt x="27" y="33"/>
                  </a:cubicBezTo>
                  <a:cubicBezTo>
                    <a:pt x="27" y="32"/>
                    <a:pt x="27" y="32"/>
                    <a:pt x="27" y="32"/>
                  </a:cubicBezTo>
                  <a:cubicBezTo>
                    <a:pt x="27" y="31"/>
                    <a:pt x="27" y="30"/>
                    <a:pt x="27" y="30"/>
                  </a:cubicBezTo>
                  <a:cubicBezTo>
                    <a:pt x="27" y="29"/>
                    <a:pt x="27" y="29"/>
                    <a:pt x="27" y="28"/>
                  </a:cubicBezTo>
                  <a:cubicBezTo>
                    <a:pt x="27" y="28"/>
                    <a:pt x="27" y="28"/>
                    <a:pt x="28" y="27"/>
                  </a:cubicBezTo>
                  <a:cubicBezTo>
                    <a:pt x="28" y="27"/>
                    <a:pt x="28" y="27"/>
                    <a:pt x="28" y="27"/>
                  </a:cubicBezTo>
                  <a:cubicBezTo>
                    <a:pt x="28" y="26"/>
                    <a:pt x="28" y="26"/>
                    <a:pt x="27" y="26"/>
                  </a:cubicBezTo>
                  <a:cubicBezTo>
                    <a:pt x="27" y="25"/>
                    <a:pt x="27" y="25"/>
                    <a:pt x="27" y="25"/>
                  </a:cubicBezTo>
                  <a:cubicBezTo>
                    <a:pt x="26" y="25"/>
                    <a:pt x="26" y="24"/>
                    <a:pt x="26" y="24"/>
                  </a:cubicBezTo>
                  <a:cubicBezTo>
                    <a:pt x="26" y="24"/>
                    <a:pt x="25" y="24"/>
                    <a:pt x="25" y="24"/>
                  </a:cubicBezTo>
                  <a:cubicBezTo>
                    <a:pt x="25" y="24"/>
                    <a:pt x="25" y="23"/>
                    <a:pt x="25" y="23"/>
                  </a:cubicBezTo>
                  <a:cubicBezTo>
                    <a:pt x="24" y="23"/>
                    <a:pt x="24" y="23"/>
                    <a:pt x="24" y="22"/>
                  </a:cubicBezTo>
                  <a:cubicBezTo>
                    <a:pt x="24" y="22"/>
                    <a:pt x="23" y="22"/>
                    <a:pt x="23" y="22"/>
                  </a:cubicBezTo>
                  <a:cubicBezTo>
                    <a:pt x="23" y="21"/>
                    <a:pt x="23" y="21"/>
                    <a:pt x="23" y="20"/>
                  </a:cubicBezTo>
                  <a:cubicBezTo>
                    <a:pt x="23" y="20"/>
                    <a:pt x="23" y="20"/>
                    <a:pt x="23" y="20"/>
                  </a:cubicBezTo>
                  <a:cubicBezTo>
                    <a:pt x="22" y="19"/>
                    <a:pt x="22" y="20"/>
                    <a:pt x="22" y="20"/>
                  </a:cubicBezTo>
                  <a:cubicBezTo>
                    <a:pt x="21" y="19"/>
                    <a:pt x="21" y="19"/>
                    <a:pt x="21" y="18"/>
                  </a:cubicBezTo>
                  <a:cubicBezTo>
                    <a:pt x="21" y="18"/>
                    <a:pt x="21" y="18"/>
                    <a:pt x="22" y="17"/>
                  </a:cubicBezTo>
                  <a:cubicBezTo>
                    <a:pt x="22" y="17"/>
                    <a:pt x="22" y="17"/>
                    <a:pt x="22" y="17"/>
                  </a:cubicBezTo>
                  <a:cubicBezTo>
                    <a:pt x="22" y="16"/>
                    <a:pt x="22" y="16"/>
                    <a:pt x="21" y="16"/>
                  </a:cubicBezTo>
                  <a:cubicBezTo>
                    <a:pt x="21" y="15"/>
                    <a:pt x="21" y="15"/>
                    <a:pt x="20" y="15"/>
                  </a:cubicBezTo>
                  <a:cubicBezTo>
                    <a:pt x="20" y="15"/>
                    <a:pt x="20" y="16"/>
                    <a:pt x="20" y="15"/>
                  </a:cubicBezTo>
                  <a:cubicBezTo>
                    <a:pt x="19" y="15"/>
                    <a:pt x="20" y="15"/>
                    <a:pt x="20" y="15"/>
                  </a:cubicBezTo>
                  <a:cubicBezTo>
                    <a:pt x="20" y="14"/>
                    <a:pt x="20" y="14"/>
                    <a:pt x="19" y="13"/>
                  </a:cubicBezTo>
                  <a:cubicBezTo>
                    <a:pt x="19" y="13"/>
                    <a:pt x="19" y="13"/>
                    <a:pt x="18" y="13"/>
                  </a:cubicBezTo>
                  <a:cubicBezTo>
                    <a:pt x="18" y="13"/>
                    <a:pt x="18" y="13"/>
                    <a:pt x="17" y="13"/>
                  </a:cubicBezTo>
                  <a:cubicBezTo>
                    <a:pt x="17" y="13"/>
                    <a:pt x="17" y="13"/>
                    <a:pt x="17" y="12"/>
                  </a:cubicBezTo>
                  <a:cubicBezTo>
                    <a:pt x="17" y="12"/>
                    <a:pt x="17" y="12"/>
                    <a:pt x="17" y="11"/>
                  </a:cubicBezTo>
                  <a:cubicBezTo>
                    <a:pt x="17" y="11"/>
                    <a:pt x="17" y="11"/>
                    <a:pt x="16" y="11"/>
                  </a:cubicBezTo>
                  <a:cubicBezTo>
                    <a:pt x="16" y="11"/>
                    <a:pt x="16" y="12"/>
                    <a:pt x="16" y="12"/>
                  </a:cubicBezTo>
                  <a:cubicBezTo>
                    <a:pt x="15" y="12"/>
                    <a:pt x="15" y="11"/>
                    <a:pt x="15" y="11"/>
                  </a:cubicBezTo>
                  <a:cubicBezTo>
                    <a:pt x="15" y="11"/>
                    <a:pt x="15" y="10"/>
                    <a:pt x="14" y="10"/>
                  </a:cubicBezTo>
                  <a:cubicBezTo>
                    <a:pt x="14" y="10"/>
                    <a:pt x="14" y="10"/>
                    <a:pt x="13" y="10"/>
                  </a:cubicBezTo>
                  <a:cubicBezTo>
                    <a:pt x="13" y="10"/>
                    <a:pt x="13" y="10"/>
                    <a:pt x="12" y="9"/>
                  </a:cubicBezTo>
                  <a:cubicBezTo>
                    <a:pt x="12" y="9"/>
                    <a:pt x="12" y="9"/>
                    <a:pt x="11" y="8"/>
                  </a:cubicBezTo>
                  <a:cubicBezTo>
                    <a:pt x="11" y="8"/>
                    <a:pt x="11" y="8"/>
                    <a:pt x="11" y="8"/>
                  </a:cubicBezTo>
                  <a:cubicBezTo>
                    <a:pt x="11" y="7"/>
                    <a:pt x="10" y="7"/>
                    <a:pt x="10" y="7"/>
                  </a:cubicBezTo>
                  <a:cubicBezTo>
                    <a:pt x="10" y="7"/>
                    <a:pt x="10" y="6"/>
                    <a:pt x="10" y="6"/>
                  </a:cubicBezTo>
                  <a:cubicBezTo>
                    <a:pt x="10" y="6"/>
                    <a:pt x="9" y="6"/>
                    <a:pt x="9" y="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02" name="Freeform 93"/>
            <p:cNvSpPr>
              <a:spLocks/>
            </p:cNvSpPr>
            <p:nvPr/>
          </p:nvSpPr>
          <p:spPr bwMode="auto">
            <a:xfrm>
              <a:off x="6881814" y="3097214"/>
              <a:ext cx="22225" cy="11113"/>
            </a:xfrm>
            <a:custGeom>
              <a:avLst/>
              <a:gdLst>
                <a:gd name="T0" fmla="*/ 1 w 2"/>
                <a:gd name="T1" fmla="*/ 0 h 1"/>
                <a:gd name="T2" fmla="*/ 1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1" y="0"/>
                  </a:cubicBezTo>
                  <a:cubicBezTo>
                    <a:pt x="1" y="1"/>
                    <a:pt x="1" y="1"/>
                    <a:pt x="1" y="1"/>
                  </a:cubicBezTo>
                  <a:cubicBezTo>
                    <a:pt x="2" y="1"/>
                    <a:pt x="2"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03" name="Freeform 94"/>
            <p:cNvSpPr>
              <a:spLocks/>
            </p:cNvSpPr>
            <p:nvPr/>
          </p:nvSpPr>
          <p:spPr bwMode="auto">
            <a:xfrm>
              <a:off x="7065964" y="3086101"/>
              <a:ext cx="11113" cy="22225"/>
            </a:xfrm>
            <a:custGeom>
              <a:avLst/>
              <a:gdLst>
                <a:gd name="T0" fmla="*/ 1 w 1"/>
                <a:gd name="T1" fmla="*/ 1 h 2"/>
                <a:gd name="T2" fmla="*/ 1 w 1"/>
                <a:gd name="T3" fmla="*/ 1 h 2"/>
                <a:gd name="T4" fmla="*/ 0 w 1"/>
                <a:gd name="T5" fmla="*/ 0 h 2"/>
                <a:gd name="T6" fmla="*/ 0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1" y="1"/>
                  </a:cubicBezTo>
                  <a:cubicBezTo>
                    <a:pt x="1" y="0"/>
                    <a:pt x="0" y="0"/>
                    <a:pt x="0" y="0"/>
                  </a:cubicBezTo>
                  <a:cubicBezTo>
                    <a:pt x="0" y="1"/>
                    <a:pt x="0" y="1"/>
                    <a:pt x="0" y="1"/>
                  </a:cubicBezTo>
                  <a:cubicBezTo>
                    <a:pt x="0" y="1"/>
                    <a:pt x="0" y="2"/>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04" name="Freeform 95"/>
            <p:cNvSpPr>
              <a:spLocks/>
            </p:cNvSpPr>
            <p:nvPr/>
          </p:nvSpPr>
          <p:spPr bwMode="auto">
            <a:xfrm>
              <a:off x="7185027" y="2946401"/>
              <a:ext cx="279400" cy="269875"/>
            </a:xfrm>
            <a:custGeom>
              <a:avLst/>
              <a:gdLst>
                <a:gd name="T0" fmla="*/ 0 w 26"/>
                <a:gd name="T1" fmla="*/ 13 h 25"/>
                <a:gd name="T2" fmla="*/ 0 w 26"/>
                <a:gd name="T3" fmla="*/ 14 h 25"/>
                <a:gd name="T4" fmla="*/ 1 w 26"/>
                <a:gd name="T5" fmla="*/ 15 h 25"/>
                <a:gd name="T6" fmla="*/ 3 w 26"/>
                <a:gd name="T7" fmla="*/ 17 h 25"/>
                <a:gd name="T8" fmla="*/ 3 w 26"/>
                <a:gd name="T9" fmla="*/ 18 h 25"/>
                <a:gd name="T10" fmla="*/ 3 w 26"/>
                <a:gd name="T11" fmla="*/ 20 h 25"/>
                <a:gd name="T12" fmla="*/ 4 w 26"/>
                <a:gd name="T13" fmla="*/ 21 h 25"/>
                <a:gd name="T14" fmla="*/ 4 w 26"/>
                <a:gd name="T15" fmla="*/ 22 h 25"/>
                <a:gd name="T16" fmla="*/ 6 w 26"/>
                <a:gd name="T17" fmla="*/ 22 h 25"/>
                <a:gd name="T18" fmla="*/ 7 w 26"/>
                <a:gd name="T19" fmla="*/ 22 h 25"/>
                <a:gd name="T20" fmla="*/ 8 w 26"/>
                <a:gd name="T21" fmla="*/ 23 h 25"/>
                <a:gd name="T22" fmla="*/ 9 w 26"/>
                <a:gd name="T23" fmla="*/ 23 h 25"/>
                <a:gd name="T24" fmla="*/ 11 w 26"/>
                <a:gd name="T25" fmla="*/ 22 h 25"/>
                <a:gd name="T26" fmla="*/ 13 w 26"/>
                <a:gd name="T27" fmla="*/ 23 h 25"/>
                <a:gd name="T28" fmla="*/ 14 w 26"/>
                <a:gd name="T29" fmla="*/ 24 h 25"/>
                <a:gd name="T30" fmla="*/ 15 w 26"/>
                <a:gd name="T31" fmla="*/ 25 h 25"/>
                <a:gd name="T32" fmla="*/ 17 w 26"/>
                <a:gd name="T33" fmla="*/ 24 h 25"/>
                <a:gd name="T34" fmla="*/ 19 w 26"/>
                <a:gd name="T35" fmla="*/ 21 h 25"/>
                <a:gd name="T36" fmla="*/ 19 w 26"/>
                <a:gd name="T37" fmla="*/ 19 h 25"/>
                <a:gd name="T38" fmla="*/ 20 w 26"/>
                <a:gd name="T39" fmla="*/ 17 h 25"/>
                <a:gd name="T40" fmla="*/ 22 w 26"/>
                <a:gd name="T41" fmla="*/ 16 h 25"/>
                <a:gd name="T42" fmla="*/ 22 w 26"/>
                <a:gd name="T43" fmla="*/ 13 h 25"/>
                <a:gd name="T44" fmla="*/ 22 w 26"/>
                <a:gd name="T45" fmla="*/ 12 h 25"/>
                <a:gd name="T46" fmla="*/ 24 w 26"/>
                <a:gd name="T47" fmla="*/ 11 h 25"/>
                <a:gd name="T48" fmla="*/ 26 w 26"/>
                <a:gd name="T49" fmla="*/ 11 h 25"/>
                <a:gd name="T50" fmla="*/ 25 w 26"/>
                <a:gd name="T51" fmla="*/ 9 h 25"/>
                <a:gd name="T52" fmla="*/ 23 w 26"/>
                <a:gd name="T53" fmla="*/ 8 h 25"/>
                <a:gd name="T54" fmla="*/ 23 w 26"/>
                <a:gd name="T55" fmla="*/ 6 h 25"/>
                <a:gd name="T56" fmla="*/ 22 w 26"/>
                <a:gd name="T57" fmla="*/ 5 h 25"/>
                <a:gd name="T58" fmla="*/ 22 w 26"/>
                <a:gd name="T59" fmla="*/ 3 h 25"/>
                <a:gd name="T60" fmla="*/ 23 w 26"/>
                <a:gd name="T61" fmla="*/ 1 h 25"/>
                <a:gd name="T62" fmla="*/ 22 w 26"/>
                <a:gd name="T63" fmla="*/ 1 h 25"/>
                <a:gd name="T64" fmla="*/ 20 w 26"/>
                <a:gd name="T65" fmla="*/ 0 h 25"/>
                <a:gd name="T66" fmla="*/ 17 w 26"/>
                <a:gd name="T67" fmla="*/ 1 h 25"/>
                <a:gd name="T68" fmla="*/ 17 w 26"/>
                <a:gd name="T69" fmla="*/ 4 h 25"/>
                <a:gd name="T70" fmla="*/ 15 w 26"/>
                <a:gd name="T71" fmla="*/ 6 h 25"/>
                <a:gd name="T72" fmla="*/ 15 w 26"/>
                <a:gd name="T73" fmla="*/ 8 h 25"/>
                <a:gd name="T74" fmla="*/ 13 w 26"/>
                <a:gd name="T75" fmla="*/ 8 h 25"/>
                <a:gd name="T76" fmla="*/ 11 w 26"/>
                <a:gd name="T77" fmla="*/ 9 h 25"/>
                <a:gd name="T78" fmla="*/ 9 w 26"/>
                <a:gd name="T79" fmla="*/ 8 h 25"/>
                <a:gd name="T80" fmla="*/ 7 w 26"/>
                <a:gd name="T81" fmla="*/ 10 h 25"/>
                <a:gd name="T82" fmla="*/ 5 w 26"/>
                <a:gd name="T83" fmla="*/ 9 h 25"/>
                <a:gd name="T84" fmla="*/ 3 w 26"/>
                <a:gd name="T85" fmla="*/ 9 h 25"/>
                <a:gd name="T86" fmla="*/ 2 w 26"/>
                <a:gd name="T87" fmla="*/ 8 h 25"/>
                <a:gd name="T88" fmla="*/ 1 w 26"/>
                <a:gd name="T89" fmla="*/ 8 h 25"/>
                <a:gd name="T90" fmla="*/ 0 w 26"/>
                <a:gd name="T91" fmla="*/ 9 h 25"/>
                <a:gd name="T92" fmla="*/ 0 w 26"/>
                <a:gd name="T9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 h="25">
                  <a:moveTo>
                    <a:pt x="0" y="13"/>
                  </a:moveTo>
                  <a:cubicBezTo>
                    <a:pt x="0" y="13"/>
                    <a:pt x="0" y="13"/>
                    <a:pt x="0" y="13"/>
                  </a:cubicBezTo>
                  <a:cubicBezTo>
                    <a:pt x="1" y="13"/>
                    <a:pt x="1" y="13"/>
                    <a:pt x="1" y="13"/>
                  </a:cubicBezTo>
                  <a:cubicBezTo>
                    <a:pt x="1" y="14"/>
                    <a:pt x="0" y="14"/>
                    <a:pt x="0" y="14"/>
                  </a:cubicBezTo>
                  <a:cubicBezTo>
                    <a:pt x="0" y="14"/>
                    <a:pt x="1" y="14"/>
                    <a:pt x="1" y="15"/>
                  </a:cubicBezTo>
                  <a:cubicBezTo>
                    <a:pt x="1" y="15"/>
                    <a:pt x="1" y="15"/>
                    <a:pt x="1" y="15"/>
                  </a:cubicBezTo>
                  <a:cubicBezTo>
                    <a:pt x="2" y="16"/>
                    <a:pt x="2" y="16"/>
                    <a:pt x="2" y="16"/>
                  </a:cubicBezTo>
                  <a:cubicBezTo>
                    <a:pt x="2" y="16"/>
                    <a:pt x="2" y="16"/>
                    <a:pt x="3" y="17"/>
                  </a:cubicBezTo>
                  <a:cubicBezTo>
                    <a:pt x="3" y="17"/>
                    <a:pt x="2" y="17"/>
                    <a:pt x="2" y="17"/>
                  </a:cubicBezTo>
                  <a:cubicBezTo>
                    <a:pt x="3" y="18"/>
                    <a:pt x="3" y="18"/>
                    <a:pt x="3" y="18"/>
                  </a:cubicBezTo>
                  <a:cubicBezTo>
                    <a:pt x="3" y="19"/>
                    <a:pt x="3" y="19"/>
                    <a:pt x="3" y="19"/>
                  </a:cubicBezTo>
                  <a:cubicBezTo>
                    <a:pt x="3" y="19"/>
                    <a:pt x="3" y="20"/>
                    <a:pt x="3" y="20"/>
                  </a:cubicBezTo>
                  <a:cubicBezTo>
                    <a:pt x="3" y="20"/>
                    <a:pt x="3" y="20"/>
                    <a:pt x="3" y="20"/>
                  </a:cubicBezTo>
                  <a:cubicBezTo>
                    <a:pt x="3" y="21"/>
                    <a:pt x="4" y="21"/>
                    <a:pt x="4" y="21"/>
                  </a:cubicBezTo>
                  <a:cubicBezTo>
                    <a:pt x="4" y="21"/>
                    <a:pt x="3" y="22"/>
                    <a:pt x="3" y="22"/>
                  </a:cubicBezTo>
                  <a:cubicBezTo>
                    <a:pt x="4" y="22"/>
                    <a:pt x="4" y="22"/>
                    <a:pt x="4" y="22"/>
                  </a:cubicBezTo>
                  <a:cubicBezTo>
                    <a:pt x="5" y="22"/>
                    <a:pt x="5" y="22"/>
                    <a:pt x="5" y="22"/>
                  </a:cubicBezTo>
                  <a:cubicBezTo>
                    <a:pt x="5" y="22"/>
                    <a:pt x="6" y="22"/>
                    <a:pt x="6" y="22"/>
                  </a:cubicBezTo>
                  <a:cubicBezTo>
                    <a:pt x="6" y="22"/>
                    <a:pt x="6" y="22"/>
                    <a:pt x="7" y="22"/>
                  </a:cubicBezTo>
                  <a:cubicBezTo>
                    <a:pt x="7" y="22"/>
                    <a:pt x="7" y="22"/>
                    <a:pt x="7" y="22"/>
                  </a:cubicBezTo>
                  <a:cubicBezTo>
                    <a:pt x="7" y="22"/>
                    <a:pt x="7" y="22"/>
                    <a:pt x="7" y="23"/>
                  </a:cubicBezTo>
                  <a:cubicBezTo>
                    <a:pt x="7" y="23"/>
                    <a:pt x="7" y="23"/>
                    <a:pt x="8" y="23"/>
                  </a:cubicBezTo>
                  <a:cubicBezTo>
                    <a:pt x="8" y="23"/>
                    <a:pt x="8" y="23"/>
                    <a:pt x="9" y="23"/>
                  </a:cubicBezTo>
                  <a:cubicBezTo>
                    <a:pt x="9" y="23"/>
                    <a:pt x="9" y="23"/>
                    <a:pt x="9" y="23"/>
                  </a:cubicBezTo>
                  <a:cubicBezTo>
                    <a:pt x="10" y="23"/>
                    <a:pt x="10" y="23"/>
                    <a:pt x="10" y="22"/>
                  </a:cubicBezTo>
                  <a:cubicBezTo>
                    <a:pt x="10" y="22"/>
                    <a:pt x="11" y="22"/>
                    <a:pt x="11" y="22"/>
                  </a:cubicBezTo>
                  <a:cubicBezTo>
                    <a:pt x="11" y="22"/>
                    <a:pt x="11" y="23"/>
                    <a:pt x="12" y="23"/>
                  </a:cubicBezTo>
                  <a:cubicBezTo>
                    <a:pt x="12" y="23"/>
                    <a:pt x="12" y="23"/>
                    <a:pt x="13" y="23"/>
                  </a:cubicBezTo>
                  <a:cubicBezTo>
                    <a:pt x="13" y="23"/>
                    <a:pt x="13" y="23"/>
                    <a:pt x="14" y="23"/>
                  </a:cubicBezTo>
                  <a:cubicBezTo>
                    <a:pt x="14" y="23"/>
                    <a:pt x="14" y="24"/>
                    <a:pt x="14" y="24"/>
                  </a:cubicBezTo>
                  <a:cubicBezTo>
                    <a:pt x="14" y="25"/>
                    <a:pt x="14" y="25"/>
                    <a:pt x="15" y="25"/>
                  </a:cubicBezTo>
                  <a:cubicBezTo>
                    <a:pt x="15" y="25"/>
                    <a:pt x="15" y="25"/>
                    <a:pt x="15" y="25"/>
                  </a:cubicBezTo>
                  <a:cubicBezTo>
                    <a:pt x="16" y="25"/>
                    <a:pt x="16" y="25"/>
                    <a:pt x="17" y="24"/>
                  </a:cubicBezTo>
                  <a:cubicBezTo>
                    <a:pt x="17" y="24"/>
                    <a:pt x="17" y="24"/>
                    <a:pt x="17" y="24"/>
                  </a:cubicBezTo>
                  <a:cubicBezTo>
                    <a:pt x="18" y="23"/>
                    <a:pt x="18" y="23"/>
                    <a:pt x="18" y="22"/>
                  </a:cubicBezTo>
                  <a:cubicBezTo>
                    <a:pt x="19" y="22"/>
                    <a:pt x="19" y="22"/>
                    <a:pt x="19" y="21"/>
                  </a:cubicBezTo>
                  <a:cubicBezTo>
                    <a:pt x="19" y="21"/>
                    <a:pt x="19" y="21"/>
                    <a:pt x="19" y="20"/>
                  </a:cubicBezTo>
                  <a:cubicBezTo>
                    <a:pt x="19" y="20"/>
                    <a:pt x="19" y="20"/>
                    <a:pt x="19" y="19"/>
                  </a:cubicBezTo>
                  <a:cubicBezTo>
                    <a:pt x="19" y="19"/>
                    <a:pt x="19" y="19"/>
                    <a:pt x="19" y="18"/>
                  </a:cubicBezTo>
                  <a:cubicBezTo>
                    <a:pt x="20" y="18"/>
                    <a:pt x="20" y="18"/>
                    <a:pt x="20" y="17"/>
                  </a:cubicBezTo>
                  <a:cubicBezTo>
                    <a:pt x="21" y="17"/>
                    <a:pt x="21" y="17"/>
                    <a:pt x="21" y="16"/>
                  </a:cubicBezTo>
                  <a:cubicBezTo>
                    <a:pt x="22" y="16"/>
                    <a:pt x="22" y="16"/>
                    <a:pt x="22" y="16"/>
                  </a:cubicBezTo>
                  <a:cubicBezTo>
                    <a:pt x="22" y="15"/>
                    <a:pt x="22" y="15"/>
                    <a:pt x="22" y="14"/>
                  </a:cubicBezTo>
                  <a:cubicBezTo>
                    <a:pt x="22" y="14"/>
                    <a:pt x="22" y="13"/>
                    <a:pt x="22" y="13"/>
                  </a:cubicBezTo>
                  <a:cubicBezTo>
                    <a:pt x="22" y="13"/>
                    <a:pt x="22" y="13"/>
                    <a:pt x="22" y="13"/>
                  </a:cubicBezTo>
                  <a:cubicBezTo>
                    <a:pt x="22" y="12"/>
                    <a:pt x="22" y="12"/>
                    <a:pt x="22" y="12"/>
                  </a:cubicBezTo>
                  <a:cubicBezTo>
                    <a:pt x="22" y="11"/>
                    <a:pt x="23" y="11"/>
                    <a:pt x="23" y="11"/>
                  </a:cubicBezTo>
                  <a:cubicBezTo>
                    <a:pt x="23" y="11"/>
                    <a:pt x="24" y="11"/>
                    <a:pt x="24" y="11"/>
                  </a:cubicBezTo>
                  <a:cubicBezTo>
                    <a:pt x="24" y="11"/>
                    <a:pt x="25" y="11"/>
                    <a:pt x="25" y="11"/>
                  </a:cubicBezTo>
                  <a:cubicBezTo>
                    <a:pt x="25" y="11"/>
                    <a:pt x="26" y="11"/>
                    <a:pt x="26" y="11"/>
                  </a:cubicBezTo>
                  <a:cubicBezTo>
                    <a:pt x="26" y="11"/>
                    <a:pt x="26" y="10"/>
                    <a:pt x="26" y="10"/>
                  </a:cubicBezTo>
                  <a:cubicBezTo>
                    <a:pt x="26" y="10"/>
                    <a:pt x="25" y="10"/>
                    <a:pt x="25" y="9"/>
                  </a:cubicBezTo>
                  <a:cubicBezTo>
                    <a:pt x="25" y="9"/>
                    <a:pt x="25" y="9"/>
                    <a:pt x="24" y="9"/>
                  </a:cubicBezTo>
                  <a:cubicBezTo>
                    <a:pt x="24" y="8"/>
                    <a:pt x="24" y="9"/>
                    <a:pt x="23" y="8"/>
                  </a:cubicBezTo>
                  <a:cubicBezTo>
                    <a:pt x="23" y="8"/>
                    <a:pt x="24" y="8"/>
                    <a:pt x="24" y="7"/>
                  </a:cubicBezTo>
                  <a:cubicBezTo>
                    <a:pt x="24" y="7"/>
                    <a:pt x="24" y="7"/>
                    <a:pt x="23" y="6"/>
                  </a:cubicBezTo>
                  <a:cubicBezTo>
                    <a:pt x="23" y="6"/>
                    <a:pt x="23" y="6"/>
                    <a:pt x="23" y="5"/>
                  </a:cubicBezTo>
                  <a:cubicBezTo>
                    <a:pt x="23" y="5"/>
                    <a:pt x="22" y="5"/>
                    <a:pt x="22" y="5"/>
                  </a:cubicBezTo>
                  <a:cubicBezTo>
                    <a:pt x="22" y="5"/>
                    <a:pt x="22" y="4"/>
                    <a:pt x="22" y="4"/>
                  </a:cubicBezTo>
                  <a:cubicBezTo>
                    <a:pt x="22" y="4"/>
                    <a:pt x="22" y="3"/>
                    <a:pt x="22" y="3"/>
                  </a:cubicBezTo>
                  <a:cubicBezTo>
                    <a:pt x="22" y="2"/>
                    <a:pt x="22" y="2"/>
                    <a:pt x="22" y="2"/>
                  </a:cubicBezTo>
                  <a:cubicBezTo>
                    <a:pt x="23" y="1"/>
                    <a:pt x="23" y="1"/>
                    <a:pt x="23" y="1"/>
                  </a:cubicBezTo>
                  <a:cubicBezTo>
                    <a:pt x="23" y="1"/>
                    <a:pt x="23" y="1"/>
                    <a:pt x="23" y="1"/>
                  </a:cubicBezTo>
                  <a:cubicBezTo>
                    <a:pt x="23" y="1"/>
                    <a:pt x="23" y="1"/>
                    <a:pt x="22" y="1"/>
                  </a:cubicBezTo>
                  <a:cubicBezTo>
                    <a:pt x="22" y="1"/>
                    <a:pt x="21" y="1"/>
                    <a:pt x="21" y="1"/>
                  </a:cubicBezTo>
                  <a:cubicBezTo>
                    <a:pt x="20" y="0"/>
                    <a:pt x="20" y="0"/>
                    <a:pt x="20" y="0"/>
                  </a:cubicBezTo>
                  <a:cubicBezTo>
                    <a:pt x="19" y="0"/>
                    <a:pt x="19" y="0"/>
                    <a:pt x="19" y="1"/>
                  </a:cubicBezTo>
                  <a:cubicBezTo>
                    <a:pt x="18" y="1"/>
                    <a:pt x="18" y="0"/>
                    <a:pt x="17" y="1"/>
                  </a:cubicBezTo>
                  <a:cubicBezTo>
                    <a:pt x="17" y="1"/>
                    <a:pt x="17" y="2"/>
                    <a:pt x="17" y="2"/>
                  </a:cubicBezTo>
                  <a:cubicBezTo>
                    <a:pt x="16" y="3"/>
                    <a:pt x="17" y="3"/>
                    <a:pt x="17" y="4"/>
                  </a:cubicBezTo>
                  <a:cubicBezTo>
                    <a:pt x="16" y="4"/>
                    <a:pt x="16" y="4"/>
                    <a:pt x="16" y="4"/>
                  </a:cubicBezTo>
                  <a:cubicBezTo>
                    <a:pt x="15" y="4"/>
                    <a:pt x="16" y="5"/>
                    <a:pt x="15" y="6"/>
                  </a:cubicBezTo>
                  <a:cubicBezTo>
                    <a:pt x="15" y="6"/>
                    <a:pt x="15" y="6"/>
                    <a:pt x="15" y="7"/>
                  </a:cubicBezTo>
                  <a:cubicBezTo>
                    <a:pt x="14" y="7"/>
                    <a:pt x="15" y="7"/>
                    <a:pt x="15" y="8"/>
                  </a:cubicBezTo>
                  <a:cubicBezTo>
                    <a:pt x="15" y="8"/>
                    <a:pt x="14" y="8"/>
                    <a:pt x="14" y="8"/>
                  </a:cubicBezTo>
                  <a:cubicBezTo>
                    <a:pt x="14" y="8"/>
                    <a:pt x="13" y="8"/>
                    <a:pt x="13" y="8"/>
                  </a:cubicBezTo>
                  <a:cubicBezTo>
                    <a:pt x="13" y="8"/>
                    <a:pt x="13" y="9"/>
                    <a:pt x="12" y="9"/>
                  </a:cubicBezTo>
                  <a:cubicBezTo>
                    <a:pt x="12" y="9"/>
                    <a:pt x="11" y="9"/>
                    <a:pt x="11" y="9"/>
                  </a:cubicBezTo>
                  <a:cubicBezTo>
                    <a:pt x="10" y="9"/>
                    <a:pt x="10" y="8"/>
                    <a:pt x="10" y="8"/>
                  </a:cubicBezTo>
                  <a:cubicBezTo>
                    <a:pt x="9" y="8"/>
                    <a:pt x="9" y="8"/>
                    <a:pt x="9" y="8"/>
                  </a:cubicBezTo>
                  <a:cubicBezTo>
                    <a:pt x="8" y="8"/>
                    <a:pt x="8" y="9"/>
                    <a:pt x="8" y="9"/>
                  </a:cubicBezTo>
                  <a:cubicBezTo>
                    <a:pt x="8" y="10"/>
                    <a:pt x="8" y="10"/>
                    <a:pt x="7" y="10"/>
                  </a:cubicBezTo>
                  <a:cubicBezTo>
                    <a:pt x="7" y="10"/>
                    <a:pt x="7" y="10"/>
                    <a:pt x="6" y="10"/>
                  </a:cubicBezTo>
                  <a:cubicBezTo>
                    <a:pt x="6" y="9"/>
                    <a:pt x="6" y="9"/>
                    <a:pt x="5" y="9"/>
                  </a:cubicBezTo>
                  <a:cubicBezTo>
                    <a:pt x="5" y="9"/>
                    <a:pt x="4" y="10"/>
                    <a:pt x="4" y="10"/>
                  </a:cubicBezTo>
                  <a:cubicBezTo>
                    <a:pt x="3" y="10"/>
                    <a:pt x="3" y="10"/>
                    <a:pt x="3" y="9"/>
                  </a:cubicBezTo>
                  <a:cubicBezTo>
                    <a:pt x="2" y="9"/>
                    <a:pt x="2" y="9"/>
                    <a:pt x="2" y="8"/>
                  </a:cubicBezTo>
                  <a:cubicBezTo>
                    <a:pt x="2" y="8"/>
                    <a:pt x="2" y="8"/>
                    <a:pt x="2" y="8"/>
                  </a:cubicBezTo>
                  <a:cubicBezTo>
                    <a:pt x="1" y="7"/>
                    <a:pt x="1" y="7"/>
                    <a:pt x="1" y="7"/>
                  </a:cubicBezTo>
                  <a:cubicBezTo>
                    <a:pt x="1" y="8"/>
                    <a:pt x="1" y="8"/>
                    <a:pt x="1" y="8"/>
                  </a:cubicBezTo>
                  <a:cubicBezTo>
                    <a:pt x="1" y="8"/>
                    <a:pt x="1" y="8"/>
                    <a:pt x="0" y="8"/>
                  </a:cubicBezTo>
                  <a:cubicBezTo>
                    <a:pt x="0" y="9"/>
                    <a:pt x="0" y="9"/>
                    <a:pt x="0" y="9"/>
                  </a:cubicBezTo>
                  <a:cubicBezTo>
                    <a:pt x="0" y="10"/>
                    <a:pt x="0" y="10"/>
                    <a:pt x="0" y="11"/>
                  </a:cubicBezTo>
                  <a:cubicBezTo>
                    <a:pt x="0" y="11"/>
                    <a:pt x="0" y="11"/>
                    <a:pt x="0" y="12"/>
                  </a:cubicBezTo>
                  <a:cubicBezTo>
                    <a:pt x="0" y="12"/>
                    <a:pt x="0" y="12"/>
                    <a:pt x="0" y="1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05" name="Freeform 96"/>
            <p:cNvSpPr>
              <a:spLocks/>
            </p:cNvSpPr>
            <p:nvPr/>
          </p:nvSpPr>
          <p:spPr bwMode="auto">
            <a:xfrm>
              <a:off x="2530477" y="2740026"/>
              <a:ext cx="22225" cy="33338"/>
            </a:xfrm>
            <a:custGeom>
              <a:avLst/>
              <a:gdLst>
                <a:gd name="T0" fmla="*/ 1 w 2"/>
                <a:gd name="T1" fmla="*/ 3 h 3"/>
                <a:gd name="T2" fmla="*/ 2 w 2"/>
                <a:gd name="T3" fmla="*/ 3 h 3"/>
                <a:gd name="T4" fmla="*/ 2 w 2"/>
                <a:gd name="T5" fmla="*/ 2 h 3"/>
                <a:gd name="T6" fmla="*/ 2 w 2"/>
                <a:gd name="T7" fmla="*/ 1 h 3"/>
                <a:gd name="T8" fmla="*/ 2 w 2"/>
                <a:gd name="T9" fmla="*/ 0 h 3"/>
                <a:gd name="T10" fmla="*/ 1 w 2"/>
                <a:gd name="T11" fmla="*/ 0 h 3"/>
                <a:gd name="T12" fmla="*/ 1 w 2"/>
                <a:gd name="T13" fmla="*/ 1 h 3"/>
                <a:gd name="T14" fmla="*/ 1 w 2"/>
                <a:gd name="T15" fmla="*/ 2 h 3"/>
                <a:gd name="T16" fmla="*/ 0 w 2"/>
                <a:gd name="T17" fmla="*/ 2 h 3"/>
                <a:gd name="T18" fmla="*/ 1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1" y="3"/>
                  </a:moveTo>
                  <a:cubicBezTo>
                    <a:pt x="1" y="3"/>
                    <a:pt x="1" y="3"/>
                    <a:pt x="2" y="3"/>
                  </a:cubicBezTo>
                  <a:cubicBezTo>
                    <a:pt x="2" y="2"/>
                    <a:pt x="2" y="2"/>
                    <a:pt x="2" y="2"/>
                  </a:cubicBezTo>
                  <a:cubicBezTo>
                    <a:pt x="2" y="2"/>
                    <a:pt x="2" y="2"/>
                    <a:pt x="2" y="1"/>
                  </a:cubicBezTo>
                  <a:cubicBezTo>
                    <a:pt x="2" y="1"/>
                    <a:pt x="2" y="1"/>
                    <a:pt x="2" y="0"/>
                  </a:cubicBezTo>
                  <a:cubicBezTo>
                    <a:pt x="2" y="0"/>
                    <a:pt x="2" y="0"/>
                    <a:pt x="1" y="0"/>
                  </a:cubicBezTo>
                  <a:cubicBezTo>
                    <a:pt x="1" y="1"/>
                    <a:pt x="1" y="1"/>
                    <a:pt x="1" y="1"/>
                  </a:cubicBezTo>
                  <a:cubicBezTo>
                    <a:pt x="1" y="1"/>
                    <a:pt x="1" y="1"/>
                    <a:pt x="1" y="2"/>
                  </a:cubicBezTo>
                  <a:cubicBezTo>
                    <a:pt x="1" y="2"/>
                    <a:pt x="0" y="2"/>
                    <a:pt x="0" y="2"/>
                  </a:cubicBezTo>
                  <a:cubicBezTo>
                    <a:pt x="0" y="3"/>
                    <a:pt x="1" y="3"/>
                    <a:pt x="1"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06" name="Freeform 97"/>
            <p:cNvSpPr>
              <a:spLocks/>
            </p:cNvSpPr>
            <p:nvPr/>
          </p:nvSpPr>
          <p:spPr bwMode="auto">
            <a:xfrm>
              <a:off x="2098677" y="2503489"/>
              <a:ext cx="53975" cy="31750"/>
            </a:xfrm>
            <a:custGeom>
              <a:avLst/>
              <a:gdLst>
                <a:gd name="T0" fmla="*/ 5 w 5"/>
                <a:gd name="T1" fmla="*/ 1 h 3"/>
                <a:gd name="T2" fmla="*/ 4 w 5"/>
                <a:gd name="T3" fmla="*/ 1 h 3"/>
                <a:gd name="T4" fmla="*/ 2 w 5"/>
                <a:gd name="T5" fmla="*/ 1 h 3"/>
                <a:gd name="T6" fmla="*/ 1 w 5"/>
                <a:gd name="T7" fmla="*/ 1 h 3"/>
                <a:gd name="T8" fmla="*/ 0 w 5"/>
                <a:gd name="T9" fmla="*/ 1 h 3"/>
                <a:gd name="T10" fmla="*/ 0 w 5"/>
                <a:gd name="T11" fmla="*/ 1 h 3"/>
                <a:gd name="T12" fmla="*/ 1 w 5"/>
                <a:gd name="T13" fmla="*/ 2 h 3"/>
                <a:gd name="T14" fmla="*/ 1 w 5"/>
                <a:gd name="T15" fmla="*/ 3 h 3"/>
                <a:gd name="T16" fmla="*/ 2 w 5"/>
                <a:gd name="T17" fmla="*/ 3 h 3"/>
                <a:gd name="T18" fmla="*/ 3 w 5"/>
                <a:gd name="T19" fmla="*/ 2 h 3"/>
                <a:gd name="T20" fmla="*/ 4 w 5"/>
                <a:gd name="T21" fmla="*/ 2 h 3"/>
                <a:gd name="T22" fmla="*/ 5 w 5"/>
                <a:gd name="T23" fmla="*/ 2 h 3"/>
                <a:gd name="T24" fmla="*/ 5 w 5"/>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3">
                  <a:moveTo>
                    <a:pt x="5" y="1"/>
                  </a:moveTo>
                  <a:cubicBezTo>
                    <a:pt x="4" y="1"/>
                    <a:pt x="4" y="1"/>
                    <a:pt x="4" y="1"/>
                  </a:cubicBezTo>
                  <a:cubicBezTo>
                    <a:pt x="3" y="1"/>
                    <a:pt x="3" y="1"/>
                    <a:pt x="2" y="1"/>
                  </a:cubicBezTo>
                  <a:cubicBezTo>
                    <a:pt x="2" y="1"/>
                    <a:pt x="2" y="1"/>
                    <a:pt x="1" y="1"/>
                  </a:cubicBezTo>
                  <a:cubicBezTo>
                    <a:pt x="1" y="1"/>
                    <a:pt x="0" y="0"/>
                    <a:pt x="0" y="1"/>
                  </a:cubicBezTo>
                  <a:cubicBezTo>
                    <a:pt x="0" y="1"/>
                    <a:pt x="0" y="1"/>
                    <a:pt x="0" y="1"/>
                  </a:cubicBezTo>
                  <a:cubicBezTo>
                    <a:pt x="0" y="2"/>
                    <a:pt x="1" y="2"/>
                    <a:pt x="1" y="2"/>
                  </a:cubicBezTo>
                  <a:cubicBezTo>
                    <a:pt x="1" y="2"/>
                    <a:pt x="1" y="3"/>
                    <a:pt x="1" y="3"/>
                  </a:cubicBezTo>
                  <a:cubicBezTo>
                    <a:pt x="1" y="3"/>
                    <a:pt x="2" y="3"/>
                    <a:pt x="2" y="3"/>
                  </a:cubicBezTo>
                  <a:cubicBezTo>
                    <a:pt x="2" y="2"/>
                    <a:pt x="3" y="2"/>
                    <a:pt x="3" y="2"/>
                  </a:cubicBezTo>
                  <a:cubicBezTo>
                    <a:pt x="4" y="2"/>
                    <a:pt x="4" y="2"/>
                    <a:pt x="4" y="2"/>
                  </a:cubicBezTo>
                  <a:cubicBezTo>
                    <a:pt x="5" y="2"/>
                    <a:pt x="5" y="2"/>
                    <a:pt x="5" y="2"/>
                  </a:cubicBezTo>
                  <a:cubicBezTo>
                    <a:pt x="5" y="2"/>
                    <a:pt x="5" y="1"/>
                    <a:pt x="5"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07" name="Freeform 98"/>
            <p:cNvSpPr>
              <a:spLocks/>
            </p:cNvSpPr>
            <p:nvPr/>
          </p:nvSpPr>
          <p:spPr bwMode="auto">
            <a:xfrm>
              <a:off x="1700214" y="2524126"/>
              <a:ext cx="119063" cy="141288"/>
            </a:xfrm>
            <a:custGeom>
              <a:avLst/>
              <a:gdLst>
                <a:gd name="T0" fmla="*/ 10 w 11"/>
                <a:gd name="T1" fmla="*/ 6 h 13"/>
                <a:gd name="T2" fmla="*/ 10 w 11"/>
                <a:gd name="T3" fmla="*/ 6 h 13"/>
                <a:gd name="T4" fmla="*/ 9 w 11"/>
                <a:gd name="T5" fmla="*/ 6 h 13"/>
                <a:gd name="T6" fmla="*/ 8 w 11"/>
                <a:gd name="T7" fmla="*/ 4 h 13"/>
                <a:gd name="T8" fmla="*/ 9 w 11"/>
                <a:gd name="T9" fmla="*/ 3 h 13"/>
                <a:gd name="T10" fmla="*/ 9 w 11"/>
                <a:gd name="T11" fmla="*/ 2 h 13"/>
                <a:gd name="T12" fmla="*/ 9 w 11"/>
                <a:gd name="T13" fmla="*/ 0 h 13"/>
                <a:gd name="T14" fmla="*/ 9 w 11"/>
                <a:gd name="T15" fmla="*/ 0 h 13"/>
                <a:gd name="T16" fmla="*/ 8 w 11"/>
                <a:gd name="T17" fmla="*/ 0 h 13"/>
                <a:gd name="T18" fmla="*/ 7 w 11"/>
                <a:gd name="T19" fmla="*/ 0 h 13"/>
                <a:gd name="T20" fmla="*/ 5 w 11"/>
                <a:gd name="T21" fmla="*/ 0 h 13"/>
                <a:gd name="T22" fmla="*/ 5 w 11"/>
                <a:gd name="T23" fmla="*/ 1 h 13"/>
                <a:gd name="T24" fmla="*/ 5 w 11"/>
                <a:gd name="T25" fmla="*/ 2 h 13"/>
                <a:gd name="T26" fmla="*/ 3 w 11"/>
                <a:gd name="T27" fmla="*/ 2 h 13"/>
                <a:gd name="T28" fmla="*/ 4 w 11"/>
                <a:gd name="T29" fmla="*/ 3 h 13"/>
                <a:gd name="T30" fmla="*/ 5 w 11"/>
                <a:gd name="T31" fmla="*/ 4 h 13"/>
                <a:gd name="T32" fmla="*/ 5 w 11"/>
                <a:gd name="T33" fmla="*/ 4 h 13"/>
                <a:gd name="T34" fmla="*/ 5 w 11"/>
                <a:gd name="T35" fmla="*/ 5 h 13"/>
                <a:gd name="T36" fmla="*/ 3 w 11"/>
                <a:gd name="T37" fmla="*/ 5 h 13"/>
                <a:gd name="T38" fmla="*/ 2 w 11"/>
                <a:gd name="T39" fmla="*/ 5 h 13"/>
                <a:gd name="T40" fmla="*/ 1 w 11"/>
                <a:gd name="T41" fmla="*/ 6 h 13"/>
                <a:gd name="T42" fmla="*/ 1 w 11"/>
                <a:gd name="T43" fmla="*/ 7 h 13"/>
                <a:gd name="T44" fmla="*/ 1 w 11"/>
                <a:gd name="T45" fmla="*/ 8 h 13"/>
                <a:gd name="T46" fmla="*/ 0 w 11"/>
                <a:gd name="T47" fmla="*/ 9 h 13"/>
                <a:gd name="T48" fmla="*/ 0 w 11"/>
                <a:gd name="T49" fmla="*/ 10 h 13"/>
                <a:gd name="T50" fmla="*/ 0 w 11"/>
                <a:gd name="T51" fmla="*/ 10 h 13"/>
                <a:gd name="T52" fmla="*/ 1 w 11"/>
                <a:gd name="T53" fmla="*/ 11 h 13"/>
                <a:gd name="T54" fmla="*/ 2 w 11"/>
                <a:gd name="T55" fmla="*/ 12 h 13"/>
                <a:gd name="T56" fmla="*/ 3 w 11"/>
                <a:gd name="T57" fmla="*/ 12 h 13"/>
                <a:gd name="T58" fmla="*/ 5 w 11"/>
                <a:gd name="T59" fmla="*/ 12 h 13"/>
                <a:gd name="T60" fmla="*/ 5 w 11"/>
                <a:gd name="T61" fmla="*/ 13 h 13"/>
                <a:gd name="T62" fmla="*/ 5 w 11"/>
                <a:gd name="T63" fmla="*/ 12 h 13"/>
                <a:gd name="T64" fmla="*/ 6 w 11"/>
                <a:gd name="T65" fmla="*/ 11 h 13"/>
                <a:gd name="T66" fmla="*/ 7 w 11"/>
                <a:gd name="T67" fmla="*/ 10 h 13"/>
                <a:gd name="T68" fmla="*/ 8 w 11"/>
                <a:gd name="T69" fmla="*/ 10 h 13"/>
                <a:gd name="T70" fmla="*/ 8 w 11"/>
                <a:gd name="T71" fmla="*/ 9 h 13"/>
                <a:gd name="T72" fmla="*/ 8 w 11"/>
                <a:gd name="T73" fmla="*/ 8 h 13"/>
                <a:gd name="T74" fmla="*/ 9 w 11"/>
                <a:gd name="T75" fmla="*/ 7 h 13"/>
                <a:gd name="T76" fmla="*/ 11 w 11"/>
                <a:gd name="T77" fmla="*/ 6 h 13"/>
                <a:gd name="T78" fmla="*/ 11 w 11"/>
                <a:gd name="T79" fmla="*/ 6 h 13"/>
                <a:gd name="T80" fmla="*/ 11 w 11"/>
                <a:gd name="T81" fmla="*/ 6 h 13"/>
                <a:gd name="T82" fmla="*/ 10 w 11"/>
                <a:gd name="T8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 h="13">
                  <a:moveTo>
                    <a:pt x="10" y="6"/>
                  </a:moveTo>
                  <a:cubicBezTo>
                    <a:pt x="10" y="6"/>
                    <a:pt x="10" y="6"/>
                    <a:pt x="10" y="6"/>
                  </a:cubicBezTo>
                  <a:cubicBezTo>
                    <a:pt x="9" y="6"/>
                    <a:pt x="9" y="6"/>
                    <a:pt x="9" y="6"/>
                  </a:cubicBezTo>
                  <a:cubicBezTo>
                    <a:pt x="8" y="6"/>
                    <a:pt x="8" y="5"/>
                    <a:pt x="8" y="4"/>
                  </a:cubicBezTo>
                  <a:cubicBezTo>
                    <a:pt x="8" y="4"/>
                    <a:pt x="9" y="4"/>
                    <a:pt x="9" y="3"/>
                  </a:cubicBezTo>
                  <a:cubicBezTo>
                    <a:pt x="9" y="3"/>
                    <a:pt x="9" y="2"/>
                    <a:pt x="9" y="2"/>
                  </a:cubicBezTo>
                  <a:cubicBezTo>
                    <a:pt x="9" y="1"/>
                    <a:pt x="9" y="1"/>
                    <a:pt x="9" y="0"/>
                  </a:cubicBezTo>
                  <a:cubicBezTo>
                    <a:pt x="9" y="0"/>
                    <a:pt x="9" y="0"/>
                    <a:pt x="9" y="0"/>
                  </a:cubicBezTo>
                  <a:cubicBezTo>
                    <a:pt x="8" y="0"/>
                    <a:pt x="8" y="0"/>
                    <a:pt x="8" y="0"/>
                  </a:cubicBezTo>
                  <a:cubicBezTo>
                    <a:pt x="7" y="0"/>
                    <a:pt x="7" y="0"/>
                    <a:pt x="7" y="0"/>
                  </a:cubicBezTo>
                  <a:cubicBezTo>
                    <a:pt x="6" y="0"/>
                    <a:pt x="6" y="0"/>
                    <a:pt x="5" y="0"/>
                  </a:cubicBezTo>
                  <a:cubicBezTo>
                    <a:pt x="5" y="0"/>
                    <a:pt x="5" y="1"/>
                    <a:pt x="5" y="1"/>
                  </a:cubicBezTo>
                  <a:cubicBezTo>
                    <a:pt x="5" y="1"/>
                    <a:pt x="5" y="2"/>
                    <a:pt x="5" y="2"/>
                  </a:cubicBezTo>
                  <a:cubicBezTo>
                    <a:pt x="4" y="2"/>
                    <a:pt x="4" y="2"/>
                    <a:pt x="3" y="2"/>
                  </a:cubicBezTo>
                  <a:cubicBezTo>
                    <a:pt x="3" y="2"/>
                    <a:pt x="3" y="3"/>
                    <a:pt x="4" y="3"/>
                  </a:cubicBezTo>
                  <a:cubicBezTo>
                    <a:pt x="4" y="4"/>
                    <a:pt x="4" y="4"/>
                    <a:pt x="5" y="4"/>
                  </a:cubicBezTo>
                  <a:cubicBezTo>
                    <a:pt x="5" y="4"/>
                    <a:pt x="5" y="4"/>
                    <a:pt x="5" y="4"/>
                  </a:cubicBezTo>
                  <a:cubicBezTo>
                    <a:pt x="5" y="5"/>
                    <a:pt x="5" y="5"/>
                    <a:pt x="5" y="5"/>
                  </a:cubicBezTo>
                  <a:cubicBezTo>
                    <a:pt x="5" y="6"/>
                    <a:pt x="4" y="5"/>
                    <a:pt x="3" y="5"/>
                  </a:cubicBezTo>
                  <a:cubicBezTo>
                    <a:pt x="3" y="5"/>
                    <a:pt x="3" y="5"/>
                    <a:pt x="2" y="5"/>
                  </a:cubicBezTo>
                  <a:cubicBezTo>
                    <a:pt x="2" y="5"/>
                    <a:pt x="2" y="6"/>
                    <a:pt x="1" y="6"/>
                  </a:cubicBezTo>
                  <a:cubicBezTo>
                    <a:pt x="1" y="6"/>
                    <a:pt x="1" y="7"/>
                    <a:pt x="1" y="7"/>
                  </a:cubicBezTo>
                  <a:cubicBezTo>
                    <a:pt x="1" y="7"/>
                    <a:pt x="1" y="8"/>
                    <a:pt x="1" y="8"/>
                  </a:cubicBezTo>
                  <a:cubicBezTo>
                    <a:pt x="1" y="8"/>
                    <a:pt x="0" y="8"/>
                    <a:pt x="0" y="9"/>
                  </a:cubicBezTo>
                  <a:cubicBezTo>
                    <a:pt x="0" y="9"/>
                    <a:pt x="0" y="9"/>
                    <a:pt x="0" y="10"/>
                  </a:cubicBezTo>
                  <a:cubicBezTo>
                    <a:pt x="0" y="10"/>
                    <a:pt x="0" y="10"/>
                    <a:pt x="0" y="10"/>
                  </a:cubicBezTo>
                  <a:cubicBezTo>
                    <a:pt x="0" y="10"/>
                    <a:pt x="1" y="10"/>
                    <a:pt x="1" y="11"/>
                  </a:cubicBezTo>
                  <a:cubicBezTo>
                    <a:pt x="1" y="11"/>
                    <a:pt x="1" y="12"/>
                    <a:pt x="2" y="12"/>
                  </a:cubicBezTo>
                  <a:cubicBezTo>
                    <a:pt x="2" y="12"/>
                    <a:pt x="3" y="12"/>
                    <a:pt x="3" y="12"/>
                  </a:cubicBezTo>
                  <a:cubicBezTo>
                    <a:pt x="4" y="13"/>
                    <a:pt x="4" y="12"/>
                    <a:pt x="5" y="12"/>
                  </a:cubicBezTo>
                  <a:cubicBezTo>
                    <a:pt x="5" y="12"/>
                    <a:pt x="5" y="12"/>
                    <a:pt x="5" y="13"/>
                  </a:cubicBezTo>
                  <a:cubicBezTo>
                    <a:pt x="5" y="12"/>
                    <a:pt x="5" y="12"/>
                    <a:pt x="5" y="12"/>
                  </a:cubicBezTo>
                  <a:cubicBezTo>
                    <a:pt x="6" y="12"/>
                    <a:pt x="6" y="11"/>
                    <a:pt x="6" y="11"/>
                  </a:cubicBezTo>
                  <a:cubicBezTo>
                    <a:pt x="7" y="11"/>
                    <a:pt x="7" y="11"/>
                    <a:pt x="7" y="10"/>
                  </a:cubicBezTo>
                  <a:cubicBezTo>
                    <a:pt x="8" y="10"/>
                    <a:pt x="8" y="10"/>
                    <a:pt x="8" y="10"/>
                  </a:cubicBezTo>
                  <a:cubicBezTo>
                    <a:pt x="8" y="10"/>
                    <a:pt x="8" y="10"/>
                    <a:pt x="8" y="9"/>
                  </a:cubicBezTo>
                  <a:cubicBezTo>
                    <a:pt x="8" y="9"/>
                    <a:pt x="8" y="8"/>
                    <a:pt x="8" y="8"/>
                  </a:cubicBezTo>
                  <a:cubicBezTo>
                    <a:pt x="8" y="8"/>
                    <a:pt x="9" y="8"/>
                    <a:pt x="9" y="7"/>
                  </a:cubicBezTo>
                  <a:cubicBezTo>
                    <a:pt x="10" y="7"/>
                    <a:pt x="10" y="7"/>
                    <a:pt x="11" y="6"/>
                  </a:cubicBezTo>
                  <a:cubicBezTo>
                    <a:pt x="11" y="6"/>
                    <a:pt x="11" y="6"/>
                    <a:pt x="11" y="6"/>
                  </a:cubicBezTo>
                  <a:cubicBezTo>
                    <a:pt x="11" y="6"/>
                    <a:pt x="11" y="6"/>
                    <a:pt x="11" y="6"/>
                  </a:cubicBezTo>
                  <a:cubicBezTo>
                    <a:pt x="10" y="6"/>
                    <a:pt x="10" y="6"/>
                    <a:pt x="10" y="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08" name="Freeform 99"/>
            <p:cNvSpPr>
              <a:spLocks/>
            </p:cNvSpPr>
            <p:nvPr/>
          </p:nvSpPr>
          <p:spPr bwMode="auto">
            <a:xfrm>
              <a:off x="1936752" y="2784476"/>
              <a:ext cx="161925" cy="74613"/>
            </a:xfrm>
            <a:custGeom>
              <a:avLst/>
              <a:gdLst>
                <a:gd name="T0" fmla="*/ 14 w 15"/>
                <a:gd name="T1" fmla="*/ 6 h 7"/>
                <a:gd name="T2" fmla="*/ 14 w 15"/>
                <a:gd name="T3" fmla="*/ 6 h 7"/>
                <a:gd name="T4" fmla="*/ 15 w 15"/>
                <a:gd name="T5" fmla="*/ 6 h 7"/>
                <a:gd name="T6" fmla="*/ 15 w 15"/>
                <a:gd name="T7" fmla="*/ 5 h 7"/>
                <a:gd name="T8" fmla="*/ 15 w 15"/>
                <a:gd name="T9" fmla="*/ 4 h 7"/>
                <a:gd name="T10" fmla="*/ 15 w 15"/>
                <a:gd name="T11" fmla="*/ 4 h 7"/>
                <a:gd name="T12" fmla="*/ 15 w 15"/>
                <a:gd name="T13" fmla="*/ 3 h 7"/>
                <a:gd name="T14" fmla="*/ 14 w 15"/>
                <a:gd name="T15" fmla="*/ 2 h 7"/>
                <a:gd name="T16" fmla="*/ 13 w 15"/>
                <a:gd name="T17" fmla="*/ 1 h 7"/>
                <a:gd name="T18" fmla="*/ 12 w 15"/>
                <a:gd name="T19" fmla="*/ 0 h 7"/>
                <a:gd name="T20" fmla="*/ 11 w 15"/>
                <a:gd name="T21" fmla="*/ 0 h 7"/>
                <a:gd name="T22" fmla="*/ 9 w 15"/>
                <a:gd name="T23" fmla="*/ 0 h 7"/>
                <a:gd name="T24" fmla="*/ 8 w 15"/>
                <a:gd name="T25" fmla="*/ 0 h 7"/>
                <a:gd name="T26" fmla="*/ 8 w 15"/>
                <a:gd name="T27" fmla="*/ 1 h 7"/>
                <a:gd name="T28" fmla="*/ 7 w 15"/>
                <a:gd name="T29" fmla="*/ 1 h 7"/>
                <a:gd name="T30" fmla="*/ 6 w 15"/>
                <a:gd name="T31" fmla="*/ 2 h 7"/>
                <a:gd name="T32" fmla="*/ 4 w 15"/>
                <a:gd name="T33" fmla="*/ 2 h 7"/>
                <a:gd name="T34" fmla="*/ 3 w 15"/>
                <a:gd name="T35" fmla="*/ 2 h 7"/>
                <a:gd name="T36" fmla="*/ 3 w 15"/>
                <a:gd name="T37" fmla="*/ 0 h 7"/>
                <a:gd name="T38" fmla="*/ 2 w 15"/>
                <a:gd name="T39" fmla="*/ 0 h 7"/>
                <a:gd name="T40" fmla="*/ 2 w 15"/>
                <a:gd name="T41" fmla="*/ 0 h 7"/>
                <a:gd name="T42" fmla="*/ 1 w 15"/>
                <a:gd name="T43" fmla="*/ 0 h 7"/>
                <a:gd name="T44" fmla="*/ 0 w 15"/>
                <a:gd name="T45" fmla="*/ 1 h 7"/>
                <a:gd name="T46" fmla="*/ 1 w 15"/>
                <a:gd name="T47" fmla="*/ 1 h 7"/>
                <a:gd name="T48" fmla="*/ 1 w 15"/>
                <a:gd name="T49" fmla="*/ 2 h 7"/>
                <a:gd name="T50" fmla="*/ 0 w 15"/>
                <a:gd name="T51" fmla="*/ 3 h 7"/>
                <a:gd name="T52" fmla="*/ 0 w 15"/>
                <a:gd name="T53" fmla="*/ 4 h 7"/>
                <a:gd name="T54" fmla="*/ 1 w 15"/>
                <a:gd name="T55" fmla="*/ 4 h 7"/>
                <a:gd name="T56" fmla="*/ 1 w 15"/>
                <a:gd name="T57" fmla="*/ 4 h 7"/>
                <a:gd name="T58" fmla="*/ 3 w 15"/>
                <a:gd name="T59" fmla="*/ 4 h 7"/>
                <a:gd name="T60" fmla="*/ 4 w 15"/>
                <a:gd name="T61" fmla="*/ 4 h 7"/>
                <a:gd name="T62" fmla="*/ 4 w 15"/>
                <a:gd name="T63" fmla="*/ 6 h 7"/>
                <a:gd name="T64" fmla="*/ 6 w 15"/>
                <a:gd name="T65" fmla="*/ 6 h 7"/>
                <a:gd name="T66" fmla="*/ 6 w 15"/>
                <a:gd name="T67" fmla="*/ 7 h 7"/>
                <a:gd name="T68" fmla="*/ 8 w 15"/>
                <a:gd name="T69" fmla="*/ 7 h 7"/>
                <a:gd name="T70" fmla="*/ 8 w 15"/>
                <a:gd name="T71" fmla="*/ 6 h 7"/>
                <a:gd name="T72" fmla="*/ 8 w 15"/>
                <a:gd name="T73" fmla="*/ 5 h 7"/>
                <a:gd name="T74" fmla="*/ 7 w 15"/>
                <a:gd name="T75" fmla="*/ 5 h 7"/>
                <a:gd name="T76" fmla="*/ 8 w 15"/>
                <a:gd name="T77" fmla="*/ 4 h 7"/>
                <a:gd name="T78" fmla="*/ 9 w 15"/>
                <a:gd name="T79" fmla="*/ 3 h 7"/>
                <a:gd name="T80" fmla="*/ 9 w 15"/>
                <a:gd name="T81" fmla="*/ 3 h 7"/>
                <a:gd name="T82" fmla="*/ 10 w 15"/>
                <a:gd name="T83" fmla="*/ 2 h 7"/>
                <a:gd name="T84" fmla="*/ 11 w 15"/>
                <a:gd name="T85" fmla="*/ 2 h 7"/>
                <a:gd name="T86" fmla="*/ 11 w 15"/>
                <a:gd name="T87" fmla="*/ 2 h 7"/>
                <a:gd name="T88" fmla="*/ 13 w 15"/>
                <a:gd name="T89" fmla="*/ 3 h 7"/>
                <a:gd name="T90" fmla="*/ 13 w 15"/>
                <a:gd name="T91" fmla="*/ 4 h 7"/>
                <a:gd name="T92" fmla="*/ 13 w 15"/>
                <a:gd name="T93" fmla="*/ 5 h 7"/>
                <a:gd name="T94" fmla="*/ 13 w 15"/>
                <a:gd name="T95" fmla="*/ 6 h 7"/>
                <a:gd name="T96" fmla="*/ 14 w 15"/>
                <a:gd name="T9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 h="7">
                  <a:moveTo>
                    <a:pt x="14" y="6"/>
                  </a:moveTo>
                  <a:cubicBezTo>
                    <a:pt x="14" y="6"/>
                    <a:pt x="14" y="6"/>
                    <a:pt x="14" y="6"/>
                  </a:cubicBezTo>
                  <a:cubicBezTo>
                    <a:pt x="14" y="6"/>
                    <a:pt x="14" y="6"/>
                    <a:pt x="15" y="6"/>
                  </a:cubicBezTo>
                  <a:cubicBezTo>
                    <a:pt x="15" y="6"/>
                    <a:pt x="15" y="5"/>
                    <a:pt x="15" y="5"/>
                  </a:cubicBezTo>
                  <a:cubicBezTo>
                    <a:pt x="15" y="5"/>
                    <a:pt x="15" y="4"/>
                    <a:pt x="15" y="4"/>
                  </a:cubicBezTo>
                  <a:cubicBezTo>
                    <a:pt x="15" y="4"/>
                    <a:pt x="15" y="4"/>
                    <a:pt x="15" y="4"/>
                  </a:cubicBezTo>
                  <a:cubicBezTo>
                    <a:pt x="15" y="3"/>
                    <a:pt x="15" y="3"/>
                    <a:pt x="15" y="3"/>
                  </a:cubicBezTo>
                  <a:cubicBezTo>
                    <a:pt x="14" y="2"/>
                    <a:pt x="14" y="2"/>
                    <a:pt x="14" y="2"/>
                  </a:cubicBezTo>
                  <a:cubicBezTo>
                    <a:pt x="14" y="1"/>
                    <a:pt x="13" y="1"/>
                    <a:pt x="13" y="1"/>
                  </a:cubicBezTo>
                  <a:cubicBezTo>
                    <a:pt x="12" y="0"/>
                    <a:pt x="12" y="0"/>
                    <a:pt x="12" y="0"/>
                  </a:cubicBezTo>
                  <a:cubicBezTo>
                    <a:pt x="11" y="0"/>
                    <a:pt x="11" y="0"/>
                    <a:pt x="11" y="0"/>
                  </a:cubicBezTo>
                  <a:cubicBezTo>
                    <a:pt x="10" y="0"/>
                    <a:pt x="10" y="0"/>
                    <a:pt x="9" y="0"/>
                  </a:cubicBezTo>
                  <a:cubicBezTo>
                    <a:pt x="9" y="0"/>
                    <a:pt x="9" y="0"/>
                    <a:pt x="8" y="0"/>
                  </a:cubicBezTo>
                  <a:cubicBezTo>
                    <a:pt x="8" y="0"/>
                    <a:pt x="8" y="1"/>
                    <a:pt x="8" y="1"/>
                  </a:cubicBezTo>
                  <a:cubicBezTo>
                    <a:pt x="7" y="1"/>
                    <a:pt x="7" y="1"/>
                    <a:pt x="7" y="1"/>
                  </a:cubicBezTo>
                  <a:cubicBezTo>
                    <a:pt x="6" y="1"/>
                    <a:pt x="6" y="1"/>
                    <a:pt x="6" y="2"/>
                  </a:cubicBezTo>
                  <a:cubicBezTo>
                    <a:pt x="5" y="2"/>
                    <a:pt x="5" y="2"/>
                    <a:pt x="4" y="2"/>
                  </a:cubicBezTo>
                  <a:cubicBezTo>
                    <a:pt x="4" y="2"/>
                    <a:pt x="4" y="2"/>
                    <a:pt x="3" y="2"/>
                  </a:cubicBezTo>
                  <a:cubicBezTo>
                    <a:pt x="3" y="1"/>
                    <a:pt x="3" y="0"/>
                    <a:pt x="3" y="0"/>
                  </a:cubicBezTo>
                  <a:cubicBezTo>
                    <a:pt x="2" y="0"/>
                    <a:pt x="2" y="0"/>
                    <a:pt x="2" y="0"/>
                  </a:cubicBezTo>
                  <a:cubicBezTo>
                    <a:pt x="2" y="0"/>
                    <a:pt x="2" y="0"/>
                    <a:pt x="2" y="0"/>
                  </a:cubicBezTo>
                  <a:cubicBezTo>
                    <a:pt x="1" y="0"/>
                    <a:pt x="1" y="0"/>
                    <a:pt x="1" y="0"/>
                  </a:cubicBezTo>
                  <a:cubicBezTo>
                    <a:pt x="0" y="0"/>
                    <a:pt x="0" y="0"/>
                    <a:pt x="0" y="1"/>
                  </a:cubicBezTo>
                  <a:cubicBezTo>
                    <a:pt x="0" y="1"/>
                    <a:pt x="1" y="1"/>
                    <a:pt x="1" y="1"/>
                  </a:cubicBezTo>
                  <a:cubicBezTo>
                    <a:pt x="1" y="2"/>
                    <a:pt x="1" y="2"/>
                    <a:pt x="1" y="2"/>
                  </a:cubicBezTo>
                  <a:cubicBezTo>
                    <a:pt x="1" y="3"/>
                    <a:pt x="0" y="3"/>
                    <a:pt x="0" y="3"/>
                  </a:cubicBezTo>
                  <a:cubicBezTo>
                    <a:pt x="0" y="4"/>
                    <a:pt x="0" y="4"/>
                    <a:pt x="0" y="4"/>
                  </a:cubicBezTo>
                  <a:cubicBezTo>
                    <a:pt x="1" y="4"/>
                    <a:pt x="1" y="4"/>
                    <a:pt x="1" y="4"/>
                  </a:cubicBezTo>
                  <a:cubicBezTo>
                    <a:pt x="1" y="4"/>
                    <a:pt x="1" y="4"/>
                    <a:pt x="1" y="4"/>
                  </a:cubicBezTo>
                  <a:cubicBezTo>
                    <a:pt x="2" y="4"/>
                    <a:pt x="2" y="4"/>
                    <a:pt x="3" y="4"/>
                  </a:cubicBezTo>
                  <a:cubicBezTo>
                    <a:pt x="4" y="4"/>
                    <a:pt x="4" y="4"/>
                    <a:pt x="4" y="4"/>
                  </a:cubicBezTo>
                  <a:cubicBezTo>
                    <a:pt x="4" y="5"/>
                    <a:pt x="4" y="5"/>
                    <a:pt x="4" y="6"/>
                  </a:cubicBezTo>
                  <a:cubicBezTo>
                    <a:pt x="5" y="6"/>
                    <a:pt x="5" y="5"/>
                    <a:pt x="6" y="6"/>
                  </a:cubicBezTo>
                  <a:cubicBezTo>
                    <a:pt x="6" y="6"/>
                    <a:pt x="6" y="6"/>
                    <a:pt x="6" y="7"/>
                  </a:cubicBezTo>
                  <a:cubicBezTo>
                    <a:pt x="7" y="7"/>
                    <a:pt x="7" y="7"/>
                    <a:pt x="8" y="7"/>
                  </a:cubicBezTo>
                  <a:cubicBezTo>
                    <a:pt x="8" y="6"/>
                    <a:pt x="8" y="6"/>
                    <a:pt x="8" y="6"/>
                  </a:cubicBezTo>
                  <a:cubicBezTo>
                    <a:pt x="8" y="6"/>
                    <a:pt x="8" y="5"/>
                    <a:pt x="8" y="5"/>
                  </a:cubicBezTo>
                  <a:cubicBezTo>
                    <a:pt x="7" y="5"/>
                    <a:pt x="7" y="5"/>
                    <a:pt x="7" y="5"/>
                  </a:cubicBezTo>
                  <a:cubicBezTo>
                    <a:pt x="7" y="4"/>
                    <a:pt x="8" y="5"/>
                    <a:pt x="8" y="4"/>
                  </a:cubicBezTo>
                  <a:cubicBezTo>
                    <a:pt x="8" y="4"/>
                    <a:pt x="8" y="4"/>
                    <a:pt x="9" y="3"/>
                  </a:cubicBezTo>
                  <a:cubicBezTo>
                    <a:pt x="9" y="3"/>
                    <a:pt x="9" y="3"/>
                    <a:pt x="9" y="3"/>
                  </a:cubicBezTo>
                  <a:cubicBezTo>
                    <a:pt x="9" y="2"/>
                    <a:pt x="9" y="2"/>
                    <a:pt x="10" y="2"/>
                  </a:cubicBezTo>
                  <a:cubicBezTo>
                    <a:pt x="10" y="2"/>
                    <a:pt x="10" y="2"/>
                    <a:pt x="11" y="2"/>
                  </a:cubicBezTo>
                  <a:cubicBezTo>
                    <a:pt x="11" y="2"/>
                    <a:pt x="11" y="2"/>
                    <a:pt x="11" y="2"/>
                  </a:cubicBezTo>
                  <a:cubicBezTo>
                    <a:pt x="12" y="3"/>
                    <a:pt x="12" y="3"/>
                    <a:pt x="13" y="3"/>
                  </a:cubicBezTo>
                  <a:cubicBezTo>
                    <a:pt x="13" y="4"/>
                    <a:pt x="13" y="4"/>
                    <a:pt x="13" y="4"/>
                  </a:cubicBezTo>
                  <a:cubicBezTo>
                    <a:pt x="13" y="4"/>
                    <a:pt x="13" y="5"/>
                    <a:pt x="13" y="5"/>
                  </a:cubicBezTo>
                  <a:cubicBezTo>
                    <a:pt x="13" y="6"/>
                    <a:pt x="13" y="6"/>
                    <a:pt x="13" y="6"/>
                  </a:cubicBezTo>
                  <a:cubicBezTo>
                    <a:pt x="13" y="6"/>
                    <a:pt x="13" y="6"/>
                    <a:pt x="14" y="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09" name="Freeform 100"/>
            <p:cNvSpPr>
              <a:spLocks/>
            </p:cNvSpPr>
            <p:nvPr/>
          </p:nvSpPr>
          <p:spPr bwMode="auto">
            <a:xfrm>
              <a:off x="1970089" y="2849564"/>
              <a:ext cx="11113" cy="9525"/>
            </a:xfrm>
            <a:custGeom>
              <a:avLst/>
              <a:gdLst>
                <a:gd name="T0" fmla="*/ 1 w 1"/>
                <a:gd name="T1" fmla="*/ 0 h 1"/>
                <a:gd name="T2" fmla="*/ 1 w 1"/>
                <a:gd name="T3" fmla="*/ 0 h 1"/>
                <a:gd name="T4" fmla="*/ 1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0"/>
                    <a:pt x="1" y="0"/>
                  </a:cubicBezTo>
                  <a:cubicBezTo>
                    <a:pt x="0" y="0"/>
                    <a:pt x="0" y="0"/>
                    <a:pt x="0" y="0"/>
                  </a:cubicBezTo>
                  <a:cubicBezTo>
                    <a:pt x="1" y="1"/>
                    <a:pt x="1" y="1"/>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10" name="Freeform 101"/>
            <p:cNvSpPr>
              <a:spLocks/>
            </p:cNvSpPr>
            <p:nvPr/>
          </p:nvSpPr>
          <p:spPr bwMode="auto">
            <a:xfrm>
              <a:off x="2197102" y="2913064"/>
              <a:ext cx="1068388" cy="1200150"/>
            </a:xfrm>
            <a:custGeom>
              <a:avLst/>
              <a:gdLst>
                <a:gd name="T0" fmla="*/ 93 w 99"/>
                <a:gd name="T1" fmla="*/ 30 h 111"/>
                <a:gd name="T2" fmla="*/ 89 w 99"/>
                <a:gd name="T3" fmla="*/ 27 h 111"/>
                <a:gd name="T4" fmla="*/ 83 w 99"/>
                <a:gd name="T5" fmla="*/ 24 h 111"/>
                <a:gd name="T6" fmla="*/ 76 w 99"/>
                <a:gd name="T7" fmla="*/ 23 h 111"/>
                <a:gd name="T8" fmla="*/ 73 w 99"/>
                <a:gd name="T9" fmla="*/ 20 h 111"/>
                <a:gd name="T10" fmla="*/ 67 w 99"/>
                <a:gd name="T11" fmla="*/ 18 h 111"/>
                <a:gd name="T12" fmla="*/ 62 w 99"/>
                <a:gd name="T13" fmla="*/ 21 h 111"/>
                <a:gd name="T14" fmla="*/ 63 w 99"/>
                <a:gd name="T15" fmla="*/ 19 h 111"/>
                <a:gd name="T16" fmla="*/ 61 w 99"/>
                <a:gd name="T17" fmla="*/ 16 h 111"/>
                <a:gd name="T18" fmla="*/ 57 w 99"/>
                <a:gd name="T19" fmla="*/ 19 h 111"/>
                <a:gd name="T20" fmla="*/ 57 w 99"/>
                <a:gd name="T21" fmla="*/ 18 h 111"/>
                <a:gd name="T22" fmla="*/ 60 w 99"/>
                <a:gd name="T23" fmla="*/ 12 h 111"/>
                <a:gd name="T24" fmla="*/ 58 w 99"/>
                <a:gd name="T25" fmla="*/ 7 h 111"/>
                <a:gd name="T26" fmla="*/ 55 w 99"/>
                <a:gd name="T27" fmla="*/ 5 h 111"/>
                <a:gd name="T28" fmla="*/ 51 w 99"/>
                <a:gd name="T29" fmla="*/ 9 h 111"/>
                <a:gd name="T30" fmla="*/ 46 w 99"/>
                <a:gd name="T31" fmla="*/ 9 h 111"/>
                <a:gd name="T32" fmla="*/ 41 w 99"/>
                <a:gd name="T33" fmla="*/ 11 h 111"/>
                <a:gd name="T34" fmla="*/ 36 w 99"/>
                <a:gd name="T35" fmla="*/ 10 h 111"/>
                <a:gd name="T36" fmla="*/ 36 w 99"/>
                <a:gd name="T37" fmla="*/ 5 h 111"/>
                <a:gd name="T38" fmla="*/ 33 w 99"/>
                <a:gd name="T39" fmla="*/ 1 h 111"/>
                <a:gd name="T40" fmla="*/ 29 w 99"/>
                <a:gd name="T41" fmla="*/ 4 h 111"/>
                <a:gd name="T42" fmla="*/ 23 w 99"/>
                <a:gd name="T43" fmla="*/ 4 h 111"/>
                <a:gd name="T44" fmla="*/ 25 w 99"/>
                <a:gd name="T45" fmla="*/ 10 h 111"/>
                <a:gd name="T46" fmla="*/ 17 w 99"/>
                <a:gd name="T47" fmla="*/ 13 h 111"/>
                <a:gd name="T48" fmla="*/ 10 w 99"/>
                <a:gd name="T49" fmla="*/ 11 h 111"/>
                <a:gd name="T50" fmla="*/ 9 w 99"/>
                <a:gd name="T51" fmla="*/ 15 h 111"/>
                <a:gd name="T52" fmla="*/ 10 w 99"/>
                <a:gd name="T53" fmla="*/ 24 h 111"/>
                <a:gd name="T54" fmla="*/ 8 w 99"/>
                <a:gd name="T55" fmla="*/ 28 h 111"/>
                <a:gd name="T56" fmla="*/ 5 w 99"/>
                <a:gd name="T57" fmla="*/ 28 h 111"/>
                <a:gd name="T58" fmla="*/ 1 w 99"/>
                <a:gd name="T59" fmla="*/ 34 h 111"/>
                <a:gd name="T60" fmla="*/ 1 w 99"/>
                <a:gd name="T61" fmla="*/ 40 h 111"/>
                <a:gd name="T62" fmla="*/ 4 w 99"/>
                <a:gd name="T63" fmla="*/ 44 h 111"/>
                <a:gd name="T64" fmla="*/ 8 w 99"/>
                <a:gd name="T65" fmla="*/ 47 h 111"/>
                <a:gd name="T66" fmla="*/ 14 w 99"/>
                <a:gd name="T67" fmla="*/ 48 h 111"/>
                <a:gd name="T68" fmla="*/ 19 w 99"/>
                <a:gd name="T69" fmla="*/ 44 h 111"/>
                <a:gd name="T70" fmla="*/ 22 w 99"/>
                <a:gd name="T71" fmla="*/ 47 h 111"/>
                <a:gd name="T72" fmla="*/ 26 w 99"/>
                <a:gd name="T73" fmla="*/ 52 h 111"/>
                <a:gd name="T74" fmla="*/ 33 w 99"/>
                <a:gd name="T75" fmla="*/ 55 h 111"/>
                <a:gd name="T76" fmla="*/ 35 w 99"/>
                <a:gd name="T77" fmla="*/ 60 h 111"/>
                <a:gd name="T78" fmla="*/ 40 w 99"/>
                <a:gd name="T79" fmla="*/ 63 h 111"/>
                <a:gd name="T80" fmla="*/ 43 w 99"/>
                <a:gd name="T81" fmla="*/ 69 h 111"/>
                <a:gd name="T82" fmla="*/ 42 w 99"/>
                <a:gd name="T83" fmla="*/ 76 h 111"/>
                <a:gd name="T84" fmla="*/ 45 w 99"/>
                <a:gd name="T85" fmla="*/ 79 h 111"/>
                <a:gd name="T86" fmla="*/ 49 w 99"/>
                <a:gd name="T87" fmla="*/ 84 h 111"/>
                <a:gd name="T88" fmla="*/ 52 w 99"/>
                <a:gd name="T89" fmla="*/ 87 h 111"/>
                <a:gd name="T90" fmla="*/ 54 w 99"/>
                <a:gd name="T91" fmla="*/ 91 h 111"/>
                <a:gd name="T92" fmla="*/ 51 w 99"/>
                <a:gd name="T93" fmla="*/ 96 h 111"/>
                <a:gd name="T94" fmla="*/ 47 w 99"/>
                <a:gd name="T95" fmla="*/ 102 h 111"/>
                <a:gd name="T96" fmla="*/ 50 w 99"/>
                <a:gd name="T97" fmla="*/ 104 h 111"/>
                <a:gd name="T98" fmla="*/ 54 w 99"/>
                <a:gd name="T99" fmla="*/ 107 h 111"/>
                <a:gd name="T100" fmla="*/ 60 w 99"/>
                <a:gd name="T101" fmla="*/ 111 h 111"/>
                <a:gd name="T102" fmla="*/ 64 w 99"/>
                <a:gd name="T103" fmla="*/ 105 h 111"/>
                <a:gd name="T104" fmla="*/ 67 w 99"/>
                <a:gd name="T105" fmla="*/ 97 h 111"/>
                <a:gd name="T106" fmla="*/ 68 w 99"/>
                <a:gd name="T107" fmla="*/ 88 h 111"/>
                <a:gd name="T108" fmla="*/ 75 w 99"/>
                <a:gd name="T109" fmla="*/ 84 h 111"/>
                <a:gd name="T110" fmla="*/ 82 w 99"/>
                <a:gd name="T111" fmla="*/ 82 h 111"/>
                <a:gd name="T112" fmla="*/ 85 w 99"/>
                <a:gd name="T113" fmla="*/ 76 h 111"/>
                <a:gd name="T114" fmla="*/ 88 w 99"/>
                <a:gd name="T115" fmla="*/ 69 h 111"/>
                <a:gd name="T116" fmla="*/ 89 w 99"/>
                <a:gd name="T117" fmla="*/ 61 h 111"/>
                <a:gd name="T118" fmla="*/ 88 w 99"/>
                <a:gd name="T119" fmla="*/ 54 h 111"/>
                <a:gd name="T120" fmla="*/ 92 w 99"/>
                <a:gd name="T121" fmla="*/ 49 h 111"/>
                <a:gd name="T122" fmla="*/ 97 w 99"/>
                <a:gd name="T123" fmla="*/ 43 h 111"/>
                <a:gd name="T124" fmla="*/ 98 w 99"/>
                <a:gd name="T125" fmla="*/ 3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111">
                  <a:moveTo>
                    <a:pt x="98" y="33"/>
                  </a:moveTo>
                  <a:cubicBezTo>
                    <a:pt x="98" y="33"/>
                    <a:pt x="98" y="32"/>
                    <a:pt x="98" y="32"/>
                  </a:cubicBezTo>
                  <a:cubicBezTo>
                    <a:pt x="97" y="32"/>
                    <a:pt x="97" y="31"/>
                    <a:pt x="97" y="31"/>
                  </a:cubicBezTo>
                  <a:cubicBezTo>
                    <a:pt x="97" y="31"/>
                    <a:pt x="96" y="30"/>
                    <a:pt x="96" y="30"/>
                  </a:cubicBezTo>
                  <a:cubicBezTo>
                    <a:pt x="95" y="30"/>
                    <a:pt x="95" y="30"/>
                    <a:pt x="94" y="30"/>
                  </a:cubicBezTo>
                  <a:cubicBezTo>
                    <a:pt x="94" y="30"/>
                    <a:pt x="93" y="30"/>
                    <a:pt x="93" y="30"/>
                  </a:cubicBezTo>
                  <a:cubicBezTo>
                    <a:pt x="92" y="30"/>
                    <a:pt x="92" y="29"/>
                    <a:pt x="92" y="29"/>
                  </a:cubicBezTo>
                  <a:cubicBezTo>
                    <a:pt x="92" y="29"/>
                    <a:pt x="92" y="29"/>
                    <a:pt x="91" y="29"/>
                  </a:cubicBezTo>
                  <a:cubicBezTo>
                    <a:pt x="91" y="29"/>
                    <a:pt x="91" y="29"/>
                    <a:pt x="91" y="28"/>
                  </a:cubicBezTo>
                  <a:cubicBezTo>
                    <a:pt x="91" y="28"/>
                    <a:pt x="91" y="28"/>
                    <a:pt x="91" y="28"/>
                  </a:cubicBezTo>
                  <a:cubicBezTo>
                    <a:pt x="90" y="28"/>
                    <a:pt x="90" y="28"/>
                    <a:pt x="90" y="27"/>
                  </a:cubicBezTo>
                  <a:cubicBezTo>
                    <a:pt x="90" y="27"/>
                    <a:pt x="89" y="27"/>
                    <a:pt x="89" y="27"/>
                  </a:cubicBezTo>
                  <a:cubicBezTo>
                    <a:pt x="89" y="26"/>
                    <a:pt x="88" y="26"/>
                    <a:pt x="88" y="26"/>
                  </a:cubicBezTo>
                  <a:cubicBezTo>
                    <a:pt x="88" y="25"/>
                    <a:pt x="87" y="25"/>
                    <a:pt x="87" y="25"/>
                  </a:cubicBezTo>
                  <a:cubicBezTo>
                    <a:pt x="87" y="25"/>
                    <a:pt x="86" y="25"/>
                    <a:pt x="86" y="24"/>
                  </a:cubicBezTo>
                  <a:cubicBezTo>
                    <a:pt x="86" y="24"/>
                    <a:pt x="86" y="24"/>
                    <a:pt x="86" y="24"/>
                  </a:cubicBezTo>
                  <a:cubicBezTo>
                    <a:pt x="85" y="23"/>
                    <a:pt x="85" y="23"/>
                    <a:pt x="84" y="24"/>
                  </a:cubicBezTo>
                  <a:cubicBezTo>
                    <a:pt x="84" y="24"/>
                    <a:pt x="83" y="24"/>
                    <a:pt x="83" y="24"/>
                  </a:cubicBezTo>
                  <a:cubicBezTo>
                    <a:pt x="82" y="24"/>
                    <a:pt x="82" y="24"/>
                    <a:pt x="81" y="24"/>
                  </a:cubicBezTo>
                  <a:cubicBezTo>
                    <a:pt x="81" y="24"/>
                    <a:pt x="81" y="24"/>
                    <a:pt x="80" y="24"/>
                  </a:cubicBezTo>
                  <a:cubicBezTo>
                    <a:pt x="80" y="24"/>
                    <a:pt x="80" y="24"/>
                    <a:pt x="79" y="23"/>
                  </a:cubicBezTo>
                  <a:cubicBezTo>
                    <a:pt x="79" y="23"/>
                    <a:pt x="79" y="23"/>
                    <a:pt x="78" y="23"/>
                  </a:cubicBezTo>
                  <a:cubicBezTo>
                    <a:pt x="78" y="23"/>
                    <a:pt x="77" y="23"/>
                    <a:pt x="77" y="23"/>
                  </a:cubicBezTo>
                  <a:cubicBezTo>
                    <a:pt x="77" y="23"/>
                    <a:pt x="77" y="23"/>
                    <a:pt x="76" y="23"/>
                  </a:cubicBezTo>
                  <a:cubicBezTo>
                    <a:pt x="76" y="23"/>
                    <a:pt x="75" y="23"/>
                    <a:pt x="75" y="23"/>
                  </a:cubicBezTo>
                  <a:cubicBezTo>
                    <a:pt x="74" y="23"/>
                    <a:pt x="74" y="24"/>
                    <a:pt x="74" y="24"/>
                  </a:cubicBezTo>
                  <a:cubicBezTo>
                    <a:pt x="74" y="23"/>
                    <a:pt x="74" y="23"/>
                    <a:pt x="74" y="23"/>
                  </a:cubicBezTo>
                  <a:cubicBezTo>
                    <a:pt x="75" y="22"/>
                    <a:pt x="75" y="22"/>
                    <a:pt x="74" y="22"/>
                  </a:cubicBezTo>
                  <a:cubicBezTo>
                    <a:pt x="74" y="21"/>
                    <a:pt x="74" y="21"/>
                    <a:pt x="74" y="21"/>
                  </a:cubicBezTo>
                  <a:cubicBezTo>
                    <a:pt x="73" y="21"/>
                    <a:pt x="73" y="20"/>
                    <a:pt x="73" y="20"/>
                  </a:cubicBezTo>
                  <a:cubicBezTo>
                    <a:pt x="73" y="20"/>
                    <a:pt x="72" y="20"/>
                    <a:pt x="72" y="20"/>
                  </a:cubicBezTo>
                  <a:cubicBezTo>
                    <a:pt x="72" y="19"/>
                    <a:pt x="72" y="19"/>
                    <a:pt x="71" y="19"/>
                  </a:cubicBezTo>
                  <a:cubicBezTo>
                    <a:pt x="71" y="19"/>
                    <a:pt x="70" y="19"/>
                    <a:pt x="70" y="19"/>
                  </a:cubicBezTo>
                  <a:cubicBezTo>
                    <a:pt x="69" y="19"/>
                    <a:pt x="69" y="18"/>
                    <a:pt x="69" y="18"/>
                  </a:cubicBezTo>
                  <a:cubicBezTo>
                    <a:pt x="68" y="18"/>
                    <a:pt x="68" y="18"/>
                    <a:pt x="68" y="18"/>
                  </a:cubicBezTo>
                  <a:cubicBezTo>
                    <a:pt x="67" y="18"/>
                    <a:pt x="67" y="18"/>
                    <a:pt x="67" y="18"/>
                  </a:cubicBezTo>
                  <a:cubicBezTo>
                    <a:pt x="66" y="18"/>
                    <a:pt x="66" y="17"/>
                    <a:pt x="65" y="18"/>
                  </a:cubicBezTo>
                  <a:cubicBezTo>
                    <a:pt x="65" y="18"/>
                    <a:pt x="65" y="18"/>
                    <a:pt x="65" y="18"/>
                  </a:cubicBezTo>
                  <a:cubicBezTo>
                    <a:pt x="64" y="19"/>
                    <a:pt x="64" y="19"/>
                    <a:pt x="64" y="20"/>
                  </a:cubicBezTo>
                  <a:cubicBezTo>
                    <a:pt x="64" y="20"/>
                    <a:pt x="64" y="20"/>
                    <a:pt x="63" y="20"/>
                  </a:cubicBezTo>
                  <a:cubicBezTo>
                    <a:pt x="63" y="21"/>
                    <a:pt x="63" y="21"/>
                    <a:pt x="63" y="21"/>
                  </a:cubicBezTo>
                  <a:cubicBezTo>
                    <a:pt x="62" y="21"/>
                    <a:pt x="62" y="21"/>
                    <a:pt x="62" y="21"/>
                  </a:cubicBezTo>
                  <a:cubicBezTo>
                    <a:pt x="62" y="21"/>
                    <a:pt x="61" y="22"/>
                    <a:pt x="61" y="21"/>
                  </a:cubicBezTo>
                  <a:cubicBezTo>
                    <a:pt x="61" y="21"/>
                    <a:pt x="61" y="21"/>
                    <a:pt x="61" y="21"/>
                  </a:cubicBezTo>
                  <a:cubicBezTo>
                    <a:pt x="61" y="21"/>
                    <a:pt x="61" y="21"/>
                    <a:pt x="61" y="21"/>
                  </a:cubicBezTo>
                  <a:cubicBezTo>
                    <a:pt x="61" y="21"/>
                    <a:pt x="61" y="20"/>
                    <a:pt x="62" y="20"/>
                  </a:cubicBezTo>
                  <a:cubicBezTo>
                    <a:pt x="62" y="20"/>
                    <a:pt x="62" y="20"/>
                    <a:pt x="63" y="20"/>
                  </a:cubicBezTo>
                  <a:cubicBezTo>
                    <a:pt x="63" y="20"/>
                    <a:pt x="63" y="20"/>
                    <a:pt x="63" y="19"/>
                  </a:cubicBezTo>
                  <a:cubicBezTo>
                    <a:pt x="64" y="19"/>
                    <a:pt x="64" y="18"/>
                    <a:pt x="64" y="18"/>
                  </a:cubicBezTo>
                  <a:cubicBezTo>
                    <a:pt x="64" y="17"/>
                    <a:pt x="65" y="17"/>
                    <a:pt x="64" y="17"/>
                  </a:cubicBezTo>
                  <a:cubicBezTo>
                    <a:pt x="64" y="16"/>
                    <a:pt x="64" y="16"/>
                    <a:pt x="64" y="16"/>
                  </a:cubicBezTo>
                  <a:cubicBezTo>
                    <a:pt x="64" y="16"/>
                    <a:pt x="63" y="16"/>
                    <a:pt x="63" y="16"/>
                  </a:cubicBezTo>
                  <a:cubicBezTo>
                    <a:pt x="62" y="16"/>
                    <a:pt x="62" y="16"/>
                    <a:pt x="62" y="16"/>
                  </a:cubicBezTo>
                  <a:cubicBezTo>
                    <a:pt x="61" y="16"/>
                    <a:pt x="61" y="16"/>
                    <a:pt x="61" y="16"/>
                  </a:cubicBezTo>
                  <a:cubicBezTo>
                    <a:pt x="60" y="16"/>
                    <a:pt x="60" y="16"/>
                    <a:pt x="59" y="16"/>
                  </a:cubicBezTo>
                  <a:cubicBezTo>
                    <a:pt x="59" y="16"/>
                    <a:pt x="59" y="16"/>
                    <a:pt x="59" y="16"/>
                  </a:cubicBezTo>
                  <a:cubicBezTo>
                    <a:pt x="58" y="16"/>
                    <a:pt x="58" y="17"/>
                    <a:pt x="58" y="17"/>
                  </a:cubicBezTo>
                  <a:cubicBezTo>
                    <a:pt x="58" y="17"/>
                    <a:pt x="58" y="18"/>
                    <a:pt x="58" y="18"/>
                  </a:cubicBezTo>
                  <a:cubicBezTo>
                    <a:pt x="58" y="19"/>
                    <a:pt x="58" y="19"/>
                    <a:pt x="58" y="19"/>
                  </a:cubicBezTo>
                  <a:cubicBezTo>
                    <a:pt x="58" y="19"/>
                    <a:pt x="57" y="19"/>
                    <a:pt x="57" y="19"/>
                  </a:cubicBezTo>
                  <a:cubicBezTo>
                    <a:pt x="57" y="19"/>
                    <a:pt x="57" y="20"/>
                    <a:pt x="56" y="20"/>
                  </a:cubicBezTo>
                  <a:cubicBezTo>
                    <a:pt x="56" y="20"/>
                    <a:pt x="56" y="20"/>
                    <a:pt x="56" y="20"/>
                  </a:cubicBezTo>
                  <a:cubicBezTo>
                    <a:pt x="55" y="21"/>
                    <a:pt x="55" y="20"/>
                    <a:pt x="55" y="20"/>
                  </a:cubicBezTo>
                  <a:cubicBezTo>
                    <a:pt x="54" y="20"/>
                    <a:pt x="55" y="20"/>
                    <a:pt x="55" y="20"/>
                  </a:cubicBezTo>
                  <a:cubicBezTo>
                    <a:pt x="55" y="19"/>
                    <a:pt x="56" y="19"/>
                    <a:pt x="56" y="19"/>
                  </a:cubicBezTo>
                  <a:cubicBezTo>
                    <a:pt x="56" y="19"/>
                    <a:pt x="56" y="19"/>
                    <a:pt x="57" y="18"/>
                  </a:cubicBezTo>
                  <a:cubicBezTo>
                    <a:pt x="57" y="18"/>
                    <a:pt x="57" y="17"/>
                    <a:pt x="57" y="17"/>
                  </a:cubicBezTo>
                  <a:cubicBezTo>
                    <a:pt x="57" y="16"/>
                    <a:pt x="57" y="16"/>
                    <a:pt x="58" y="16"/>
                  </a:cubicBezTo>
                  <a:cubicBezTo>
                    <a:pt x="58" y="15"/>
                    <a:pt x="59" y="15"/>
                    <a:pt x="59" y="15"/>
                  </a:cubicBezTo>
                  <a:cubicBezTo>
                    <a:pt x="59" y="15"/>
                    <a:pt x="59" y="15"/>
                    <a:pt x="59" y="15"/>
                  </a:cubicBezTo>
                  <a:cubicBezTo>
                    <a:pt x="59" y="14"/>
                    <a:pt x="59" y="14"/>
                    <a:pt x="59" y="14"/>
                  </a:cubicBezTo>
                  <a:cubicBezTo>
                    <a:pt x="60" y="13"/>
                    <a:pt x="60" y="13"/>
                    <a:pt x="60" y="12"/>
                  </a:cubicBezTo>
                  <a:cubicBezTo>
                    <a:pt x="61" y="12"/>
                    <a:pt x="61" y="12"/>
                    <a:pt x="61" y="11"/>
                  </a:cubicBezTo>
                  <a:cubicBezTo>
                    <a:pt x="60" y="11"/>
                    <a:pt x="60" y="11"/>
                    <a:pt x="60" y="11"/>
                  </a:cubicBezTo>
                  <a:cubicBezTo>
                    <a:pt x="59" y="11"/>
                    <a:pt x="59" y="11"/>
                    <a:pt x="58" y="10"/>
                  </a:cubicBezTo>
                  <a:cubicBezTo>
                    <a:pt x="58" y="10"/>
                    <a:pt x="58" y="10"/>
                    <a:pt x="58" y="9"/>
                  </a:cubicBezTo>
                  <a:cubicBezTo>
                    <a:pt x="58" y="9"/>
                    <a:pt x="58" y="8"/>
                    <a:pt x="58" y="8"/>
                  </a:cubicBezTo>
                  <a:cubicBezTo>
                    <a:pt x="58" y="7"/>
                    <a:pt x="58" y="7"/>
                    <a:pt x="58" y="7"/>
                  </a:cubicBezTo>
                  <a:cubicBezTo>
                    <a:pt x="58" y="7"/>
                    <a:pt x="58" y="7"/>
                    <a:pt x="57" y="6"/>
                  </a:cubicBezTo>
                  <a:cubicBezTo>
                    <a:pt x="57" y="6"/>
                    <a:pt x="57" y="5"/>
                    <a:pt x="57" y="5"/>
                  </a:cubicBezTo>
                  <a:cubicBezTo>
                    <a:pt x="57" y="4"/>
                    <a:pt x="57" y="4"/>
                    <a:pt x="57" y="4"/>
                  </a:cubicBezTo>
                  <a:cubicBezTo>
                    <a:pt x="57" y="4"/>
                    <a:pt x="57" y="4"/>
                    <a:pt x="56" y="4"/>
                  </a:cubicBezTo>
                  <a:cubicBezTo>
                    <a:pt x="56" y="4"/>
                    <a:pt x="56" y="4"/>
                    <a:pt x="56" y="4"/>
                  </a:cubicBezTo>
                  <a:cubicBezTo>
                    <a:pt x="56" y="4"/>
                    <a:pt x="56" y="4"/>
                    <a:pt x="55" y="5"/>
                  </a:cubicBezTo>
                  <a:cubicBezTo>
                    <a:pt x="55" y="5"/>
                    <a:pt x="55" y="6"/>
                    <a:pt x="55" y="6"/>
                  </a:cubicBezTo>
                  <a:cubicBezTo>
                    <a:pt x="54" y="7"/>
                    <a:pt x="54" y="7"/>
                    <a:pt x="54" y="8"/>
                  </a:cubicBezTo>
                  <a:cubicBezTo>
                    <a:pt x="54" y="8"/>
                    <a:pt x="54" y="8"/>
                    <a:pt x="54" y="8"/>
                  </a:cubicBezTo>
                  <a:cubicBezTo>
                    <a:pt x="54" y="8"/>
                    <a:pt x="54" y="8"/>
                    <a:pt x="54" y="9"/>
                  </a:cubicBezTo>
                  <a:cubicBezTo>
                    <a:pt x="53" y="9"/>
                    <a:pt x="53" y="9"/>
                    <a:pt x="52" y="9"/>
                  </a:cubicBezTo>
                  <a:cubicBezTo>
                    <a:pt x="52" y="10"/>
                    <a:pt x="52" y="9"/>
                    <a:pt x="51" y="9"/>
                  </a:cubicBezTo>
                  <a:cubicBezTo>
                    <a:pt x="51" y="9"/>
                    <a:pt x="50" y="10"/>
                    <a:pt x="50" y="10"/>
                  </a:cubicBezTo>
                  <a:cubicBezTo>
                    <a:pt x="50" y="10"/>
                    <a:pt x="50" y="10"/>
                    <a:pt x="49" y="10"/>
                  </a:cubicBezTo>
                  <a:cubicBezTo>
                    <a:pt x="49" y="10"/>
                    <a:pt x="49" y="9"/>
                    <a:pt x="48" y="9"/>
                  </a:cubicBezTo>
                  <a:cubicBezTo>
                    <a:pt x="48" y="9"/>
                    <a:pt x="48" y="9"/>
                    <a:pt x="48" y="9"/>
                  </a:cubicBezTo>
                  <a:cubicBezTo>
                    <a:pt x="47" y="9"/>
                    <a:pt x="47" y="8"/>
                    <a:pt x="46" y="9"/>
                  </a:cubicBezTo>
                  <a:cubicBezTo>
                    <a:pt x="46" y="9"/>
                    <a:pt x="46" y="9"/>
                    <a:pt x="46" y="9"/>
                  </a:cubicBezTo>
                  <a:cubicBezTo>
                    <a:pt x="45" y="9"/>
                    <a:pt x="45" y="9"/>
                    <a:pt x="45" y="9"/>
                  </a:cubicBezTo>
                  <a:cubicBezTo>
                    <a:pt x="45" y="10"/>
                    <a:pt x="45" y="10"/>
                    <a:pt x="45" y="10"/>
                  </a:cubicBezTo>
                  <a:cubicBezTo>
                    <a:pt x="44" y="11"/>
                    <a:pt x="44" y="11"/>
                    <a:pt x="44" y="11"/>
                  </a:cubicBezTo>
                  <a:cubicBezTo>
                    <a:pt x="44" y="11"/>
                    <a:pt x="44" y="11"/>
                    <a:pt x="44" y="11"/>
                  </a:cubicBezTo>
                  <a:cubicBezTo>
                    <a:pt x="43" y="10"/>
                    <a:pt x="43" y="10"/>
                    <a:pt x="42" y="10"/>
                  </a:cubicBezTo>
                  <a:cubicBezTo>
                    <a:pt x="42" y="10"/>
                    <a:pt x="42" y="10"/>
                    <a:pt x="41" y="11"/>
                  </a:cubicBezTo>
                  <a:cubicBezTo>
                    <a:pt x="41" y="11"/>
                    <a:pt x="41" y="11"/>
                    <a:pt x="40" y="11"/>
                  </a:cubicBezTo>
                  <a:cubicBezTo>
                    <a:pt x="40" y="12"/>
                    <a:pt x="39" y="11"/>
                    <a:pt x="39" y="12"/>
                  </a:cubicBezTo>
                  <a:cubicBezTo>
                    <a:pt x="38" y="12"/>
                    <a:pt x="39" y="12"/>
                    <a:pt x="38" y="12"/>
                  </a:cubicBezTo>
                  <a:cubicBezTo>
                    <a:pt x="38" y="12"/>
                    <a:pt x="38" y="12"/>
                    <a:pt x="37" y="12"/>
                  </a:cubicBezTo>
                  <a:cubicBezTo>
                    <a:pt x="37" y="12"/>
                    <a:pt x="37" y="12"/>
                    <a:pt x="36" y="12"/>
                  </a:cubicBezTo>
                  <a:cubicBezTo>
                    <a:pt x="36" y="11"/>
                    <a:pt x="36" y="11"/>
                    <a:pt x="36" y="10"/>
                  </a:cubicBezTo>
                  <a:cubicBezTo>
                    <a:pt x="35" y="10"/>
                    <a:pt x="36" y="9"/>
                    <a:pt x="35" y="9"/>
                  </a:cubicBezTo>
                  <a:cubicBezTo>
                    <a:pt x="35" y="9"/>
                    <a:pt x="35" y="9"/>
                    <a:pt x="35" y="9"/>
                  </a:cubicBezTo>
                  <a:cubicBezTo>
                    <a:pt x="34" y="8"/>
                    <a:pt x="35" y="8"/>
                    <a:pt x="35" y="8"/>
                  </a:cubicBezTo>
                  <a:cubicBezTo>
                    <a:pt x="35" y="8"/>
                    <a:pt x="35" y="7"/>
                    <a:pt x="35" y="7"/>
                  </a:cubicBezTo>
                  <a:cubicBezTo>
                    <a:pt x="35" y="7"/>
                    <a:pt x="35" y="6"/>
                    <a:pt x="35" y="6"/>
                  </a:cubicBezTo>
                  <a:cubicBezTo>
                    <a:pt x="35" y="6"/>
                    <a:pt x="35" y="5"/>
                    <a:pt x="36" y="5"/>
                  </a:cubicBezTo>
                  <a:cubicBezTo>
                    <a:pt x="36" y="5"/>
                    <a:pt x="36" y="5"/>
                    <a:pt x="36" y="4"/>
                  </a:cubicBezTo>
                  <a:cubicBezTo>
                    <a:pt x="36" y="4"/>
                    <a:pt x="36" y="4"/>
                    <a:pt x="35" y="4"/>
                  </a:cubicBezTo>
                  <a:cubicBezTo>
                    <a:pt x="35" y="3"/>
                    <a:pt x="35" y="3"/>
                    <a:pt x="35" y="3"/>
                  </a:cubicBezTo>
                  <a:cubicBezTo>
                    <a:pt x="35" y="2"/>
                    <a:pt x="35" y="2"/>
                    <a:pt x="35" y="1"/>
                  </a:cubicBezTo>
                  <a:cubicBezTo>
                    <a:pt x="35" y="1"/>
                    <a:pt x="35" y="1"/>
                    <a:pt x="35" y="1"/>
                  </a:cubicBezTo>
                  <a:cubicBezTo>
                    <a:pt x="34" y="0"/>
                    <a:pt x="34" y="1"/>
                    <a:pt x="33" y="1"/>
                  </a:cubicBezTo>
                  <a:cubicBezTo>
                    <a:pt x="33" y="1"/>
                    <a:pt x="33" y="1"/>
                    <a:pt x="33" y="1"/>
                  </a:cubicBezTo>
                  <a:cubicBezTo>
                    <a:pt x="33" y="2"/>
                    <a:pt x="33" y="2"/>
                    <a:pt x="32" y="2"/>
                  </a:cubicBezTo>
                  <a:cubicBezTo>
                    <a:pt x="32" y="3"/>
                    <a:pt x="32" y="3"/>
                    <a:pt x="32" y="3"/>
                  </a:cubicBezTo>
                  <a:cubicBezTo>
                    <a:pt x="31" y="3"/>
                    <a:pt x="31" y="3"/>
                    <a:pt x="31" y="3"/>
                  </a:cubicBezTo>
                  <a:cubicBezTo>
                    <a:pt x="30" y="4"/>
                    <a:pt x="30" y="4"/>
                    <a:pt x="29" y="4"/>
                  </a:cubicBezTo>
                  <a:cubicBezTo>
                    <a:pt x="29" y="4"/>
                    <a:pt x="29" y="4"/>
                    <a:pt x="29" y="4"/>
                  </a:cubicBezTo>
                  <a:cubicBezTo>
                    <a:pt x="28" y="4"/>
                    <a:pt x="28" y="5"/>
                    <a:pt x="27" y="5"/>
                  </a:cubicBezTo>
                  <a:cubicBezTo>
                    <a:pt x="27" y="5"/>
                    <a:pt x="27" y="5"/>
                    <a:pt x="26" y="5"/>
                  </a:cubicBezTo>
                  <a:cubicBezTo>
                    <a:pt x="26" y="4"/>
                    <a:pt x="26" y="4"/>
                    <a:pt x="26" y="4"/>
                  </a:cubicBezTo>
                  <a:cubicBezTo>
                    <a:pt x="25" y="4"/>
                    <a:pt x="25" y="4"/>
                    <a:pt x="25" y="4"/>
                  </a:cubicBezTo>
                  <a:cubicBezTo>
                    <a:pt x="24" y="4"/>
                    <a:pt x="24" y="4"/>
                    <a:pt x="24" y="4"/>
                  </a:cubicBezTo>
                  <a:cubicBezTo>
                    <a:pt x="23" y="4"/>
                    <a:pt x="23" y="4"/>
                    <a:pt x="23" y="4"/>
                  </a:cubicBezTo>
                  <a:cubicBezTo>
                    <a:pt x="22" y="4"/>
                    <a:pt x="24" y="5"/>
                    <a:pt x="24" y="6"/>
                  </a:cubicBezTo>
                  <a:cubicBezTo>
                    <a:pt x="24" y="6"/>
                    <a:pt x="24" y="6"/>
                    <a:pt x="24" y="7"/>
                  </a:cubicBezTo>
                  <a:cubicBezTo>
                    <a:pt x="24" y="7"/>
                    <a:pt x="24" y="7"/>
                    <a:pt x="24" y="8"/>
                  </a:cubicBezTo>
                  <a:cubicBezTo>
                    <a:pt x="24" y="8"/>
                    <a:pt x="24" y="8"/>
                    <a:pt x="24" y="9"/>
                  </a:cubicBezTo>
                  <a:cubicBezTo>
                    <a:pt x="25" y="9"/>
                    <a:pt x="26" y="8"/>
                    <a:pt x="26" y="9"/>
                  </a:cubicBezTo>
                  <a:cubicBezTo>
                    <a:pt x="26" y="9"/>
                    <a:pt x="26" y="10"/>
                    <a:pt x="25" y="10"/>
                  </a:cubicBezTo>
                  <a:cubicBezTo>
                    <a:pt x="25" y="11"/>
                    <a:pt x="24" y="11"/>
                    <a:pt x="24" y="11"/>
                  </a:cubicBezTo>
                  <a:cubicBezTo>
                    <a:pt x="23" y="12"/>
                    <a:pt x="23" y="12"/>
                    <a:pt x="22" y="13"/>
                  </a:cubicBezTo>
                  <a:cubicBezTo>
                    <a:pt x="22" y="13"/>
                    <a:pt x="22" y="13"/>
                    <a:pt x="21" y="14"/>
                  </a:cubicBezTo>
                  <a:cubicBezTo>
                    <a:pt x="20" y="14"/>
                    <a:pt x="20" y="14"/>
                    <a:pt x="19" y="14"/>
                  </a:cubicBezTo>
                  <a:cubicBezTo>
                    <a:pt x="19" y="14"/>
                    <a:pt x="18" y="13"/>
                    <a:pt x="18" y="13"/>
                  </a:cubicBezTo>
                  <a:cubicBezTo>
                    <a:pt x="17" y="13"/>
                    <a:pt x="17" y="13"/>
                    <a:pt x="17" y="13"/>
                  </a:cubicBezTo>
                  <a:cubicBezTo>
                    <a:pt x="16" y="12"/>
                    <a:pt x="17" y="12"/>
                    <a:pt x="16" y="12"/>
                  </a:cubicBezTo>
                  <a:cubicBezTo>
                    <a:pt x="16" y="11"/>
                    <a:pt x="16" y="10"/>
                    <a:pt x="16" y="10"/>
                  </a:cubicBezTo>
                  <a:cubicBezTo>
                    <a:pt x="15" y="10"/>
                    <a:pt x="15" y="10"/>
                    <a:pt x="15" y="11"/>
                  </a:cubicBezTo>
                  <a:cubicBezTo>
                    <a:pt x="13" y="11"/>
                    <a:pt x="13" y="11"/>
                    <a:pt x="13" y="11"/>
                  </a:cubicBezTo>
                  <a:cubicBezTo>
                    <a:pt x="12" y="11"/>
                    <a:pt x="11" y="10"/>
                    <a:pt x="11" y="11"/>
                  </a:cubicBezTo>
                  <a:cubicBezTo>
                    <a:pt x="10" y="11"/>
                    <a:pt x="10" y="11"/>
                    <a:pt x="10" y="11"/>
                  </a:cubicBezTo>
                  <a:cubicBezTo>
                    <a:pt x="10" y="12"/>
                    <a:pt x="9" y="12"/>
                    <a:pt x="10" y="13"/>
                  </a:cubicBezTo>
                  <a:cubicBezTo>
                    <a:pt x="10" y="13"/>
                    <a:pt x="11" y="13"/>
                    <a:pt x="11" y="13"/>
                  </a:cubicBezTo>
                  <a:cubicBezTo>
                    <a:pt x="11" y="13"/>
                    <a:pt x="11" y="14"/>
                    <a:pt x="11" y="14"/>
                  </a:cubicBezTo>
                  <a:cubicBezTo>
                    <a:pt x="11" y="14"/>
                    <a:pt x="10" y="14"/>
                    <a:pt x="10" y="14"/>
                  </a:cubicBezTo>
                  <a:cubicBezTo>
                    <a:pt x="9" y="14"/>
                    <a:pt x="9" y="14"/>
                    <a:pt x="9" y="15"/>
                  </a:cubicBezTo>
                  <a:cubicBezTo>
                    <a:pt x="9" y="15"/>
                    <a:pt x="9" y="15"/>
                    <a:pt x="9" y="15"/>
                  </a:cubicBezTo>
                  <a:cubicBezTo>
                    <a:pt x="9" y="15"/>
                    <a:pt x="9" y="16"/>
                    <a:pt x="9" y="16"/>
                  </a:cubicBezTo>
                  <a:cubicBezTo>
                    <a:pt x="9" y="17"/>
                    <a:pt x="9" y="17"/>
                    <a:pt x="10" y="17"/>
                  </a:cubicBezTo>
                  <a:cubicBezTo>
                    <a:pt x="10" y="18"/>
                    <a:pt x="10" y="18"/>
                    <a:pt x="10" y="19"/>
                  </a:cubicBezTo>
                  <a:cubicBezTo>
                    <a:pt x="10" y="20"/>
                    <a:pt x="10" y="20"/>
                    <a:pt x="10" y="21"/>
                  </a:cubicBezTo>
                  <a:cubicBezTo>
                    <a:pt x="10" y="21"/>
                    <a:pt x="11" y="22"/>
                    <a:pt x="10" y="23"/>
                  </a:cubicBezTo>
                  <a:cubicBezTo>
                    <a:pt x="10" y="23"/>
                    <a:pt x="10" y="23"/>
                    <a:pt x="10" y="24"/>
                  </a:cubicBezTo>
                  <a:cubicBezTo>
                    <a:pt x="10" y="25"/>
                    <a:pt x="10" y="25"/>
                    <a:pt x="10" y="26"/>
                  </a:cubicBezTo>
                  <a:cubicBezTo>
                    <a:pt x="10" y="26"/>
                    <a:pt x="9" y="26"/>
                    <a:pt x="9" y="27"/>
                  </a:cubicBezTo>
                  <a:cubicBezTo>
                    <a:pt x="9" y="27"/>
                    <a:pt x="10" y="27"/>
                    <a:pt x="10" y="28"/>
                  </a:cubicBezTo>
                  <a:cubicBezTo>
                    <a:pt x="9" y="28"/>
                    <a:pt x="9" y="28"/>
                    <a:pt x="8" y="28"/>
                  </a:cubicBezTo>
                  <a:cubicBezTo>
                    <a:pt x="8" y="28"/>
                    <a:pt x="8" y="28"/>
                    <a:pt x="8" y="28"/>
                  </a:cubicBezTo>
                  <a:cubicBezTo>
                    <a:pt x="8" y="28"/>
                    <a:pt x="8" y="28"/>
                    <a:pt x="8" y="28"/>
                  </a:cubicBezTo>
                  <a:cubicBezTo>
                    <a:pt x="7" y="28"/>
                    <a:pt x="7" y="28"/>
                    <a:pt x="7" y="28"/>
                  </a:cubicBezTo>
                  <a:cubicBezTo>
                    <a:pt x="7" y="28"/>
                    <a:pt x="7" y="28"/>
                    <a:pt x="7" y="28"/>
                  </a:cubicBezTo>
                  <a:cubicBezTo>
                    <a:pt x="7" y="29"/>
                    <a:pt x="7" y="29"/>
                    <a:pt x="6" y="28"/>
                  </a:cubicBezTo>
                  <a:cubicBezTo>
                    <a:pt x="6" y="28"/>
                    <a:pt x="6" y="28"/>
                    <a:pt x="6" y="28"/>
                  </a:cubicBezTo>
                  <a:cubicBezTo>
                    <a:pt x="6" y="28"/>
                    <a:pt x="5" y="28"/>
                    <a:pt x="5" y="28"/>
                  </a:cubicBezTo>
                  <a:cubicBezTo>
                    <a:pt x="5" y="28"/>
                    <a:pt x="5" y="28"/>
                    <a:pt x="5" y="28"/>
                  </a:cubicBezTo>
                  <a:cubicBezTo>
                    <a:pt x="5" y="29"/>
                    <a:pt x="4" y="29"/>
                    <a:pt x="4" y="29"/>
                  </a:cubicBezTo>
                  <a:cubicBezTo>
                    <a:pt x="4" y="29"/>
                    <a:pt x="4" y="30"/>
                    <a:pt x="3" y="30"/>
                  </a:cubicBezTo>
                  <a:cubicBezTo>
                    <a:pt x="3" y="30"/>
                    <a:pt x="3" y="30"/>
                    <a:pt x="2" y="30"/>
                  </a:cubicBezTo>
                  <a:cubicBezTo>
                    <a:pt x="2" y="30"/>
                    <a:pt x="2" y="30"/>
                    <a:pt x="2" y="31"/>
                  </a:cubicBezTo>
                  <a:cubicBezTo>
                    <a:pt x="2" y="31"/>
                    <a:pt x="2" y="32"/>
                    <a:pt x="2" y="32"/>
                  </a:cubicBezTo>
                  <a:cubicBezTo>
                    <a:pt x="2" y="33"/>
                    <a:pt x="2" y="33"/>
                    <a:pt x="1" y="34"/>
                  </a:cubicBezTo>
                  <a:cubicBezTo>
                    <a:pt x="1" y="34"/>
                    <a:pt x="1" y="34"/>
                    <a:pt x="0" y="35"/>
                  </a:cubicBezTo>
                  <a:cubicBezTo>
                    <a:pt x="0" y="35"/>
                    <a:pt x="0" y="36"/>
                    <a:pt x="0" y="37"/>
                  </a:cubicBezTo>
                  <a:cubicBezTo>
                    <a:pt x="0" y="37"/>
                    <a:pt x="0" y="37"/>
                    <a:pt x="0" y="38"/>
                  </a:cubicBezTo>
                  <a:cubicBezTo>
                    <a:pt x="0" y="38"/>
                    <a:pt x="0" y="38"/>
                    <a:pt x="1" y="39"/>
                  </a:cubicBezTo>
                  <a:cubicBezTo>
                    <a:pt x="1" y="39"/>
                    <a:pt x="1" y="39"/>
                    <a:pt x="1" y="39"/>
                  </a:cubicBezTo>
                  <a:cubicBezTo>
                    <a:pt x="1" y="40"/>
                    <a:pt x="1" y="40"/>
                    <a:pt x="1" y="40"/>
                  </a:cubicBezTo>
                  <a:cubicBezTo>
                    <a:pt x="2" y="41"/>
                    <a:pt x="2" y="41"/>
                    <a:pt x="2" y="41"/>
                  </a:cubicBezTo>
                  <a:cubicBezTo>
                    <a:pt x="2" y="41"/>
                    <a:pt x="2" y="42"/>
                    <a:pt x="2" y="42"/>
                  </a:cubicBezTo>
                  <a:cubicBezTo>
                    <a:pt x="2" y="42"/>
                    <a:pt x="2" y="42"/>
                    <a:pt x="2" y="43"/>
                  </a:cubicBezTo>
                  <a:cubicBezTo>
                    <a:pt x="2" y="43"/>
                    <a:pt x="2" y="43"/>
                    <a:pt x="3" y="43"/>
                  </a:cubicBezTo>
                  <a:cubicBezTo>
                    <a:pt x="3" y="43"/>
                    <a:pt x="3" y="43"/>
                    <a:pt x="4" y="43"/>
                  </a:cubicBezTo>
                  <a:cubicBezTo>
                    <a:pt x="4" y="43"/>
                    <a:pt x="4" y="44"/>
                    <a:pt x="4" y="44"/>
                  </a:cubicBezTo>
                  <a:cubicBezTo>
                    <a:pt x="5" y="44"/>
                    <a:pt x="5" y="44"/>
                    <a:pt x="6" y="44"/>
                  </a:cubicBezTo>
                  <a:cubicBezTo>
                    <a:pt x="6" y="44"/>
                    <a:pt x="6" y="44"/>
                    <a:pt x="7" y="44"/>
                  </a:cubicBezTo>
                  <a:cubicBezTo>
                    <a:pt x="7" y="44"/>
                    <a:pt x="7" y="44"/>
                    <a:pt x="8" y="44"/>
                  </a:cubicBezTo>
                  <a:cubicBezTo>
                    <a:pt x="8" y="44"/>
                    <a:pt x="8" y="43"/>
                    <a:pt x="8" y="45"/>
                  </a:cubicBezTo>
                  <a:cubicBezTo>
                    <a:pt x="8" y="45"/>
                    <a:pt x="8" y="46"/>
                    <a:pt x="8" y="46"/>
                  </a:cubicBezTo>
                  <a:cubicBezTo>
                    <a:pt x="8" y="47"/>
                    <a:pt x="8" y="47"/>
                    <a:pt x="8" y="47"/>
                  </a:cubicBezTo>
                  <a:cubicBezTo>
                    <a:pt x="8" y="48"/>
                    <a:pt x="9" y="47"/>
                    <a:pt x="9" y="47"/>
                  </a:cubicBezTo>
                  <a:cubicBezTo>
                    <a:pt x="10" y="47"/>
                    <a:pt x="10" y="47"/>
                    <a:pt x="10" y="47"/>
                  </a:cubicBezTo>
                  <a:cubicBezTo>
                    <a:pt x="11" y="47"/>
                    <a:pt x="11" y="47"/>
                    <a:pt x="11" y="47"/>
                  </a:cubicBezTo>
                  <a:cubicBezTo>
                    <a:pt x="11" y="47"/>
                    <a:pt x="11" y="47"/>
                    <a:pt x="11" y="47"/>
                  </a:cubicBezTo>
                  <a:cubicBezTo>
                    <a:pt x="12" y="48"/>
                    <a:pt x="12" y="48"/>
                    <a:pt x="13" y="48"/>
                  </a:cubicBezTo>
                  <a:cubicBezTo>
                    <a:pt x="13" y="48"/>
                    <a:pt x="14" y="48"/>
                    <a:pt x="14" y="48"/>
                  </a:cubicBezTo>
                  <a:cubicBezTo>
                    <a:pt x="15" y="47"/>
                    <a:pt x="15" y="47"/>
                    <a:pt x="15" y="47"/>
                  </a:cubicBezTo>
                  <a:cubicBezTo>
                    <a:pt x="15" y="47"/>
                    <a:pt x="15" y="47"/>
                    <a:pt x="15" y="46"/>
                  </a:cubicBezTo>
                  <a:cubicBezTo>
                    <a:pt x="16" y="46"/>
                    <a:pt x="16" y="46"/>
                    <a:pt x="17" y="46"/>
                  </a:cubicBezTo>
                  <a:cubicBezTo>
                    <a:pt x="17" y="46"/>
                    <a:pt x="17" y="46"/>
                    <a:pt x="17" y="46"/>
                  </a:cubicBezTo>
                  <a:cubicBezTo>
                    <a:pt x="18" y="46"/>
                    <a:pt x="18" y="45"/>
                    <a:pt x="18" y="45"/>
                  </a:cubicBezTo>
                  <a:cubicBezTo>
                    <a:pt x="19" y="44"/>
                    <a:pt x="19" y="44"/>
                    <a:pt x="19" y="44"/>
                  </a:cubicBezTo>
                  <a:cubicBezTo>
                    <a:pt x="20" y="44"/>
                    <a:pt x="20" y="44"/>
                    <a:pt x="20" y="44"/>
                  </a:cubicBezTo>
                  <a:cubicBezTo>
                    <a:pt x="21" y="44"/>
                    <a:pt x="21" y="44"/>
                    <a:pt x="21" y="44"/>
                  </a:cubicBezTo>
                  <a:cubicBezTo>
                    <a:pt x="21" y="44"/>
                    <a:pt x="22" y="44"/>
                    <a:pt x="22" y="44"/>
                  </a:cubicBezTo>
                  <a:cubicBezTo>
                    <a:pt x="22" y="44"/>
                    <a:pt x="22" y="44"/>
                    <a:pt x="22" y="44"/>
                  </a:cubicBezTo>
                  <a:cubicBezTo>
                    <a:pt x="22" y="45"/>
                    <a:pt x="22" y="45"/>
                    <a:pt x="22" y="46"/>
                  </a:cubicBezTo>
                  <a:cubicBezTo>
                    <a:pt x="22" y="46"/>
                    <a:pt x="22" y="47"/>
                    <a:pt x="22" y="47"/>
                  </a:cubicBezTo>
                  <a:cubicBezTo>
                    <a:pt x="22" y="48"/>
                    <a:pt x="22" y="48"/>
                    <a:pt x="22" y="49"/>
                  </a:cubicBezTo>
                  <a:cubicBezTo>
                    <a:pt x="22" y="49"/>
                    <a:pt x="22" y="50"/>
                    <a:pt x="22" y="50"/>
                  </a:cubicBezTo>
                  <a:cubicBezTo>
                    <a:pt x="23" y="51"/>
                    <a:pt x="23" y="50"/>
                    <a:pt x="24" y="51"/>
                  </a:cubicBezTo>
                  <a:cubicBezTo>
                    <a:pt x="24" y="51"/>
                    <a:pt x="24" y="51"/>
                    <a:pt x="24" y="52"/>
                  </a:cubicBezTo>
                  <a:cubicBezTo>
                    <a:pt x="25" y="52"/>
                    <a:pt x="25" y="52"/>
                    <a:pt x="25" y="52"/>
                  </a:cubicBezTo>
                  <a:cubicBezTo>
                    <a:pt x="26" y="52"/>
                    <a:pt x="26" y="52"/>
                    <a:pt x="26" y="52"/>
                  </a:cubicBezTo>
                  <a:cubicBezTo>
                    <a:pt x="26" y="52"/>
                    <a:pt x="27" y="52"/>
                    <a:pt x="27" y="52"/>
                  </a:cubicBezTo>
                  <a:cubicBezTo>
                    <a:pt x="28" y="52"/>
                    <a:pt x="28" y="52"/>
                    <a:pt x="28" y="53"/>
                  </a:cubicBezTo>
                  <a:cubicBezTo>
                    <a:pt x="29" y="53"/>
                    <a:pt x="29" y="53"/>
                    <a:pt x="30" y="53"/>
                  </a:cubicBezTo>
                  <a:cubicBezTo>
                    <a:pt x="30" y="54"/>
                    <a:pt x="30" y="54"/>
                    <a:pt x="31" y="54"/>
                  </a:cubicBezTo>
                  <a:cubicBezTo>
                    <a:pt x="31" y="54"/>
                    <a:pt x="31" y="55"/>
                    <a:pt x="31" y="55"/>
                  </a:cubicBezTo>
                  <a:cubicBezTo>
                    <a:pt x="32" y="55"/>
                    <a:pt x="32" y="55"/>
                    <a:pt x="33" y="55"/>
                  </a:cubicBezTo>
                  <a:cubicBezTo>
                    <a:pt x="33" y="55"/>
                    <a:pt x="33" y="55"/>
                    <a:pt x="34" y="55"/>
                  </a:cubicBezTo>
                  <a:cubicBezTo>
                    <a:pt x="34" y="55"/>
                    <a:pt x="34" y="55"/>
                    <a:pt x="34" y="56"/>
                  </a:cubicBezTo>
                  <a:cubicBezTo>
                    <a:pt x="34" y="56"/>
                    <a:pt x="35" y="56"/>
                    <a:pt x="35" y="56"/>
                  </a:cubicBezTo>
                  <a:cubicBezTo>
                    <a:pt x="35" y="56"/>
                    <a:pt x="35" y="57"/>
                    <a:pt x="35" y="57"/>
                  </a:cubicBezTo>
                  <a:cubicBezTo>
                    <a:pt x="35" y="57"/>
                    <a:pt x="35" y="57"/>
                    <a:pt x="35" y="58"/>
                  </a:cubicBezTo>
                  <a:cubicBezTo>
                    <a:pt x="35" y="58"/>
                    <a:pt x="34" y="59"/>
                    <a:pt x="35" y="60"/>
                  </a:cubicBezTo>
                  <a:cubicBezTo>
                    <a:pt x="35" y="60"/>
                    <a:pt x="35" y="60"/>
                    <a:pt x="36" y="60"/>
                  </a:cubicBezTo>
                  <a:cubicBezTo>
                    <a:pt x="36" y="61"/>
                    <a:pt x="36" y="61"/>
                    <a:pt x="36" y="62"/>
                  </a:cubicBezTo>
                  <a:cubicBezTo>
                    <a:pt x="36" y="62"/>
                    <a:pt x="36" y="62"/>
                    <a:pt x="36" y="62"/>
                  </a:cubicBezTo>
                  <a:cubicBezTo>
                    <a:pt x="37" y="63"/>
                    <a:pt x="37" y="63"/>
                    <a:pt x="37" y="63"/>
                  </a:cubicBezTo>
                  <a:cubicBezTo>
                    <a:pt x="38" y="63"/>
                    <a:pt x="39" y="63"/>
                    <a:pt x="40" y="63"/>
                  </a:cubicBezTo>
                  <a:cubicBezTo>
                    <a:pt x="40" y="63"/>
                    <a:pt x="40" y="63"/>
                    <a:pt x="40" y="63"/>
                  </a:cubicBezTo>
                  <a:cubicBezTo>
                    <a:pt x="41" y="64"/>
                    <a:pt x="40" y="64"/>
                    <a:pt x="40" y="64"/>
                  </a:cubicBezTo>
                  <a:cubicBezTo>
                    <a:pt x="40" y="65"/>
                    <a:pt x="40" y="65"/>
                    <a:pt x="40" y="66"/>
                  </a:cubicBezTo>
                  <a:cubicBezTo>
                    <a:pt x="41" y="66"/>
                    <a:pt x="42" y="66"/>
                    <a:pt x="42" y="66"/>
                  </a:cubicBezTo>
                  <a:cubicBezTo>
                    <a:pt x="42" y="66"/>
                    <a:pt x="42" y="67"/>
                    <a:pt x="42" y="67"/>
                  </a:cubicBezTo>
                  <a:cubicBezTo>
                    <a:pt x="43" y="67"/>
                    <a:pt x="43" y="67"/>
                    <a:pt x="43" y="68"/>
                  </a:cubicBezTo>
                  <a:cubicBezTo>
                    <a:pt x="43" y="68"/>
                    <a:pt x="43" y="68"/>
                    <a:pt x="43" y="69"/>
                  </a:cubicBezTo>
                  <a:cubicBezTo>
                    <a:pt x="43" y="70"/>
                    <a:pt x="43" y="70"/>
                    <a:pt x="43" y="71"/>
                  </a:cubicBezTo>
                  <a:cubicBezTo>
                    <a:pt x="42" y="72"/>
                    <a:pt x="42" y="72"/>
                    <a:pt x="42" y="73"/>
                  </a:cubicBezTo>
                  <a:cubicBezTo>
                    <a:pt x="42" y="73"/>
                    <a:pt x="43" y="73"/>
                    <a:pt x="43" y="73"/>
                  </a:cubicBezTo>
                  <a:cubicBezTo>
                    <a:pt x="42" y="74"/>
                    <a:pt x="42" y="73"/>
                    <a:pt x="42" y="73"/>
                  </a:cubicBezTo>
                  <a:cubicBezTo>
                    <a:pt x="42" y="74"/>
                    <a:pt x="42" y="74"/>
                    <a:pt x="42" y="74"/>
                  </a:cubicBezTo>
                  <a:cubicBezTo>
                    <a:pt x="42" y="75"/>
                    <a:pt x="42" y="75"/>
                    <a:pt x="42" y="76"/>
                  </a:cubicBezTo>
                  <a:cubicBezTo>
                    <a:pt x="42" y="76"/>
                    <a:pt x="42" y="76"/>
                    <a:pt x="42" y="77"/>
                  </a:cubicBezTo>
                  <a:cubicBezTo>
                    <a:pt x="42" y="77"/>
                    <a:pt x="42" y="77"/>
                    <a:pt x="42" y="78"/>
                  </a:cubicBezTo>
                  <a:cubicBezTo>
                    <a:pt x="42" y="78"/>
                    <a:pt x="43" y="78"/>
                    <a:pt x="43" y="78"/>
                  </a:cubicBezTo>
                  <a:cubicBezTo>
                    <a:pt x="43" y="79"/>
                    <a:pt x="42" y="79"/>
                    <a:pt x="43" y="79"/>
                  </a:cubicBezTo>
                  <a:cubicBezTo>
                    <a:pt x="43" y="80"/>
                    <a:pt x="43" y="79"/>
                    <a:pt x="44" y="79"/>
                  </a:cubicBezTo>
                  <a:cubicBezTo>
                    <a:pt x="44" y="79"/>
                    <a:pt x="45" y="79"/>
                    <a:pt x="45" y="79"/>
                  </a:cubicBezTo>
                  <a:cubicBezTo>
                    <a:pt x="45" y="79"/>
                    <a:pt x="46" y="79"/>
                    <a:pt x="46" y="79"/>
                  </a:cubicBezTo>
                  <a:cubicBezTo>
                    <a:pt x="47" y="79"/>
                    <a:pt x="47" y="79"/>
                    <a:pt x="47" y="80"/>
                  </a:cubicBezTo>
                  <a:cubicBezTo>
                    <a:pt x="48" y="80"/>
                    <a:pt x="48" y="79"/>
                    <a:pt x="48" y="80"/>
                  </a:cubicBezTo>
                  <a:cubicBezTo>
                    <a:pt x="49" y="80"/>
                    <a:pt x="49" y="81"/>
                    <a:pt x="49" y="81"/>
                  </a:cubicBezTo>
                  <a:cubicBezTo>
                    <a:pt x="49" y="82"/>
                    <a:pt x="49" y="82"/>
                    <a:pt x="49" y="83"/>
                  </a:cubicBezTo>
                  <a:cubicBezTo>
                    <a:pt x="49" y="83"/>
                    <a:pt x="49" y="83"/>
                    <a:pt x="49" y="84"/>
                  </a:cubicBezTo>
                  <a:cubicBezTo>
                    <a:pt x="49" y="84"/>
                    <a:pt x="49" y="84"/>
                    <a:pt x="49" y="84"/>
                  </a:cubicBezTo>
                  <a:cubicBezTo>
                    <a:pt x="49" y="85"/>
                    <a:pt x="50" y="85"/>
                    <a:pt x="50" y="85"/>
                  </a:cubicBezTo>
                  <a:cubicBezTo>
                    <a:pt x="50" y="85"/>
                    <a:pt x="51" y="84"/>
                    <a:pt x="51" y="84"/>
                  </a:cubicBezTo>
                  <a:cubicBezTo>
                    <a:pt x="51" y="84"/>
                    <a:pt x="52" y="84"/>
                    <a:pt x="52" y="84"/>
                  </a:cubicBezTo>
                  <a:cubicBezTo>
                    <a:pt x="52" y="85"/>
                    <a:pt x="52" y="85"/>
                    <a:pt x="52" y="86"/>
                  </a:cubicBezTo>
                  <a:cubicBezTo>
                    <a:pt x="52" y="86"/>
                    <a:pt x="52" y="87"/>
                    <a:pt x="52" y="87"/>
                  </a:cubicBezTo>
                  <a:cubicBezTo>
                    <a:pt x="52" y="88"/>
                    <a:pt x="52" y="88"/>
                    <a:pt x="52" y="88"/>
                  </a:cubicBezTo>
                  <a:cubicBezTo>
                    <a:pt x="52" y="89"/>
                    <a:pt x="52" y="89"/>
                    <a:pt x="52" y="90"/>
                  </a:cubicBezTo>
                  <a:cubicBezTo>
                    <a:pt x="52" y="89"/>
                    <a:pt x="52" y="89"/>
                    <a:pt x="52" y="89"/>
                  </a:cubicBezTo>
                  <a:cubicBezTo>
                    <a:pt x="53" y="90"/>
                    <a:pt x="53" y="89"/>
                    <a:pt x="53" y="90"/>
                  </a:cubicBezTo>
                  <a:cubicBezTo>
                    <a:pt x="54" y="90"/>
                    <a:pt x="54" y="90"/>
                    <a:pt x="54" y="90"/>
                  </a:cubicBezTo>
                  <a:cubicBezTo>
                    <a:pt x="54" y="90"/>
                    <a:pt x="54" y="91"/>
                    <a:pt x="54" y="91"/>
                  </a:cubicBezTo>
                  <a:cubicBezTo>
                    <a:pt x="54" y="92"/>
                    <a:pt x="54" y="92"/>
                    <a:pt x="54" y="93"/>
                  </a:cubicBezTo>
                  <a:cubicBezTo>
                    <a:pt x="54" y="93"/>
                    <a:pt x="54" y="93"/>
                    <a:pt x="54" y="94"/>
                  </a:cubicBezTo>
                  <a:cubicBezTo>
                    <a:pt x="54" y="94"/>
                    <a:pt x="54" y="94"/>
                    <a:pt x="53" y="94"/>
                  </a:cubicBezTo>
                  <a:cubicBezTo>
                    <a:pt x="53" y="95"/>
                    <a:pt x="53" y="94"/>
                    <a:pt x="52" y="95"/>
                  </a:cubicBezTo>
                  <a:cubicBezTo>
                    <a:pt x="52" y="95"/>
                    <a:pt x="52" y="95"/>
                    <a:pt x="52" y="95"/>
                  </a:cubicBezTo>
                  <a:cubicBezTo>
                    <a:pt x="52" y="96"/>
                    <a:pt x="51" y="96"/>
                    <a:pt x="51" y="96"/>
                  </a:cubicBezTo>
                  <a:cubicBezTo>
                    <a:pt x="51" y="96"/>
                    <a:pt x="51" y="96"/>
                    <a:pt x="51" y="97"/>
                  </a:cubicBezTo>
                  <a:cubicBezTo>
                    <a:pt x="50" y="97"/>
                    <a:pt x="50" y="97"/>
                    <a:pt x="50" y="98"/>
                  </a:cubicBezTo>
                  <a:cubicBezTo>
                    <a:pt x="50" y="98"/>
                    <a:pt x="49" y="98"/>
                    <a:pt x="49" y="99"/>
                  </a:cubicBezTo>
                  <a:cubicBezTo>
                    <a:pt x="49" y="99"/>
                    <a:pt x="49" y="99"/>
                    <a:pt x="49" y="100"/>
                  </a:cubicBezTo>
                  <a:cubicBezTo>
                    <a:pt x="48" y="100"/>
                    <a:pt x="48" y="100"/>
                    <a:pt x="48" y="100"/>
                  </a:cubicBezTo>
                  <a:cubicBezTo>
                    <a:pt x="47" y="102"/>
                    <a:pt x="47" y="102"/>
                    <a:pt x="47" y="102"/>
                  </a:cubicBezTo>
                  <a:cubicBezTo>
                    <a:pt x="47" y="102"/>
                    <a:pt x="47" y="102"/>
                    <a:pt x="46" y="103"/>
                  </a:cubicBezTo>
                  <a:cubicBezTo>
                    <a:pt x="47" y="103"/>
                    <a:pt x="47" y="103"/>
                    <a:pt x="47" y="103"/>
                  </a:cubicBezTo>
                  <a:cubicBezTo>
                    <a:pt x="48" y="103"/>
                    <a:pt x="48" y="103"/>
                    <a:pt x="48" y="103"/>
                  </a:cubicBezTo>
                  <a:cubicBezTo>
                    <a:pt x="48" y="103"/>
                    <a:pt x="49" y="103"/>
                    <a:pt x="49" y="103"/>
                  </a:cubicBezTo>
                  <a:cubicBezTo>
                    <a:pt x="49" y="103"/>
                    <a:pt x="50" y="103"/>
                    <a:pt x="50" y="103"/>
                  </a:cubicBezTo>
                  <a:cubicBezTo>
                    <a:pt x="50" y="103"/>
                    <a:pt x="50" y="104"/>
                    <a:pt x="50" y="104"/>
                  </a:cubicBezTo>
                  <a:cubicBezTo>
                    <a:pt x="50" y="105"/>
                    <a:pt x="50" y="105"/>
                    <a:pt x="51" y="105"/>
                  </a:cubicBezTo>
                  <a:cubicBezTo>
                    <a:pt x="51" y="105"/>
                    <a:pt x="51" y="105"/>
                    <a:pt x="51" y="105"/>
                  </a:cubicBezTo>
                  <a:cubicBezTo>
                    <a:pt x="51" y="104"/>
                    <a:pt x="52" y="104"/>
                    <a:pt x="52" y="104"/>
                  </a:cubicBezTo>
                  <a:cubicBezTo>
                    <a:pt x="52" y="105"/>
                    <a:pt x="52" y="105"/>
                    <a:pt x="53" y="106"/>
                  </a:cubicBezTo>
                  <a:cubicBezTo>
                    <a:pt x="53" y="106"/>
                    <a:pt x="53" y="106"/>
                    <a:pt x="54" y="106"/>
                  </a:cubicBezTo>
                  <a:cubicBezTo>
                    <a:pt x="54" y="106"/>
                    <a:pt x="54" y="106"/>
                    <a:pt x="54" y="107"/>
                  </a:cubicBezTo>
                  <a:cubicBezTo>
                    <a:pt x="55" y="107"/>
                    <a:pt x="55" y="107"/>
                    <a:pt x="55" y="107"/>
                  </a:cubicBezTo>
                  <a:cubicBezTo>
                    <a:pt x="56" y="108"/>
                    <a:pt x="56" y="107"/>
                    <a:pt x="56" y="107"/>
                  </a:cubicBezTo>
                  <a:cubicBezTo>
                    <a:pt x="57" y="108"/>
                    <a:pt x="57" y="108"/>
                    <a:pt x="57" y="109"/>
                  </a:cubicBezTo>
                  <a:cubicBezTo>
                    <a:pt x="57" y="109"/>
                    <a:pt x="57" y="110"/>
                    <a:pt x="58" y="110"/>
                  </a:cubicBezTo>
                  <a:cubicBezTo>
                    <a:pt x="58" y="111"/>
                    <a:pt x="59" y="111"/>
                    <a:pt x="60" y="111"/>
                  </a:cubicBezTo>
                  <a:cubicBezTo>
                    <a:pt x="60" y="111"/>
                    <a:pt x="60" y="111"/>
                    <a:pt x="60" y="111"/>
                  </a:cubicBezTo>
                  <a:cubicBezTo>
                    <a:pt x="60" y="111"/>
                    <a:pt x="60" y="111"/>
                    <a:pt x="60" y="110"/>
                  </a:cubicBezTo>
                  <a:cubicBezTo>
                    <a:pt x="60" y="110"/>
                    <a:pt x="60" y="109"/>
                    <a:pt x="61" y="109"/>
                  </a:cubicBezTo>
                  <a:cubicBezTo>
                    <a:pt x="61" y="108"/>
                    <a:pt x="61" y="108"/>
                    <a:pt x="61" y="107"/>
                  </a:cubicBezTo>
                  <a:cubicBezTo>
                    <a:pt x="62" y="107"/>
                    <a:pt x="62" y="107"/>
                    <a:pt x="62" y="107"/>
                  </a:cubicBezTo>
                  <a:cubicBezTo>
                    <a:pt x="63" y="107"/>
                    <a:pt x="62" y="107"/>
                    <a:pt x="63" y="106"/>
                  </a:cubicBezTo>
                  <a:cubicBezTo>
                    <a:pt x="63" y="106"/>
                    <a:pt x="63" y="106"/>
                    <a:pt x="64" y="105"/>
                  </a:cubicBezTo>
                  <a:cubicBezTo>
                    <a:pt x="64" y="105"/>
                    <a:pt x="64" y="104"/>
                    <a:pt x="64" y="104"/>
                  </a:cubicBezTo>
                  <a:cubicBezTo>
                    <a:pt x="64" y="103"/>
                    <a:pt x="64" y="103"/>
                    <a:pt x="64" y="102"/>
                  </a:cubicBezTo>
                  <a:cubicBezTo>
                    <a:pt x="64" y="102"/>
                    <a:pt x="65" y="102"/>
                    <a:pt x="65" y="101"/>
                  </a:cubicBezTo>
                  <a:cubicBezTo>
                    <a:pt x="65" y="100"/>
                    <a:pt x="65" y="100"/>
                    <a:pt x="66" y="100"/>
                  </a:cubicBezTo>
                  <a:cubicBezTo>
                    <a:pt x="66" y="99"/>
                    <a:pt x="66" y="99"/>
                    <a:pt x="66" y="99"/>
                  </a:cubicBezTo>
                  <a:cubicBezTo>
                    <a:pt x="67" y="98"/>
                    <a:pt x="67" y="98"/>
                    <a:pt x="67" y="97"/>
                  </a:cubicBezTo>
                  <a:cubicBezTo>
                    <a:pt x="68" y="96"/>
                    <a:pt x="67" y="95"/>
                    <a:pt x="67" y="94"/>
                  </a:cubicBezTo>
                  <a:cubicBezTo>
                    <a:pt x="67" y="94"/>
                    <a:pt x="67" y="94"/>
                    <a:pt x="67" y="93"/>
                  </a:cubicBezTo>
                  <a:cubicBezTo>
                    <a:pt x="67" y="93"/>
                    <a:pt x="67" y="93"/>
                    <a:pt x="67" y="92"/>
                  </a:cubicBezTo>
                  <a:cubicBezTo>
                    <a:pt x="66" y="91"/>
                    <a:pt x="66" y="91"/>
                    <a:pt x="67" y="90"/>
                  </a:cubicBezTo>
                  <a:cubicBezTo>
                    <a:pt x="67" y="89"/>
                    <a:pt x="67" y="89"/>
                    <a:pt x="67" y="89"/>
                  </a:cubicBezTo>
                  <a:cubicBezTo>
                    <a:pt x="68" y="89"/>
                    <a:pt x="68" y="88"/>
                    <a:pt x="68" y="88"/>
                  </a:cubicBezTo>
                  <a:cubicBezTo>
                    <a:pt x="69" y="88"/>
                    <a:pt x="69" y="88"/>
                    <a:pt x="69" y="87"/>
                  </a:cubicBezTo>
                  <a:cubicBezTo>
                    <a:pt x="69" y="87"/>
                    <a:pt x="70" y="87"/>
                    <a:pt x="70" y="87"/>
                  </a:cubicBezTo>
                  <a:cubicBezTo>
                    <a:pt x="70" y="86"/>
                    <a:pt x="70" y="86"/>
                    <a:pt x="71" y="85"/>
                  </a:cubicBezTo>
                  <a:cubicBezTo>
                    <a:pt x="71" y="85"/>
                    <a:pt x="72" y="85"/>
                    <a:pt x="72" y="85"/>
                  </a:cubicBezTo>
                  <a:cubicBezTo>
                    <a:pt x="73" y="85"/>
                    <a:pt x="73" y="85"/>
                    <a:pt x="74" y="85"/>
                  </a:cubicBezTo>
                  <a:cubicBezTo>
                    <a:pt x="74" y="84"/>
                    <a:pt x="74" y="84"/>
                    <a:pt x="75" y="84"/>
                  </a:cubicBezTo>
                  <a:cubicBezTo>
                    <a:pt x="75" y="84"/>
                    <a:pt x="75" y="84"/>
                    <a:pt x="75" y="84"/>
                  </a:cubicBezTo>
                  <a:cubicBezTo>
                    <a:pt x="75" y="83"/>
                    <a:pt x="75" y="83"/>
                    <a:pt x="76" y="83"/>
                  </a:cubicBezTo>
                  <a:cubicBezTo>
                    <a:pt x="76" y="83"/>
                    <a:pt x="76" y="83"/>
                    <a:pt x="77" y="82"/>
                  </a:cubicBezTo>
                  <a:cubicBezTo>
                    <a:pt x="77" y="82"/>
                    <a:pt x="77" y="82"/>
                    <a:pt x="78" y="82"/>
                  </a:cubicBezTo>
                  <a:cubicBezTo>
                    <a:pt x="79" y="82"/>
                    <a:pt x="79" y="82"/>
                    <a:pt x="80" y="82"/>
                  </a:cubicBezTo>
                  <a:cubicBezTo>
                    <a:pt x="81" y="82"/>
                    <a:pt x="81" y="82"/>
                    <a:pt x="82" y="82"/>
                  </a:cubicBezTo>
                  <a:cubicBezTo>
                    <a:pt x="82" y="82"/>
                    <a:pt x="82" y="81"/>
                    <a:pt x="82" y="81"/>
                  </a:cubicBezTo>
                  <a:cubicBezTo>
                    <a:pt x="83" y="81"/>
                    <a:pt x="83" y="81"/>
                    <a:pt x="83" y="81"/>
                  </a:cubicBezTo>
                  <a:cubicBezTo>
                    <a:pt x="83" y="80"/>
                    <a:pt x="83" y="80"/>
                    <a:pt x="84" y="80"/>
                  </a:cubicBezTo>
                  <a:cubicBezTo>
                    <a:pt x="84" y="79"/>
                    <a:pt x="84" y="79"/>
                    <a:pt x="84" y="79"/>
                  </a:cubicBezTo>
                  <a:cubicBezTo>
                    <a:pt x="85" y="79"/>
                    <a:pt x="85" y="78"/>
                    <a:pt x="85" y="78"/>
                  </a:cubicBezTo>
                  <a:cubicBezTo>
                    <a:pt x="85" y="77"/>
                    <a:pt x="84" y="76"/>
                    <a:pt x="85" y="76"/>
                  </a:cubicBezTo>
                  <a:cubicBezTo>
                    <a:pt x="85" y="76"/>
                    <a:pt x="86" y="76"/>
                    <a:pt x="86" y="76"/>
                  </a:cubicBezTo>
                  <a:cubicBezTo>
                    <a:pt x="86" y="75"/>
                    <a:pt x="86" y="75"/>
                    <a:pt x="86" y="75"/>
                  </a:cubicBezTo>
                  <a:cubicBezTo>
                    <a:pt x="87" y="74"/>
                    <a:pt x="86" y="74"/>
                    <a:pt x="86" y="73"/>
                  </a:cubicBezTo>
                  <a:cubicBezTo>
                    <a:pt x="86" y="73"/>
                    <a:pt x="87" y="73"/>
                    <a:pt x="87" y="73"/>
                  </a:cubicBezTo>
                  <a:cubicBezTo>
                    <a:pt x="87" y="73"/>
                    <a:pt x="87" y="73"/>
                    <a:pt x="88" y="72"/>
                  </a:cubicBezTo>
                  <a:cubicBezTo>
                    <a:pt x="89" y="72"/>
                    <a:pt x="88" y="71"/>
                    <a:pt x="88" y="69"/>
                  </a:cubicBezTo>
                  <a:cubicBezTo>
                    <a:pt x="88" y="69"/>
                    <a:pt x="88" y="68"/>
                    <a:pt x="88" y="68"/>
                  </a:cubicBezTo>
                  <a:cubicBezTo>
                    <a:pt x="88" y="67"/>
                    <a:pt x="89" y="67"/>
                    <a:pt x="89" y="67"/>
                  </a:cubicBezTo>
                  <a:cubicBezTo>
                    <a:pt x="89" y="66"/>
                    <a:pt x="88" y="66"/>
                    <a:pt x="88" y="65"/>
                  </a:cubicBezTo>
                  <a:cubicBezTo>
                    <a:pt x="88" y="65"/>
                    <a:pt x="88" y="64"/>
                    <a:pt x="89" y="64"/>
                  </a:cubicBezTo>
                  <a:cubicBezTo>
                    <a:pt x="89" y="64"/>
                    <a:pt x="89" y="64"/>
                    <a:pt x="89" y="63"/>
                  </a:cubicBezTo>
                  <a:cubicBezTo>
                    <a:pt x="90" y="63"/>
                    <a:pt x="89" y="62"/>
                    <a:pt x="89" y="61"/>
                  </a:cubicBezTo>
                  <a:cubicBezTo>
                    <a:pt x="89" y="61"/>
                    <a:pt x="89" y="60"/>
                    <a:pt x="89" y="60"/>
                  </a:cubicBezTo>
                  <a:cubicBezTo>
                    <a:pt x="89" y="59"/>
                    <a:pt x="89" y="59"/>
                    <a:pt x="89" y="58"/>
                  </a:cubicBezTo>
                  <a:cubicBezTo>
                    <a:pt x="88" y="58"/>
                    <a:pt x="88" y="58"/>
                    <a:pt x="88" y="57"/>
                  </a:cubicBezTo>
                  <a:cubicBezTo>
                    <a:pt x="88" y="57"/>
                    <a:pt x="88" y="56"/>
                    <a:pt x="89" y="56"/>
                  </a:cubicBezTo>
                  <a:cubicBezTo>
                    <a:pt x="89" y="56"/>
                    <a:pt x="89" y="56"/>
                    <a:pt x="89" y="56"/>
                  </a:cubicBezTo>
                  <a:cubicBezTo>
                    <a:pt x="89" y="55"/>
                    <a:pt x="88" y="55"/>
                    <a:pt x="88" y="54"/>
                  </a:cubicBezTo>
                  <a:cubicBezTo>
                    <a:pt x="88" y="54"/>
                    <a:pt x="88" y="54"/>
                    <a:pt x="89" y="53"/>
                  </a:cubicBezTo>
                  <a:cubicBezTo>
                    <a:pt x="89" y="53"/>
                    <a:pt x="89" y="53"/>
                    <a:pt x="90" y="53"/>
                  </a:cubicBezTo>
                  <a:cubicBezTo>
                    <a:pt x="90" y="52"/>
                    <a:pt x="90" y="53"/>
                    <a:pt x="91" y="52"/>
                  </a:cubicBezTo>
                  <a:cubicBezTo>
                    <a:pt x="91" y="52"/>
                    <a:pt x="91" y="52"/>
                    <a:pt x="91" y="51"/>
                  </a:cubicBezTo>
                  <a:cubicBezTo>
                    <a:pt x="91" y="51"/>
                    <a:pt x="91" y="51"/>
                    <a:pt x="92" y="51"/>
                  </a:cubicBezTo>
                  <a:cubicBezTo>
                    <a:pt x="92" y="50"/>
                    <a:pt x="92" y="50"/>
                    <a:pt x="92" y="49"/>
                  </a:cubicBezTo>
                  <a:cubicBezTo>
                    <a:pt x="93" y="49"/>
                    <a:pt x="93" y="48"/>
                    <a:pt x="93" y="47"/>
                  </a:cubicBezTo>
                  <a:cubicBezTo>
                    <a:pt x="93" y="47"/>
                    <a:pt x="93" y="47"/>
                    <a:pt x="93" y="47"/>
                  </a:cubicBezTo>
                  <a:cubicBezTo>
                    <a:pt x="94" y="46"/>
                    <a:pt x="94" y="47"/>
                    <a:pt x="94" y="47"/>
                  </a:cubicBezTo>
                  <a:cubicBezTo>
                    <a:pt x="95" y="46"/>
                    <a:pt x="95" y="46"/>
                    <a:pt x="95" y="45"/>
                  </a:cubicBezTo>
                  <a:cubicBezTo>
                    <a:pt x="95" y="45"/>
                    <a:pt x="96" y="45"/>
                    <a:pt x="96" y="44"/>
                  </a:cubicBezTo>
                  <a:cubicBezTo>
                    <a:pt x="96" y="43"/>
                    <a:pt x="97" y="43"/>
                    <a:pt x="97" y="43"/>
                  </a:cubicBezTo>
                  <a:cubicBezTo>
                    <a:pt x="97" y="42"/>
                    <a:pt x="98" y="42"/>
                    <a:pt x="98" y="42"/>
                  </a:cubicBezTo>
                  <a:cubicBezTo>
                    <a:pt x="98" y="42"/>
                    <a:pt x="98" y="41"/>
                    <a:pt x="98" y="41"/>
                  </a:cubicBezTo>
                  <a:cubicBezTo>
                    <a:pt x="98" y="40"/>
                    <a:pt x="98" y="40"/>
                    <a:pt x="98" y="39"/>
                  </a:cubicBezTo>
                  <a:cubicBezTo>
                    <a:pt x="98" y="39"/>
                    <a:pt x="98" y="38"/>
                    <a:pt x="98" y="38"/>
                  </a:cubicBezTo>
                  <a:cubicBezTo>
                    <a:pt x="98" y="37"/>
                    <a:pt x="99" y="37"/>
                    <a:pt x="99" y="36"/>
                  </a:cubicBezTo>
                  <a:cubicBezTo>
                    <a:pt x="99" y="36"/>
                    <a:pt x="98" y="35"/>
                    <a:pt x="98" y="35"/>
                  </a:cubicBezTo>
                  <a:cubicBezTo>
                    <a:pt x="98" y="34"/>
                    <a:pt x="98" y="34"/>
                    <a:pt x="98" y="33"/>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11" name="Freeform 102"/>
            <p:cNvSpPr>
              <a:spLocks/>
            </p:cNvSpPr>
            <p:nvPr/>
          </p:nvSpPr>
          <p:spPr bwMode="auto">
            <a:xfrm>
              <a:off x="3967164" y="1919289"/>
              <a:ext cx="550863" cy="573088"/>
            </a:xfrm>
            <a:custGeom>
              <a:avLst/>
              <a:gdLst>
                <a:gd name="T0" fmla="*/ 47 w 51"/>
                <a:gd name="T1" fmla="*/ 44 h 53"/>
                <a:gd name="T2" fmla="*/ 49 w 51"/>
                <a:gd name="T3" fmla="*/ 42 h 53"/>
                <a:gd name="T4" fmla="*/ 50 w 51"/>
                <a:gd name="T5" fmla="*/ 41 h 53"/>
                <a:gd name="T6" fmla="*/ 51 w 51"/>
                <a:gd name="T7" fmla="*/ 39 h 53"/>
                <a:gd name="T8" fmla="*/ 49 w 51"/>
                <a:gd name="T9" fmla="*/ 38 h 53"/>
                <a:gd name="T10" fmla="*/ 48 w 51"/>
                <a:gd name="T11" fmla="*/ 37 h 53"/>
                <a:gd name="T12" fmla="*/ 46 w 51"/>
                <a:gd name="T13" fmla="*/ 35 h 53"/>
                <a:gd name="T14" fmla="*/ 46 w 51"/>
                <a:gd name="T15" fmla="*/ 32 h 53"/>
                <a:gd name="T16" fmla="*/ 46 w 51"/>
                <a:gd name="T17" fmla="*/ 29 h 53"/>
                <a:gd name="T18" fmla="*/ 46 w 51"/>
                <a:gd name="T19" fmla="*/ 27 h 53"/>
                <a:gd name="T20" fmla="*/ 46 w 51"/>
                <a:gd name="T21" fmla="*/ 25 h 53"/>
                <a:gd name="T22" fmla="*/ 45 w 51"/>
                <a:gd name="T23" fmla="*/ 22 h 53"/>
                <a:gd name="T24" fmla="*/ 45 w 51"/>
                <a:gd name="T25" fmla="*/ 21 h 53"/>
                <a:gd name="T26" fmla="*/ 45 w 51"/>
                <a:gd name="T27" fmla="*/ 20 h 53"/>
                <a:gd name="T28" fmla="*/ 44 w 51"/>
                <a:gd name="T29" fmla="*/ 17 h 53"/>
                <a:gd name="T30" fmla="*/ 43 w 51"/>
                <a:gd name="T31" fmla="*/ 15 h 53"/>
                <a:gd name="T32" fmla="*/ 42 w 51"/>
                <a:gd name="T33" fmla="*/ 13 h 53"/>
                <a:gd name="T34" fmla="*/ 40 w 51"/>
                <a:gd name="T35" fmla="*/ 12 h 53"/>
                <a:gd name="T36" fmla="*/ 40 w 51"/>
                <a:gd name="T37" fmla="*/ 10 h 53"/>
                <a:gd name="T38" fmla="*/ 42 w 51"/>
                <a:gd name="T39" fmla="*/ 7 h 53"/>
                <a:gd name="T40" fmla="*/ 41 w 51"/>
                <a:gd name="T41" fmla="*/ 4 h 53"/>
                <a:gd name="T42" fmla="*/ 42 w 51"/>
                <a:gd name="T43" fmla="*/ 2 h 53"/>
                <a:gd name="T44" fmla="*/ 42 w 51"/>
                <a:gd name="T45" fmla="*/ 1 h 53"/>
                <a:gd name="T46" fmla="*/ 39 w 51"/>
                <a:gd name="T47" fmla="*/ 1 h 53"/>
                <a:gd name="T48" fmla="*/ 37 w 51"/>
                <a:gd name="T49" fmla="*/ 1 h 53"/>
                <a:gd name="T50" fmla="*/ 35 w 51"/>
                <a:gd name="T51" fmla="*/ 1 h 53"/>
                <a:gd name="T52" fmla="*/ 34 w 51"/>
                <a:gd name="T53" fmla="*/ 2 h 53"/>
                <a:gd name="T54" fmla="*/ 32 w 51"/>
                <a:gd name="T55" fmla="*/ 1 h 53"/>
                <a:gd name="T56" fmla="*/ 29 w 51"/>
                <a:gd name="T57" fmla="*/ 1 h 53"/>
                <a:gd name="T58" fmla="*/ 27 w 51"/>
                <a:gd name="T59" fmla="*/ 2 h 53"/>
                <a:gd name="T60" fmla="*/ 24 w 51"/>
                <a:gd name="T61" fmla="*/ 2 h 53"/>
                <a:gd name="T62" fmla="*/ 22 w 51"/>
                <a:gd name="T63" fmla="*/ 4 h 53"/>
                <a:gd name="T64" fmla="*/ 20 w 51"/>
                <a:gd name="T65" fmla="*/ 4 h 53"/>
                <a:gd name="T66" fmla="*/ 18 w 51"/>
                <a:gd name="T67" fmla="*/ 5 h 53"/>
                <a:gd name="T68" fmla="*/ 17 w 51"/>
                <a:gd name="T69" fmla="*/ 6 h 53"/>
                <a:gd name="T70" fmla="*/ 18 w 51"/>
                <a:gd name="T71" fmla="*/ 9 h 53"/>
                <a:gd name="T72" fmla="*/ 18 w 51"/>
                <a:gd name="T73" fmla="*/ 11 h 53"/>
                <a:gd name="T74" fmla="*/ 18 w 51"/>
                <a:gd name="T75" fmla="*/ 14 h 53"/>
                <a:gd name="T76" fmla="*/ 19 w 51"/>
                <a:gd name="T77" fmla="*/ 15 h 53"/>
                <a:gd name="T78" fmla="*/ 17 w 51"/>
                <a:gd name="T79" fmla="*/ 16 h 53"/>
                <a:gd name="T80" fmla="*/ 14 w 51"/>
                <a:gd name="T81" fmla="*/ 16 h 53"/>
                <a:gd name="T82" fmla="*/ 14 w 51"/>
                <a:gd name="T83" fmla="*/ 19 h 53"/>
                <a:gd name="T84" fmla="*/ 11 w 51"/>
                <a:gd name="T85" fmla="*/ 20 h 53"/>
                <a:gd name="T86" fmla="*/ 9 w 51"/>
                <a:gd name="T87" fmla="*/ 21 h 53"/>
                <a:gd name="T88" fmla="*/ 7 w 51"/>
                <a:gd name="T89" fmla="*/ 22 h 53"/>
                <a:gd name="T90" fmla="*/ 4 w 51"/>
                <a:gd name="T91" fmla="*/ 23 h 53"/>
                <a:gd name="T92" fmla="*/ 2 w 51"/>
                <a:gd name="T93" fmla="*/ 24 h 53"/>
                <a:gd name="T94" fmla="*/ 1 w 51"/>
                <a:gd name="T95" fmla="*/ 25 h 53"/>
                <a:gd name="T96" fmla="*/ 1 w 51"/>
                <a:gd name="T97" fmla="*/ 28 h 53"/>
                <a:gd name="T98" fmla="*/ 10 w 51"/>
                <a:gd name="T99" fmla="*/ 36 h 53"/>
                <a:gd name="T100" fmla="*/ 25 w 51"/>
                <a:gd name="T101" fmla="*/ 47 h 53"/>
                <a:gd name="T102" fmla="*/ 25 w 51"/>
                <a:gd name="T103" fmla="*/ 48 h 53"/>
                <a:gd name="T104" fmla="*/ 27 w 51"/>
                <a:gd name="T105" fmla="*/ 49 h 53"/>
                <a:gd name="T106" fmla="*/ 28 w 51"/>
                <a:gd name="T107" fmla="*/ 50 h 53"/>
                <a:gd name="T108" fmla="*/ 30 w 51"/>
                <a:gd name="T109" fmla="*/ 52 h 53"/>
                <a:gd name="T110" fmla="*/ 30 w 51"/>
                <a:gd name="T111" fmla="*/ 53 h 53"/>
                <a:gd name="T112" fmla="*/ 31 w 51"/>
                <a:gd name="T113" fmla="*/ 53 h 53"/>
                <a:gd name="T114" fmla="*/ 36 w 51"/>
                <a:gd name="T115" fmla="*/ 52 h 53"/>
                <a:gd name="T116" fmla="*/ 39 w 51"/>
                <a:gd name="T117" fmla="*/ 50 h 53"/>
                <a:gd name="T118" fmla="*/ 43 w 51"/>
                <a:gd name="T119" fmla="*/ 4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 h="53">
                  <a:moveTo>
                    <a:pt x="44" y="45"/>
                  </a:moveTo>
                  <a:cubicBezTo>
                    <a:pt x="45" y="44"/>
                    <a:pt x="46" y="45"/>
                    <a:pt x="47" y="44"/>
                  </a:cubicBezTo>
                  <a:cubicBezTo>
                    <a:pt x="47" y="43"/>
                    <a:pt x="47" y="43"/>
                    <a:pt x="48" y="43"/>
                  </a:cubicBezTo>
                  <a:cubicBezTo>
                    <a:pt x="48" y="42"/>
                    <a:pt x="48" y="42"/>
                    <a:pt x="49" y="42"/>
                  </a:cubicBezTo>
                  <a:cubicBezTo>
                    <a:pt x="49" y="42"/>
                    <a:pt x="49" y="42"/>
                    <a:pt x="50" y="41"/>
                  </a:cubicBezTo>
                  <a:cubicBezTo>
                    <a:pt x="50" y="41"/>
                    <a:pt x="50" y="41"/>
                    <a:pt x="50" y="41"/>
                  </a:cubicBezTo>
                  <a:cubicBezTo>
                    <a:pt x="51" y="41"/>
                    <a:pt x="51" y="40"/>
                    <a:pt x="51" y="40"/>
                  </a:cubicBezTo>
                  <a:cubicBezTo>
                    <a:pt x="51" y="40"/>
                    <a:pt x="51" y="39"/>
                    <a:pt x="51" y="39"/>
                  </a:cubicBezTo>
                  <a:cubicBezTo>
                    <a:pt x="51" y="38"/>
                    <a:pt x="50" y="38"/>
                    <a:pt x="50" y="38"/>
                  </a:cubicBezTo>
                  <a:cubicBezTo>
                    <a:pt x="50" y="38"/>
                    <a:pt x="50" y="38"/>
                    <a:pt x="49" y="38"/>
                  </a:cubicBezTo>
                  <a:cubicBezTo>
                    <a:pt x="49" y="37"/>
                    <a:pt x="49" y="37"/>
                    <a:pt x="48" y="37"/>
                  </a:cubicBezTo>
                  <a:cubicBezTo>
                    <a:pt x="48" y="37"/>
                    <a:pt x="48" y="37"/>
                    <a:pt x="48" y="37"/>
                  </a:cubicBezTo>
                  <a:cubicBezTo>
                    <a:pt x="47" y="37"/>
                    <a:pt x="47" y="37"/>
                    <a:pt x="47" y="37"/>
                  </a:cubicBezTo>
                  <a:cubicBezTo>
                    <a:pt x="47" y="36"/>
                    <a:pt x="46" y="36"/>
                    <a:pt x="46" y="35"/>
                  </a:cubicBezTo>
                  <a:cubicBezTo>
                    <a:pt x="46" y="35"/>
                    <a:pt x="46" y="35"/>
                    <a:pt x="46" y="34"/>
                  </a:cubicBezTo>
                  <a:cubicBezTo>
                    <a:pt x="46" y="33"/>
                    <a:pt x="46" y="33"/>
                    <a:pt x="46" y="32"/>
                  </a:cubicBezTo>
                  <a:cubicBezTo>
                    <a:pt x="46" y="32"/>
                    <a:pt x="46" y="31"/>
                    <a:pt x="46" y="31"/>
                  </a:cubicBezTo>
                  <a:cubicBezTo>
                    <a:pt x="46" y="30"/>
                    <a:pt x="46" y="30"/>
                    <a:pt x="46" y="29"/>
                  </a:cubicBezTo>
                  <a:cubicBezTo>
                    <a:pt x="46" y="28"/>
                    <a:pt x="46" y="28"/>
                    <a:pt x="46" y="27"/>
                  </a:cubicBezTo>
                  <a:cubicBezTo>
                    <a:pt x="46" y="27"/>
                    <a:pt x="46" y="27"/>
                    <a:pt x="46" y="27"/>
                  </a:cubicBezTo>
                  <a:cubicBezTo>
                    <a:pt x="46" y="27"/>
                    <a:pt x="46" y="26"/>
                    <a:pt x="46" y="26"/>
                  </a:cubicBezTo>
                  <a:cubicBezTo>
                    <a:pt x="46" y="25"/>
                    <a:pt x="46" y="25"/>
                    <a:pt x="46" y="25"/>
                  </a:cubicBezTo>
                  <a:cubicBezTo>
                    <a:pt x="46" y="24"/>
                    <a:pt x="46" y="24"/>
                    <a:pt x="45" y="24"/>
                  </a:cubicBezTo>
                  <a:cubicBezTo>
                    <a:pt x="45" y="23"/>
                    <a:pt x="46" y="23"/>
                    <a:pt x="45" y="22"/>
                  </a:cubicBezTo>
                  <a:cubicBezTo>
                    <a:pt x="45" y="22"/>
                    <a:pt x="45" y="22"/>
                    <a:pt x="45" y="22"/>
                  </a:cubicBezTo>
                  <a:cubicBezTo>
                    <a:pt x="45" y="21"/>
                    <a:pt x="45" y="21"/>
                    <a:pt x="45" y="21"/>
                  </a:cubicBezTo>
                  <a:cubicBezTo>
                    <a:pt x="45" y="21"/>
                    <a:pt x="45" y="21"/>
                    <a:pt x="45" y="21"/>
                  </a:cubicBezTo>
                  <a:cubicBezTo>
                    <a:pt x="45" y="20"/>
                    <a:pt x="45" y="20"/>
                    <a:pt x="45" y="20"/>
                  </a:cubicBezTo>
                  <a:cubicBezTo>
                    <a:pt x="45" y="19"/>
                    <a:pt x="45" y="19"/>
                    <a:pt x="45" y="18"/>
                  </a:cubicBezTo>
                  <a:cubicBezTo>
                    <a:pt x="44" y="18"/>
                    <a:pt x="44" y="17"/>
                    <a:pt x="44" y="17"/>
                  </a:cubicBezTo>
                  <a:cubicBezTo>
                    <a:pt x="44" y="16"/>
                    <a:pt x="44" y="16"/>
                    <a:pt x="44" y="15"/>
                  </a:cubicBezTo>
                  <a:cubicBezTo>
                    <a:pt x="43" y="15"/>
                    <a:pt x="43" y="15"/>
                    <a:pt x="43" y="15"/>
                  </a:cubicBezTo>
                  <a:cubicBezTo>
                    <a:pt x="42" y="15"/>
                    <a:pt x="42" y="15"/>
                    <a:pt x="42" y="14"/>
                  </a:cubicBezTo>
                  <a:cubicBezTo>
                    <a:pt x="42" y="14"/>
                    <a:pt x="42" y="14"/>
                    <a:pt x="42" y="13"/>
                  </a:cubicBezTo>
                  <a:cubicBezTo>
                    <a:pt x="42" y="13"/>
                    <a:pt x="42" y="13"/>
                    <a:pt x="41" y="12"/>
                  </a:cubicBezTo>
                  <a:cubicBezTo>
                    <a:pt x="41" y="12"/>
                    <a:pt x="41" y="12"/>
                    <a:pt x="40" y="12"/>
                  </a:cubicBezTo>
                  <a:cubicBezTo>
                    <a:pt x="40" y="12"/>
                    <a:pt x="40" y="11"/>
                    <a:pt x="40" y="11"/>
                  </a:cubicBezTo>
                  <a:cubicBezTo>
                    <a:pt x="40" y="10"/>
                    <a:pt x="40" y="10"/>
                    <a:pt x="40" y="10"/>
                  </a:cubicBezTo>
                  <a:cubicBezTo>
                    <a:pt x="40" y="9"/>
                    <a:pt x="41" y="9"/>
                    <a:pt x="41" y="9"/>
                  </a:cubicBezTo>
                  <a:cubicBezTo>
                    <a:pt x="42" y="8"/>
                    <a:pt x="42" y="8"/>
                    <a:pt x="42" y="7"/>
                  </a:cubicBezTo>
                  <a:cubicBezTo>
                    <a:pt x="42" y="7"/>
                    <a:pt x="42" y="6"/>
                    <a:pt x="42" y="6"/>
                  </a:cubicBezTo>
                  <a:cubicBezTo>
                    <a:pt x="42" y="5"/>
                    <a:pt x="41" y="5"/>
                    <a:pt x="41" y="4"/>
                  </a:cubicBezTo>
                  <a:cubicBezTo>
                    <a:pt x="41" y="4"/>
                    <a:pt x="42" y="4"/>
                    <a:pt x="42" y="3"/>
                  </a:cubicBezTo>
                  <a:cubicBezTo>
                    <a:pt x="42" y="3"/>
                    <a:pt x="42" y="3"/>
                    <a:pt x="42" y="2"/>
                  </a:cubicBezTo>
                  <a:cubicBezTo>
                    <a:pt x="42" y="2"/>
                    <a:pt x="42" y="2"/>
                    <a:pt x="42" y="1"/>
                  </a:cubicBezTo>
                  <a:cubicBezTo>
                    <a:pt x="42" y="1"/>
                    <a:pt x="42" y="1"/>
                    <a:pt x="42" y="1"/>
                  </a:cubicBezTo>
                  <a:cubicBezTo>
                    <a:pt x="41" y="2"/>
                    <a:pt x="41" y="1"/>
                    <a:pt x="40" y="1"/>
                  </a:cubicBezTo>
                  <a:cubicBezTo>
                    <a:pt x="40" y="1"/>
                    <a:pt x="39" y="1"/>
                    <a:pt x="39" y="1"/>
                  </a:cubicBezTo>
                  <a:cubicBezTo>
                    <a:pt x="38" y="1"/>
                    <a:pt x="38" y="1"/>
                    <a:pt x="38" y="1"/>
                  </a:cubicBezTo>
                  <a:cubicBezTo>
                    <a:pt x="37" y="1"/>
                    <a:pt x="37" y="0"/>
                    <a:pt x="37" y="1"/>
                  </a:cubicBezTo>
                  <a:cubicBezTo>
                    <a:pt x="37" y="1"/>
                    <a:pt x="37" y="1"/>
                    <a:pt x="37" y="1"/>
                  </a:cubicBezTo>
                  <a:cubicBezTo>
                    <a:pt x="36" y="2"/>
                    <a:pt x="36" y="1"/>
                    <a:pt x="35" y="1"/>
                  </a:cubicBezTo>
                  <a:cubicBezTo>
                    <a:pt x="35" y="2"/>
                    <a:pt x="35" y="2"/>
                    <a:pt x="35" y="2"/>
                  </a:cubicBezTo>
                  <a:cubicBezTo>
                    <a:pt x="35" y="2"/>
                    <a:pt x="35" y="2"/>
                    <a:pt x="34" y="2"/>
                  </a:cubicBezTo>
                  <a:cubicBezTo>
                    <a:pt x="34" y="2"/>
                    <a:pt x="34" y="1"/>
                    <a:pt x="33" y="1"/>
                  </a:cubicBezTo>
                  <a:cubicBezTo>
                    <a:pt x="33" y="1"/>
                    <a:pt x="32" y="1"/>
                    <a:pt x="32" y="1"/>
                  </a:cubicBezTo>
                  <a:cubicBezTo>
                    <a:pt x="31" y="1"/>
                    <a:pt x="31" y="1"/>
                    <a:pt x="30" y="1"/>
                  </a:cubicBezTo>
                  <a:cubicBezTo>
                    <a:pt x="30" y="1"/>
                    <a:pt x="29" y="1"/>
                    <a:pt x="29" y="1"/>
                  </a:cubicBezTo>
                  <a:cubicBezTo>
                    <a:pt x="28" y="1"/>
                    <a:pt x="28" y="2"/>
                    <a:pt x="28" y="2"/>
                  </a:cubicBezTo>
                  <a:cubicBezTo>
                    <a:pt x="28" y="2"/>
                    <a:pt x="27" y="2"/>
                    <a:pt x="27" y="2"/>
                  </a:cubicBezTo>
                  <a:cubicBezTo>
                    <a:pt x="26" y="2"/>
                    <a:pt x="26" y="2"/>
                    <a:pt x="25" y="2"/>
                  </a:cubicBezTo>
                  <a:cubicBezTo>
                    <a:pt x="25" y="2"/>
                    <a:pt x="24" y="2"/>
                    <a:pt x="24" y="2"/>
                  </a:cubicBezTo>
                  <a:cubicBezTo>
                    <a:pt x="24" y="2"/>
                    <a:pt x="23" y="2"/>
                    <a:pt x="23" y="3"/>
                  </a:cubicBezTo>
                  <a:cubicBezTo>
                    <a:pt x="23" y="3"/>
                    <a:pt x="23" y="4"/>
                    <a:pt x="22" y="4"/>
                  </a:cubicBezTo>
                  <a:cubicBezTo>
                    <a:pt x="22" y="4"/>
                    <a:pt x="22" y="4"/>
                    <a:pt x="21" y="4"/>
                  </a:cubicBezTo>
                  <a:cubicBezTo>
                    <a:pt x="21" y="4"/>
                    <a:pt x="20" y="4"/>
                    <a:pt x="20" y="4"/>
                  </a:cubicBezTo>
                  <a:cubicBezTo>
                    <a:pt x="19" y="4"/>
                    <a:pt x="19" y="4"/>
                    <a:pt x="19" y="5"/>
                  </a:cubicBezTo>
                  <a:cubicBezTo>
                    <a:pt x="19" y="5"/>
                    <a:pt x="18" y="5"/>
                    <a:pt x="18" y="5"/>
                  </a:cubicBezTo>
                  <a:cubicBezTo>
                    <a:pt x="18" y="5"/>
                    <a:pt x="18" y="6"/>
                    <a:pt x="17" y="6"/>
                  </a:cubicBezTo>
                  <a:cubicBezTo>
                    <a:pt x="17" y="6"/>
                    <a:pt x="17" y="6"/>
                    <a:pt x="17" y="6"/>
                  </a:cubicBezTo>
                  <a:cubicBezTo>
                    <a:pt x="17" y="7"/>
                    <a:pt x="17" y="7"/>
                    <a:pt x="17" y="7"/>
                  </a:cubicBezTo>
                  <a:cubicBezTo>
                    <a:pt x="18" y="8"/>
                    <a:pt x="18" y="8"/>
                    <a:pt x="18" y="9"/>
                  </a:cubicBezTo>
                  <a:cubicBezTo>
                    <a:pt x="18" y="9"/>
                    <a:pt x="18" y="10"/>
                    <a:pt x="18" y="10"/>
                  </a:cubicBezTo>
                  <a:cubicBezTo>
                    <a:pt x="18" y="10"/>
                    <a:pt x="18" y="11"/>
                    <a:pt x="18" y="11"/>
                  </a:cubicBezTo>
                  <a:cubicBezTo>
                    <a:pt x="18" y="11"/>
                    <a:pt x="18" y="12"/>
                    <a:pt x="18" y="12"/>
                  </a:cubicBezTo>
                  <a:cubicBezTo>
                    <a:pt x="18" y="13"/>
                    <a:pt x="18" y="13"/>
                    <a:pt x="18" y="14"/>
                  </a:cubicBezTo>
                  <a:cubicBezTo>
                    <a:pt x="19" y="14"/>
                    <a:pt x="19" y="14"/>
                    <a:pt x="19" y="14"/>
                  </a:cubicBezTo>
                  <a:cubicBezTo>
                    <a:pt x="19" y="15"/>
                    <a:pt x="19" y="15"/>
                    <a:pt x="19" y="15"/>
                  </a:cubicBezTo>
                  <a:cubicBezTo>
                    <a:pt x="19" y="16"/>
                    <a:pt x="19" y="16"/>
                    <a:pt x="18" y="16"/>
                  </a:cubicBezTo>
                  <a:cubicBezTo>
                    <a:pt x="18" y="16"/>
                    <a:pt x="17" y="16"/>
                    <a:pt x="17" y="16"/>
                  </a:cubicBezTo>
                  <a:cubicBezTo>
                    <a:pt x="17" y="15"/>
                    <a:pt x="16" y="15"/>
                    <a:pt x="16" y="16"/>
                  </a:cubicBezTo>
                  <a:cubicBezTo>
                    <a:pt x="15" y="16"/>
                    <a:pt x="14" y="16"/>
                    <a:pt x="14" y="16"/>
                  </a:cubicBezTo>
                  <a:cubicBezTo>
                    <a:pt x="14" y="17"/>
                    <a:pt x="13" y="17"/>
                    <a:pt x="13" y="18"/>
                  </a:cubicBezTo>
                  <a:cubicBezTo>
                    <a:pt x="13" y="18"/>
                    <a:pt x="14" y="19"/>
                    <a:pt x="14" y="19"/>
                  </a:cubicBezTo>
                  <a:cubicBezTo>
                    <a:pt x="14" y="20"/>
                    <a:pt x="13" y="20"/>
                    <a:pt x="12" y="20"/>
                  </a:cubicBezTo>
                  <a:cubicBezTo>
                    <a:pt x="12" y="20"/>
                    <a:pt x="12" y="20"/>
                    <a:pt x="11" y="20"/>
                  </a:cubicBezTo>
                  <a:cubicBezTo>
                    <a:pt x="11" y="20"/>
                    <a:pt x="11" y="20"/>
                    <a:pt x="10" y="20"/>
                  </a:cubicBezTo>
                  <a:cubicBezTo>
                    <a:pt x="10" y="20"/>
                    <a:pt x="10" y="21"/>
                    <a:pt x="9" y="21"/>
                  </a:cubicBezTo>
                  <a:cubicBezTo>
                    <a:pt x="9" y="21"/>
                    <a:pt x="8" y="22"/>
                    <a:pt x="8" y="22"/>
                  </a:cubicBezTo>
                  <a:cubicBezTo>
                    <a:pt x="7" y="22"/>
                    <a:pt x="7" y="22"/>
                    <a:pt x="7" y="22"/>
                  </a:cubicBezTo>
                  <a:cubicBezTo>
                    <a:pt x="6" y="22"/>
                    <a:pt x="6" y="22"/>
                    <a:pt x="5" y="23"/>
                  </a:cubicBezTo>
                  <a:cubicBezTo>
                    <a:pt x="5" y="23"/>
                    <a:pt x="4" y="23"/>
                    <a:pt x="4" y="23"/>
                  </a:cubicBezTo>
                  <a:cubicBezTo>
                    <a:pt x="3" y="24"/>
                    <a:pt x="3" y="24"/>
                    <a:pt x="3" y="24"/>
                  </a:cubicBezTo>
                  <a:cubicBezTo>
                    <a:pt x="3" y="24"/>
                    <a:pt x="2" y="24"/>
                    <a:pt x="2" y="24"/>
                  </a:cubicBezTo>
                  <a:cubicBezTo>
                    <a:pt x="2" y="24"/>
                    <a:pt x="2" y="25"/>
                    <a:pt x="1" y="25"/>
                  </a:cubicBezTo>
                  <a:cubicBezTo>
                    <a:pt x="1" y="25"/>
                    <a:pt x="1" y="25"/>
                    <a:pt x="1" y="25"/>
                  </a:cubicBezTo>
                  <a:cubicBezTo>
                    <a:pt x="1" y="25"/>
                    <a:pt x="1" y="26"/>
                    <a:pt x="1" y="27"/>
                  </a:cubicBezTo>
                  <a:cubicBezTo>
                    <a:pt x="1" y="27"/>
                    <a:pt x="1" y="28"/>
                    <a:pt x="1" y="28"/>
                  </a:cubicBezTo>
                  <a:cubicBezTo>
                    <a:pt x="0" y="28"/>
                    <a:pt x="0" y="28"/>
                    <a:pt x="0" y="28"/>
                  </a:cubicBezTo>
                  <a:cubicBezTo>
                    <a:pt x="10" y="36"/>
                    <a:pt x="10" y="36"/>
                    <a:pt x="10" y="36"/>
                  </a:cubicBezTo>
                  <a:cubicBezTo>
                    <a:pt x="10" y="36"/>
                    <a:pt x="10" y="36"/>
                    <a:pt x="10" y="36"/>
                  </a:cubicBezTo>
                  <a:cubicBezTo>
                    <a:pt x="25" y="47"/>
                    <a:pt x="25" y="47"/>
                    <a:pt x="25" y="47"/>
                  </a:cubicBezTo>
                  <a:cubicBezTo>
                    <a:pt x="25" y="47"/>
                    <a:pt x="25" y="48"/>
                    <a:pt x="25" y="48"/>
                  </a:cubicBezTo>
                  <a:cubicBezTo>
                    <a:pt x="25" y="48"/>
                    <a:pt x="25" y="48"/>
                    <a:pt x="25" y="48"/>
                  </a:cubicBezTo>
                  <a:cubicBezTo>
                    <a:pt x="26" y="49"/>
                    <a:pt x="26" y="49"/>
                    <a:pt x="26" y="49"/>
                  </a:cubicBezTo>
                  <a:cubicBezTo>
                    <a:pt x="27" y="49"/>
                    <a:pt x="27" y="49"/>
                    <a:pt x="27" y="49"/>
                  </a:cubicBezTo>
                  <a:cubicBezTo>
                    <a:pt x="27" y="50"/>
                    <a:pt x="27" y="50"/>
                    <a:pt x="28" y="50"/>
                  </a:cubicBezTo>
                  <a:cubicBezTo>
                    <a:pt x="28" y="51"/>
                    <a:pt x="28" y="50"/>
                    <a:pt x="28" y="50"/>
                  </a:cubicBezTo>
                  <a:cubicBezTo>
                    <a:pt x="29" y="50"/>
                    <a:pt x="29" y="50"/>
                    <a:pt x="29" y="51"/>
                  </a:cubicBezTo>
                  <a:cubicBezTo>
                    <a:pt x="30" y="51"/>
                    <a:pt x="30" y="52"/>
                    <a:pt x="30" y="52"/>
                  </a:cubicBezTo>
                  <a:cubicBezTo>
                    <a:pt x="30" y="52"/>
                    <a:pt x="29" y="53"/>
                    <a:pt x="30" y="53"/>
                  </a:cubicBezTo>
                  <a:cubicBezTo>
                    <a:pt x="30" y="53"/>
                    <a:pt x="30" y="53"/>
                    <a:pt x="30" y="53"/>
                  </a:cubicBezTo>
                  <a:cubicBezTo>
                    <a:pt x="31" y="53"/>
                    <a:pt x="31" y="53"/>
                    <a:pt x="32" y="53"/>
                  </a:cubicBezTo>
                  <a:cubicBezTo>
                    <a:pt x="31" y="53"/>
                    <a:pt x="31" y="53"/>
                    <a:pt x="31" y="53"/>
                  </a:cubicBezTo>
                  <a:cubicBezTo>
                    <a:pt x="32" y="53"/>
                    <a:pt x="33" y="52"/>
                    <a:pt x="34" y="52"/>
                  </a:cubicBezTo>
                  <a:cubicBezTo>
                    <a:pt x="35" y="52"/>
                    <a:pt x="35" y="52"/>
                    <a:pt x="36" y="52"/>
                  </a:cubicBezTo>
                  <a:cubicBezTo>
                    <a:pt x="36" y="52"/>
                    <a:pt x="36" y="51"/>
                    <a:pt x="37" y="51"/>
                  </a:cubicBezTo>
                  <a:cubicBezTo>
                    <a:pt x="37" y="51"/>
                    <a:pt x="38" y="50"/>
                    <a:pt x="39" y="50"/>
                  </a:cubicBezTo>
                  <a:cubicBezTo>
                    <a:pt x="39" y="49"/>
                    <a:pt x="40" y="49"/>
                    <a:pt x="40" y="48"/>
                  </a:cubicBezTo>
                  <a:cubicBezTo>
                    <a:pt x="41" y="48"/>
                    <a:pt x="42" y="47"/>
                    <a:pt x="43" y="47"/>
                  </a:cubicBezTo>
                  <a:cubicBezTo>
                    <a:pt x="43" y="46"/>
                    <a:pt x="43" y="45"/>
                    <a:pt x="44" y="4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12" name="Freeform 103"/>
            <p:cNvSpPr>
              <a:spLocks/>
            </p:cNvSpPr>
            <p:nvPr/>
          </p:nvSpPr>
          <p:spPr bwMode="auto">
            <a:xfrm>
              <a:off x="4852989" y="2103439"/>
              <a:ext cx="301625" cy="312738"/>
            </a:xfrm>
            <a:custGeom>
              <a:avLst/>
              <a:gdLst>
                <a:gd name="T0" fmla="*/ 23 w 28"/>
                <a:gd name="T1" fmla="*/ 29 h 29"/>
                <a:gd name="T2" fmla="*/ 24 w 28"/>
                <a:gd name="T3" fmla="*/ 27 h 29"/>
                <a:gd name="T4" fmla="*/ 25 w 28"/>
                <a:gd name="T5" fmla="*/ 27 h 29"/>
                <a:gd name="T6" fmla="*/ 27 w 28"/>
                <a:gd name="T7" fmla="*/ 25 h 29"/>
                <a:gd name="T8" fmla="*/ 28 w 28"/>
                <a:gd name="T9" fmla="*/ 24 h 29"/>
                <a:gd name="T10" fmla="*/ 28 w 28"/>
                <a:gd name="T11" fmla="*/ 23 h 29"/>
                <a:gd name="T12" fmla="*/ 27 w 28"/>
                <a:gd name="T13" fmla="*/ 21 h 29"/>
                <a:gd name="T14" fmla="*/ 26 w 28"/>
                <a:gd name="T15" fmla="*/ 18 h 29"/>
                <a:gd name="T16" fmla="*/ 25 w 28"/>
                <a:gd name="T17" fmla="*/ 16 h 29"/>
                <a:gd name="T18" fmla="*/ 24 w 28"/>
                <a:gd name="T19" fmla="*/ 15 h 29"/>
                <a:gd name="T20" fmla="*/ 23 w 28"/>
                <a:gd name="T21" fmla="*/ 13 h 29"/>
                <a:gd name="T22" fmla="*/ 22 w 28"/>
                <a:gd name="T23" fmla="*/ 11 h 29"/>
                <a:gd name="T24" fmla="*/ 21 w 28"/>
                <a:gd name="T25" fmla="*/ 9 h 29"/>
                <a:gd name="T26" fmla="*/ 19 w 28"/>
                <a:gd name="T27" fmla="*/ 7 h 29"/>
                <a:gd name="T28" fmla="*/ 19 w 28"/>
                <a:gd name="T29" fmla="*/ 5 h 29"/>
                <a:gd name="T30" fmla="*/ 20 w 28"/>
                <a:gd name="T31" fmla="*/ 7 h 29"/>
                <a:gd name="T32" fmla="*/ 22 w 28"/>
                <a:gd name="T33" fmla="*/ 10 h 29"/>
                <a:gd name="T34" fmla="*/ 24 w 28"/>
                <a:gd name="T35" fmla="*/ 10 h 29"/>
                <a:gd name="T36" fmla="*/ 24 w 28"/>
                <a:gd name="T37" fmla="*/ 8 h 29"/>
                <a:gd name="T38" fmla="*/ 25 w 28"/>
                <a:gd name="T39" fmla="*/ 6 h 29"/>
                <a:gd name="T40" fmla="*/ 25 w 28"/>
                <a:gd name="T41" fmla="*/ 5 h 29"/>
                <a:gd name="T42" fmla="*/ 24 w 28"/>
                <a:gd name="T43" fmla="*/ 3 h 29"/>
                <a:gd name="T44" fmla="*/ 23 w 28"/>
                <a:gd name="T45" fmla="*/ 1 h 29"/>
                <a:gd name="T46" fmla="*/ 22 w 28"/>
                <a:gd name="T47" fmla="*/ 1 h 29"/>
                <a:gd name="T48" fmla="*/ 19 w 28"/>
                <a:gd name="T49" fmla="*/ 1 h 29"/>
                <a:gd name="T50" fmla="*/ 16 w 28"/>
                <a:gd name="T51" fmla="*/ 0 h 29"/>
                <a:gd name="T52" fmla="*/ 14 w 28"/>
                <a:gd name="T53" fmla="*/ 0 h 29"/>
                <a:gd name="T54" fmla="*/ 12 w 28"/>
                <a:gd name="T55" fmla="*/ 2 h 29"/>
                <a:gd name="T56" fmla="*/ 8 w 28"/>
                <a:gd name="T57" fmla="*/ 2 h 29"/>
                <a:gd name="T58" fmla="*/ 6 w 28"/>
                <a:gd name="T59" fmla="*/ 1 h 29"/>
                <a:gd name="T60" fmla="*/ 3 w 28"/>
                <a:gd name="T61" fmla="*/ 0 h 29"/>
                <a:gd name="T62" fmla="*/ 2 w 28"/>
                <a:gd name="T63" fmla="*/ 1 h 29"/>
                <a:gd name="T64" fmla="*/ 1 w 28"/>
                <a:gd name="T65" fmla="*/ 0 h 29"/>
                <a:gd name="T66" fmla="*/ 0 w 28"/>
                <a:gd name="T67" fmla="*/ 1 h 29"/>
                <a:gd name="T68" fmla="*/ 1 w 28"/>
                <a:gd name="T69" fmla="*/ 5 h 29"/>
                <a:gd name="T70" fmla="*/ 2 w 28"/>
                <a:gd name="T71" fmla="*/ 27 h 29"/>
                <a:gd name="T72" fmla="*/ 22 w 28"/>
                <a:gd name="T73"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23" y="28"/>
                  </a:moveTo>
                  <a:cubicBezTo>
                    <a:pt x="23" y="29"/>
                    <a:pt x="23" y="29"/>
                    <a:pt x="23" y="29"/>
                  </a:cubicBezTo>
                  <a:cubicBezTo>
                    <a:pt x="23" y="29"/>
                    <a:pt x="23" y="29"/>
                    <a:pt x="24" y="29"/>
                  </a:cubicBezTo>
                  <a:cubicBezTo>
                    <a:pt x="24" y="28"/>
                    <a:pt x="24" y="28"/>
                    <a:pt x="24" y="27"/>
                  </a:cubicBezTo>
                  <a:cubicBezTo>
                    <a:pt x="25" y="27"/>
                    <a:pt x="25" y="27"/>
                    <a:pt x="25" y="27"/>
                  </a:cubicBezTo>
                  <a:cubicBezTo>
                    <a:pt x="25" y="27"/>
                    <a:pt x="25" y="27"/>
                    <a:pt x="25" y="27"/>
                  </a:cubicBezTo>
                  <a:cubicBezTo>
                    <a:pt x="26" y="26"/>
                    <a:pt x="25" y="26"/>
                    <a:pt x="26" y="26"/>
                  </a:cubicBezTo>
                  <a:cubicBezTo>
                    <a:pt x="26" y="25"/>
                    <a:pt x="26" y="25"/>
                    <a:pt x="27" y="25"/>
                  </a:cubicBezTo>
                  <a:cubicBezTo>
                    <a:pt x="27" y="25"/>
                    <a:pt x="27" y="25"/>
                    <a:pt x="27" y="25"/>
                  </a:cubicBezTo>
                  <a:cubicBezTo>
                    <a:pt x="28" y="25"/>
                    <a:pt x="28" y="25"/>
                    <a:pt x="28" y="24"/>
                  </a:cubicBezTo>
                  <a:cubicBezTo>
                    <a:pt x="28" y="24"/>
                    <a:pt x="28" y="24"/>
                    <a:pt x="28" y="24"/>
                  </a:cubicBezTo>
                  <a:cubicBezTo>
                    <a:pt x="28" y="24"/>
                    <a:pt x="28" y="24"/>
                    <a:pt x="28" y="23"/>
                  </a:cubicBezTo>
                  <a:cubicBezTo>
                    <a:pt x="28" y="22"/>
                    <a:pt x="28" y="22"/>
                    <a:pt x="28" y="21"/>
                  </a:cubicBezTo>
                  <a:cubicBezTo>
                    <a:pt x="28" y="21"/>
                    <a:pt x="27" y="21"/>
                    <a:pt x="27" y="21"/>
                  </a:cubicBezTo>
                  <a:cubicBezTo>
                    <a:pt x="27" y="20"/>
                    <a:pt x="27" y="20"/>
                    <a:pt x="27" y="19"/>
                  </a:cubicBezTo>
                  <a:cubicBezTo>
                    <a:pt x="27" y="19"/>
                    <a:pt x="26" y="19"/>
                    <a:pt x="26" y="18"/>
                  </a:cubicBezTo>
                  <a:cubicBezTo>
                    <a:pt x="26" y="18"/>
                    <a:pt x="26" y="18"/>
                    <a:pt x="26" y="17"/>
                  </a:cubicBezTo>
                  <a:cubicBezTo>
                    <a:pt x="25" y="17"/>
                    <a:pt x="25" y="17"/>
                    <a:pt x="25" y="16"/>
                  </a:cubicBezTo>
                  <a:cubicBezTo>
                    <a:pt x="25" y="16"/>
                    <a:pt x="25" y="16"/>
                    <a:pt x="25" y="16"/>
                  </a:cubicBezTo>
                  <a:cubicBezTo>
                    <a:pt x="24" y="15"/>
                    <a:pt x="24" y="15"/>
                    <a:pt x="24" y="15"/>
                  </a:cubicBezTo>
                  <a:cubicBezTo>
                    <a:pt x="24" y="14"/>
                    <a:pt x="23" y="14"/>
                    <a:pt x="23" y="14"/>
                  </a:cubicBezTo>
                  <a:cubicBezTo>
                    <a:pt x="23" y="13"/>
                    <a:pt x="23" y="13"/>
                    <a:pt x="23" y="13"/>
                  </a:cubicBezTo>
                  <a:cubicBezTo>
                    <a:pt x="23" y="12"/>
                    <a:pt x="23" y="12"/>
                    <a:pt x="23" y="12"/>
                  </a:cubicBezTo>
                  <a:cubicBezTo>
                    <a:pt x="23" y="11"/>
                    <a:pt x="22" y="11"/>
                    <a:pt x="22" y="11"/>
                  </a:cubicBezTo>
                  <a:cubicBezTo>
                    <a:pt x="22" y="11"/>
                    <a:pt x="22" y="11"/>
                    <a:pt x="21" y="10"/>
                  </a:cubicBezTo>
                  <a:cubicBezTo>
                    <a:pt x="21" y="10"/>
                    <a:pt x="21" y="10"/>
                    <a:pt x="21" y="9"/>
                  </a:cubicBezTo>
                  <a:cubicBezTo>
                    <a:pt x="20" y="9"/>
                    <a:pt x="20" y="8"/>
                    <a:pt x="20" y="8"/>
                  </a:cubicBezTo>
                  <a:cubicBezTo>
                    <a:pt x="20" y="7"/>
                    <a:pt x="19" y="7"/>
                    <a:pt x="19" y="7"/>
                  </a:cubicBezTo>
                  <a:cubicBezTo>
                    <a:pt x="19" y="6"/>
                    <a:pt x="19" y="6"/>
                    <a:pt x="19" y="5"/>
                  </a:cubicBezTo>
                  <a:cubicBezTo>
                    <a:pt x="19" y="5"/>
                    <a:pt x="19" y="5"/>
                    <a:pt x="19" y="5"/>
                  </a:cubicBezTo>
                  <a:cubicBezTo>
                    <a:pt x="20" y="5"/>
                    <a:pt x="20" y="5"/>
                    <a:pt x="20" y="6"/>
                  </a:cubicBezTo>
                  <a:cubicBezTo>
                    <a:pt x="20" y="6"/>
                    <a:pt x="20" y="7"/>
                    <a:pt x="20" y="7"/>
                  </a:cubicBezTo>
                  <a:cubicBezTo>
                    <a:pt x="21" y="8"/>
                    <a:pt x="21" y="8"/>
                    <a:pt x="21" y="9"/>
                  </a:cubicBezTo>
                  <a:cubicBezTo>
                    <a:pt x="22" y="9"/>
                    <a:pt x="22" y="9"/>
                    <a:pt x="22" y="10"/>
                  </a:cubicBezTo>
                  <a:cubicBezTo>
                    <a:pt x="23" y="10"/>
                    <a:pt x="22" y="11"/>
                    <a:pt x="23" y="11"/>
                  </a:cubicBezTo>
                  <a:cubicBezTo>
                    <a:pt x="23" y="11"/>
                    <a:pt x="23" y="11"/>
                    <a:pt x="24" y="10"/>
                  </a:cubicBezTo>
                  <a:cubicBezTo>
                    <a:pt x="24" y="10"/>
                    <a:pt x="24" y="10"/>
                    <a:pt x="24" y="9"/>
                  </a:cubicBezTo>
                  <a:cubicBezTo>
                    <a:pt x="24" y="9"/>
                    <a:pt x="24" y="9"/>
                    <a:pt x="24" y="8"/>
                  </a:cubicBezTo>
                  <a:cubicBezTo>
                    <a:pt x="24" y="8"/>
                    <a:pt x="24" y="8"/>
                    <a:pt x="25" y="7"/>
                  </a:cubicBezTo>
                  <a:cubicBezTo>
                    <a:pt x="25" y="7"/>
                    <a:pt x="24" y="6"/>
                    <a:pt x="25" y="6"/>
                  </a:cubicBezTo>
                  <a:cubicBezTo>
                    <a:pt x="25" y="6"/>
                    <a:pt x="25" y="6"/>
                    <a:pt x="25" y="6"/>
                  </a:cubicBezTo>
                  <a:cubicBezTo>
                    <a:pt x="25" y="6"/>
                    <a:pt x="25" y="5"/>
                    <a:pt x="25" y="5"/>
                  </a:cubicBezTo>
                  <a:cubicBezTo>
                    <a:pt x="25" y="5"/>
                    <a:pt x="25" y="4"/>
                    <a:pt x="25" y="4"/>
                  </a:cubicBezTo>
                  <a:cubicBezTo>
                    <a:pt x="25" y="4"/>
                    <a:pt x="24" y="4"/>
                    <a:pt x="24" y="3"/>
                  </a:cubicBezTo>
                  <a:cubicBezTo>
                    <a:pt x="24" y="3"/>
                    <a:pt x="24" y="3"/>
                    <a:pt x="24" y="2"/>
                  </a:cubicBezTo>
                  <a:cubicBezTo>
                    <a:pt x="24" y="2"/>
                    <a:pt x="24" y="2"/>
                    <a:pt x="23" y="1"/>
                  </a:cubicBezTo>
                  <a:cubicBezTo>
                    <a:pt x="23" y="1"/>
                    <a:pt x="23" y="1"/>
                    <a:pt x="23" y="1"/>
                  </a:cubicBezTo>
                  <a:cubicBezTo>
                    <a:pt x="22" y="1"/>
                    <a:pt x="22" y="1"/>
                    <a:pt x="22" y="1"/>
                  </a:cubicBezTo>
                  <a:cubicBezTo>
                    <a:pt x="22" y="1"/>
                    <a:pt x="22" y="1"/>
                    <a:pt x="21" y="1"/>
                  </a:cubicBezTo>
                  <a:cubicBezTo>
                    <a:pt x="20" y="1"/>
                    <a:pt x="20" y="1"/>
                    <a:pt x="19" y="1"/>
                  </a:cubicBezTo>
                  <a:cubicBezTo>
                    <a:pt x="19" y="1"/>
                    <a:pt x="18" y="1"/>
                    <a:pt x="18" y="1"/>
                  </a:cubicBezTo>
                  <a:cubicBezTo>
                    <a:pt x="17" y="0"/>
                    <a:pt x="17" y="0"/>
                    <a:pt x="16" y="0"/>
                  </a:cubicBezTo>
                  <a:cubicBezTo>
                    <a:pt x="15" y="0"/>
                    <a:pt x="15" y="0"/>
                    <a:pt x="14" y="0"/>
                  </a:cubicBezTo>
                  <a:cubicBezTo>
                    <a:pt x="14" y="0"/>
                    <a:pt x="14" y="0"/>
                    <a:pt x="14" y="0"/>
                  </a:cubicBezTo>
                  <a:cubicBezTo>
                    <a:pt x="13" y="1"/>
                    <a:pt x="13" y="1"/>
                    <a:pt x="13" y="1"/>
                  </a:cubicBezTo>
                  <a:cubicBezTo>
                    <a:pt x="12" y="1"/>
                    <a:pt x="12" y="2"/>
                    <a:pt x="12" y="2"/>
                  </a:cubicBezTo>
                  <a:cubicBezTo>
                    <a:pt x="11" y="2"/>
                    <a:pt x="11" y="2"/>
                    <a:pt x="10" y="2"/>
                  </a:cubicBezTo>
                  <a:cubicBezTo>
                    <a:pt x="10" y="2"/>
                    <a:pt x="9" y="2"/>
                    <a:pt x="8" y="2"/>
                  </a:cubicBezTo>
                  <a:cubicBezTo>
                    <a:pt x="8" y="1"/>
                    <a:pt x="7" y="2"/>
                    <a:pt x="7" y="1"/>
                  </a:cubicBezTo>
                  <a:cubicBezTo>
                    <a:pt x="6" y="1"/>
                    <a:pt x="6" y="1"/>
                    <a:pt x="6" y="1"/>
                  </a:cubicBezTo>
                  <a:cubicBezTo>
                    <a:pt x="5" y="0"/>
                    <a:pt x="5" y="0"/>
                    <a:pt x="5" y="0"/>
                  </a:cubicBezTo>
                  <a:cubicBezTo>
                    <a:pt x="4" y="0"/>
                    <a:pt x="4" y="0"/>
                    <a:pt x="3" y="0"/>
                  </a:cubicBezTo>
                  <a:cubicBezTo>
                    <a:pt x="3" y="0"/>
                    <a:pt x="3" y="0"/>
                    <a:pt x="2" y="0"/>
                  </a:cubicBezTo>
                  <a:cubicBezTo>
                    <a:pt x="2" y="0"/>
                    <a:pt x="2" y="0"/>
                    <a:pt x="2" y="1"/>
                  </a:cubicBezTo>
                  <a:cubicBezTo>
                    <a:pt x="1" y="1"/>
                    <a:pt x="1" y="0"/>
                    <a:pt x="1" y="0"/>
                  </a:cubicBezTo>
                  <a:cubicBezTo>
                    <a:pt x="1" y="0"/>
                    <a:pt x="1" y="0"/>
                    <a:pt x="1" y="0"/>
                  </a:cubicBezTo>
                  <a:cubicBezTo>
                    <a:pt x="1" y="0"/>
                    <a:pt x="0" y="0"/>
                    <a:pt x="0" y="0"/>
                  </a:cubicBezTo>
                  <a:cubicBezTo>
                    <a:pt x="0" y="1"/>
                    <a:pt x="0" y="1"/>
                    <a:pt x="0" y="1"/>
                  </a:cubicBezTo>
                  <a:cubicBezTo>
                    <a:pt x="0" y="2"/>
                    <a:pt x="0" y="2"/>
                    <a:pt x="0" y="2"/>
                  </a:cubicBezTo>
                  <a:cubicBezTo>
                    <a:pt x="0" y="3"/>
                    <a:pt x="1" y="4"/>
                    <a:pt x="1" y="5"/>
                  </a:cubicBezTo>
                  <a:cubicBezTo>
                    <a:pt x="1" y="6"/>
                    <a:pt x="1" y="6"/>
                    <a:pt x="1" y="6"/>
                  </a:cubicBezTo>
                  <a:cubicBezTo>
                    <a:pt x="2" y="27"/>
                    <a:pt x="2" y="27"/>
                    <a:pt x="2" y="27"/>
                  </a:cubicBezTo>
                  <a:cubicBezTo>
                    <a:pt x="2" y="28"/>
                    <a:pt x="2" y="28"/>
                    <a:pt x="2" y="28"/>
                  </a:cubicBezTo>
                  <a:cubicBezTo>
                    <a:pt x="22" y="28"/>
                    <a:pt x="22" y="28"/>
                    <a:pt x="22" y="28"/>
                  </a:cubicBezTo>
                  <a:cubicBezTo>
                    <a:pt x="22" y="28"/>
                    <a:pt x="23" y="28"/>
                    <a:pt x="23" y="28"/>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13" name="Freeform 104"/>
            <p:cNvSpPr>
              <a:spLocks/>
            </p:cNvSpPr>
            <p:nvPr/>
          </p:nvSpPr>
          <p:spPr bwMode="auto">
            <a:xfrm>
              <a:off x="5554664" y="2265364"/>
              <a:ext cx="150813" cy="119063"/>
            </a:xfrm>
            <a:custGeom>
              <a:avLst/>
              <a:gdLst>
                <a:gd name="T0" fmla="*/ 13 w 14"/>
                <a:gd name="T1" fmla="*/ 2 h 11"/>
                <a:gd name="T2" fmla="*/ 14 w 14"/>
                <a:gd name="T3" fmla="*/ 1 h 11"/>
                <a:gd name="T4" fmla="*/ 14 w 14"/>
                <a:gd name="T5" fmla="*/ 1 h 11"/>
                <a:gd name="T6" fmla="*/ 13 w 14"/>
                <a:gd name="T7" fmla="*/ 0 h 11"/>
                <a:gd name="T8" fmla="*/ 13 w 14"/>
                <a:gd name="T9" fmla="*/ 1 h 11"/>
                <a:gd name="T10" fmla="*/ 12 w 14"/>
                <a:gd name="T11" fmla="*/ 1 h 11"/>
                <a:gd name="T12" fmla="*/ 12 w 14"/>
                <a:gd name="T13" fmla="*/ 2 h 11"/>
                <a:gd name="T14" fmla="*/ 11 w 14"/>
                <a:gd name="T15" fmla="*/ 3 h 11"/>
                <a:gd name="T16" fmla="*/ 10 w 14"/>
                <a:gd name="T17" fmla="*/ 4 h 11"/>
                <a:gd name="T18" fmla="*/ 10 w 14"/>
                <a:gd name="T19" fmla="*/ 5 h 11"/>
                <a:gd name="T20" fmla="*/ 10 w 14"/>
                <a:gd name="T21" fmla="*/ 6 h 11"/>
                <a:gd name="T22" fmla="*/ 9 w 14"/>
                <a:gd name="T23" fmla="*/ 6 h 11"/>
                <a:gd name="T24" fmla="*/ 8 w 14"/>
                <a:gd name="T25" fmla="*/ 7 h 11"/>
                <a:gd name="T26" fmla="*/ 7 w 14"/>
                <a:gd name="T27" fmla="*/ 7 h 11"/>
                <a:gd name="T28" fmla="*/ 6 w 14"/>
                <a:gd name="T29" fmla="*/ 7 h 11"/>
                <a:gd name="T30" fmla="*/ 5 w 14"/>
                <a:gd name="T31" fmla="*/ 6 h 11"/>
                <a:gd name="T32" fmla="*/ 4 w 14"/>
                <a:gd name="T33" fmla="*/ 7 h 11"/>
                <a:gd name="T34" fmla="*/ 4 w 14"/>
                <a:gd name="T35" fmla="*/ 7 h 11"/>
                <a:gd name="T36" fmla="*/ 3 w 14"/>
                <a:gd name="T37" fmla="*/ 6 h 11"/>
                <a:gd name="T38" fmla="*/ 2 w 14"/>
                <a:gd name="T39" fmla="*/ 6 h 11"/>
                <a:gd name="T40" fmla="*/ 2 w 14"/>
                <a:gd name="T41" fmla="*/ 5 h 11"/>
                <a:gd name="T42" fmla="*/ 2 w 14"/>
                <a:gd name="T43" fmla="*/ 5 h 11"/>
                <a:gd name="T44" fmla="*/ 0 w 14"/>
                <a:gd name="T45" fmla="*/ 4 h 11"/>
                <a:gd name="T46" fmla="*/ 0 w 14"/>
                <a:gd name="T47" fmla="*/ 4 h 11"/>
                <a:gd name="T48" fmla="*/ 0 w 14"/>
                <a:gd name="T49" fmla="*/ 5 h 11"/>
                <a:gd name="T50" fmla="*/ 1 w 14"/>
                <a:gd name="T51" fmla="*/ 6 h 11"/>
                <a:gd name="T52" fmla="*/ 2 w 14"/>
                <a:gd name="T53" fmla="*/ 8 h 11"/>
                <a:gd name="T54" fmla="*/ 3 w 14"/>
                <a:gd name="T55" fmla="*/ 8 h 11"/>
                <a:gd name="T56" fmla="*/ 4 w 14"/>
                <a:gd name="T57" fmla="*/ 9 h 11"/>
                <a:gd name="T58" fmla="*/ 5 w 14"/>
                <a:gd name="T59" fmla="*/ 9 h 11"/>
                <a:gd name="T60" fmla="*/ 7 w 14"/>
                <a:gd name="T61" fmla="*/ 9 h 11"/>
                <a:gd name="T62" fmla="*/ 9 w 14"/>
                <a:gd name="T63" fmla="*/ 10 h 11"/>
                <a:gd name="T64" fmla="*/ 11 w 14"/>
                <a:gd name="T65" fmla="*/ 11 h 11"/>
                <a:gd name="T66" fmla="*/ 11 w 14"/>
                <a:gd name="T67" fmla="*/ 10 h 11"/>
                <a:gd name="T68" fmla="*/ 11 w 14"/>
                <a:gd name="T69" fmla="*/ 8 h 11"/>
                <a:gd name="T70" fmla="*/ 12 w 14"/>
                <a:gd name="T71" fmla="*/ 6 h 11"/>
                <a:gd name="T72" fmla="*/ 12 w 14"/>
                <a:gd name="T73" fmla="*/ 4 h 11"/>
                <a:gd name="T74" fmla="*/ 13 w 14"/>
                <a:gd name="T75" fmla="*/ 3 h 11"/>
                <a:gd name="T76" fmla="*/ 14 w 14"/>
                <a:gd name="T77" fmla="*/ 3 h 11"/>
                <a:gd name="T78" fmla="*/ 14 w 14"/>
                <a:gd name="T79" fmla="*/ 2 h 11"/>
                <a:gd name="T80" fmla="*/ 13 w 14"/>
                <a:gd name="T8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 h="11">
                  <a:moveTo>
                    <a:pt x="13" y="2"/>
                  </a:moveTo>
                  <a:cubicBezTo>
                    <a:pt x="13" y="1"/>
                    <a:pt x="14" y="1"/>
                    <a:pt x="14" y="1"/>
                  </a:cubicBezTo>
                  <a:cubicBezTo>
                    <a:pt x="14" y="1"/>
                    <a:pt x="14" y="1"/>
                    <a:pt x="14" y="1"/>
                  </a:cubicBezTo>
                  <a:cubicBezTo>
                    <a:pt x="14" y="0"/>
                    <a:pt x="14" y="0"/>
                    <a:pt x="13" y="0"/>
                  </a:cubicBezTo>
                  <a:cubicBezTo>
                    <a:pt x="13" y="0"/>
                    <a:pt x="13" y="0"/>
                    <a:pt x="13" y="1"/>
                  </a:cubicBezTo>
                  <a:cubicBezTo>
                    <a:pt x="13" y="1"/>
                    <a:pt x="13" y="1"/>
                    <a:pt x="12" y="1"/>
                  </a:cubicBezTo>
                  <a:cubicBezTo>
                    <a:pt x="12" y="2"/>
                    <a:pt x="12" y="2"/>
                    <a:pt x="12" y="2"/>
                  </a:cubicBezTo>
                  <a:cubicBezTo>
                    <a:pt x="11" y="3"/>
                    <a:pt x="11" y="3"/>
                    <a:pt x="11" y="3"/>
                  </a:cubicBezTo>
                  <a:cubicBezTo>
                    <a:pt x="11" y="4"/>
                    <a:pt x="11" y="4"/>
                    <a:pt x="10" y="4"/>
                  </a:cubicBezTo>
                  <a:cubicBezTo>
                    <a:pt x="10" y="4"/>
                    <a:pt x="10" y="5"/>
                    <a:pt x="10" y="5"/>
                  </a:cubicBezTo>
                  <a:cubicBezTo>
                    <a:pt x="10" y="5"/>
                    <a:pt x="10" y="5"/>
                    <a:pt x="10" y="6"/>
                  </a:cubicBezTo>
                  <a:cubicBezTo>
                    <a:pt x="9" y="6"/>
                    <a:pt x="9" y="6"/>
                    <a:pt x="9" y="6"/>
                  </a:cubicBezTo>
                  <a:cubicBezTo>
                    <a:pt x="8" y="6"/>
                    <a:pt x="8" y="6"/>
                    <a:pt x="8" y="7"/>
                  </a:cubicBezTo>
                  <a:cubicBezTo>
                    <a:pt x="7" y="7"/>
                    <a:pt x="7" y="7"/>
                    <a:pt x="7" y="7"/>
                  </a:cubicBezTo>
                  <a:cubicBezTo>
                    <a:pt x="6" y="7"/>
                    <a:pt x="6" y="7"/>
                    <a:pt x="6" y="7"/>
                  </a:cubicBezTo>
                  <a:cubicBezTo>
                    <a:pt x="6" y="6"/>
                    <a:pt x="5" y="6"/>
                    <a:pt x="5" y="6"/>
                  </a:cubicBezTo>
                  <a:cubicBezTo>
                    <a:pt x="5" y="6"/>
                    <a:pt x="5" y="7"/>
                    <a:pt x="4" y="7"/>
                  </a:cubicBezTo>
                  <a:cubicBezTo>
                    <a:pt x="4" y="7"/>
                    <a:pt x="4" y="7"/>
                    <a:pt x="4" y="7"/>
                  </a:cubicBezTo>
                  <a:cubicBezTo>
                    <a:pt x="3" y="7"/>
                    <a:pt x="3" y="6"/>
                    <a:pt x="3" y="6"/>
                  </a:cubicBezTo>
                  <a:cubicBezTo>
                    <a:pt x="2" y="6"/>
                    <a:pt x="2" y="6"/>
                    <a:pt x="2" y="6"/>
                  </a:cubicBezTo>
                  <a:cubicBezTo>
                    <a:pt x="2" y="5"/>
                    <a:pt x="2" y="5"/>
                    <a:pt x="2" y="5"/>
                  </a:cubicBezTo>
                  <a:cubicBezTo>
                    <a:pt x="2" y="5"/>
                    <a:pt x="2" y="5"/>
                    <a:pt x="2" y="5"/>
                  </a:cubicBezTo>
                  <a:cubicBezTo>
                    <a:pt x="0" y="4"/>
                    <a:pt x="0" y="4"/>
                    <a:pt x="0" y="4"/>
                  </a:cubicBezTo>
                  <a:cubicBezTo>
                    <a:pt x="0" y="5"/>
                    <a:pt x="0" y="4"/>
                    <a:pt x="0" y="4"/>
                  </a:cubicBezTo>
                  <a:cubicBezTo>
                    <a:pt x="0" y="5"/>
                    <a:pt x="0" y="5"/>
                    <a:pt x="0" y="5"/>
                  </a:cubicBezTo>
                  <a:cubicBezTo>
                    <a:pt x="0" y="5"/>
                    <a:pt x="0" y="5"/>
                    <a:pt x="1" y="6"/>
                  </a:cubicBezTo>
                  <a:cubicBezTo>
                    <a:pt x="1" y="7"/>
                    <a:pt x="1" y="7"/>
                    <a:pt x="2" y="8"/>
                  </a:cubicBezTo>
                  <a:cubicBezTo>
                    <a:pt x="2" y="8"/>
                    <a:pt x="2" y="8"/>
                    <a:pt x="3" y="8"/>
                  </a:cubicBezTo>
                  <a:cubicBezTo>
                    <a:pt x="3" y="9"/>
                    <a:pt x="3" y="9"/>
                    <a:pt x="4" y="9"/>
                  </a:cubicBezTo>
                  <a:cubicBezTo>
                    <a:pt x="4" y="9"/>
                    <a:pt x="5" y="9"/>
                    <a:pt x="5" y="9"/>
                  </a:cubicBezTo>
                  <a:cubicBezTo>
                    <a:pt x="6" y="9"/>
                    <a:pt x="6" y="9"/>
                    <a:pt x="7" y="9"/>
                  </a:cubicBezTo>
                  <a:cubicBezTo>
                    <a:pt x="8" y="9"/>
                    <a:pt x="9" y="9"/>
                    <a:pt x="9" y="10"/>
                  </a:cubicBezTo>
                  <a:cubicBezTo>
                    <a:pt x="10" y="10"/>
                    <a:pt x="10" y="10"/>
                    <a:pt x="11" y="11"/>
                  </a:cubicBezTo>
                  <a:cubicBezTo>
                    <a:pt x="11" y="10"/>
                    <a:pt x="11" y="10"/>
                    <a:pt x="11" y="10"/>
                  </a:cubicBezTo>
                  <a:cubicBezTo>
                    <a:pt x="11" y="10"/>
                    <a:pt x="11" y="9"/>
                    <a:pt x="11" y="8"/>
                  </a:cubicBezTo>
                  <a:cubicBezTo>
                    <a:pt x="12" y="8"/>
                    <a:pt x="12" y="7"/>
                    <a:pt x="12" y="6"/>
                  </a:cubicBezTo>
                  <a:cubicBezTo>
                    <a:pt x="12" y="6"/>
                    <a:pt x="12" y="5"/>
                    <a:pt x="12" y="4"/>
                  </a:cubicBezTo>
                  <a:cubicBezTo>
                    <a:pt x="13" y="4"/>
                    <a:pt x="13" y="4"/>
                    <a:pt x="13" y="3"/>
                  </a:cubicBezTo>
                  <a:cubicBezTo>
                    <a:pt x="14" y="3"/>
                    <a:pt x="14" y="3"/>
                    <a:pt x="14" y="3"/>
                  </a:cubicBezTo>
                  <a:cubicBezTo>
                    <a:pt x="14" y="2"/>
                    <a:pt x="14" y="2"/>
                    <a:pt x="14" y="2"/>
                  </a:cubicBezTo>
                  <a:cubicBezTo>
                    <a:pt x="13" y="2"/>
                    <a:pt x="13" y="2"/>
                    <a:pt x="13"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14" name="Freeform 105"/>
            <p:cNvSpPr>
              <a:spLocks/>
            </p:cNvSpPr>
            <p:nvPr/>
          </p:nvSpPr>
          <p:spPr bwMode="auto">
            <a:xfrm>
              <a:off x="5813427" y="1930401"/>
              <a:ext cx="400050" cy="420688"/>
            </a:xfrm>
            <a:custGeom>
              <a:avLst/>
              <a:gdLst>
                <a:gd name="T0" fmla="*/ 15 w 37"/>
                <a:gd name="T1" fmla="*/ 35 h 39"/>
                <a:gd name="T2" fmla="*/ 18 w 37"/>
                <a:gd name="T3" fmla="*/ 37 h 39"/>
                <a:gd name="T4" fmla="*/ 20 w 37"/>
                <a:gd name="T5" fmla="*/ 39 h 39"/>
                <a:gd name="T6" fmla="*/ 22 w 37"/>
                <a:gd name="T7" fmla="*/ 37 h 39"/>
                <a:gd name="T8" fmla="*/ 25 w 37"/>
                <a:gd name="T9" fmla="*/ 36 h 39"/>
                <a:gd name="T10" fmla="*/ 26 w 37"/>
                <a:gd name="T11" fmla="*/ 35 h 39"/>
                <a:gd name="T12" fmla="*/ 24 w 37"/>
                <a:gd name="T13" fmla="*/ 32 h 39"/>
                <a:gd name="T14" fmla="*/ 23 w 37"/>
                <a:gd name="T15" fmla="*/ 30 h 39"/>
                <a:gd name="T16" fmla="*/ 22 w 37"/>
                <a:gd name="T17" fmla="*/ 28 h 39"/>
                <a:gd name="T18" fmla="*/ 24 w 37"/>
                <a:gd name="T19" fmla="*/ 26 h 39"/>
                <a:gd name="T20" fmla="*/ 25 w 37"/>
                <a:gd name="T21" fmla="*/ 27 h 39"/>
                <a:gd name="T22" fmla="*/ 27 w 37"/>
                <a:gd name="T23" fmla="*/ 26 h 39"/>
                <a:gd name="T24" fmla="*/ 29 w 37"/>
                <a:gd name="T25" fmla="*/ 23 h 39"/>
                <a:gd name="T26" fmla="*/ 31 w 37"/>
                <a:gd name="T27" fmla="*/ 20 h 39"/>
                <a:gd name="T28" fmla="*/ 31 w 37"/>
                <a:gd name="T29" fmla="*/ 19 h 39"/>
                <a:gd name="T30" fmla="*/ 32 w 37"/>
                <a:gd name="T31" fmla="*/ 17 h 39"/>
                <a:gd name="T32" fmla="*/ 33 w 37"/>
                <a:gd name="T33" fmla="*/ 15 h 39"/>
                <a:gd name="T34" fmla="*/ 32 w 37"/>
                <a:gd name="T35" fmla="*/ 13 h 39"/>
                <a:gd name="T36" fmla="*/ 30 w 37"/>
                <a:gd name="T37" fmla="*/ 10 h 39"/>
                <a:gd name="T38" fmla="*/ 32 w 37"/>
                <a:gd name="T39" fmla="*/ 7 h 39"/>
                <a:gd name="T40" fmla="*/ 35 w 37"/>
                <a:gd name="T41" fmla="*/ 6 h 39"/>
                <a:gd name="T42" fmla="*/ 37 w 37"/>
                <a:gd name="T43" fmla="*/ 5 h 39"/>
                <a:gd name="T44" fmla="*/ 33 w 37"/>
                <a:gd name="T45" fmla="*/ 4 h 39"/>
                <a:gd name="T46" fmla="*/ 31 w 37"/>
                <a:gd name="T47" fmla="*/ 1 h 39"/>
                <a:gd name="T48" fmla="*/ 29 w 37"/>
                <a:gd name="T49" fmla="*/ 0 h 39"/>
                <a:gd name="T50" fmla="*/ 26 w 37"/>
                <a:gd name="T51" fmla="*/ 1 h 39"/>
                <a:gd name="T52" fmla="*/ 22 w 37"/>
                <a:gd name="T53" fmla="*/ 3 h 39"/>
                <a:gd name="T54" fmla="*/ 24 w 37"/>
                <a:gd name="T55" fmla="*/ 9 h 39"/>
                <a:gd name="T56" fmla="*/ 20 w 37"/>
                <a:gd name="T57" fmla="*/ 12 h 39"/>
                <a:gd name="T58" fmla="*/ 19 w 37"/>
                <a:gd name="T59" fmla="*/ 16 h 39"/>
                <a:gd name="T60" fmla="*/ 17 w 37"/>
                <a:gd name="T61" fmla="*/ 15 h 39"/>
                <a:gd name="T62" fmla="*/ 14 w 37"/>
                <a:gd name="T63" fmla="*/ 17 h 39"/>
                <a:gd name="T64" fmla="*/ 13 w 37"/>
                <a:gd name="T65" fmla="*/ 19 h 39"/>
                <a:gd name="T66" fmla="*/ 11 w 37"/>
                <a:gd name="T67" fmla="*/ 22 h 39"/>
                <a:gd name="T68" fmla="*/ 7 w 37"/>
                <a:gd name="T69" fmla="*/ 22 h 39"/>
                <a:gd name="T70" fmla="*/ 2 w 37"/>
                <a:gd name="T71" fmla="*/ 21 h 39"/>
                <a:gd name="T72" fmla="*/ 1 w 37"/>
                <a:gd name="T73" fmla="*/ 22 h 39"/>
                <a:gd name="T74" fmla="*/ 3 w 37"/>
                <a:gd name="T75" fmla="*/ 25 h 39"/>
                <a:gd name="T76" fmla="*/ 6 w 37"/>
                <a:gd name="T77" fmla="*/ 26 h 39"/>
                <a:gd name="T78" fmla="*/ 7 w 37"/>
                <a:gd name="T79" fmla="*/ 29 h 39"/>
                <a:gd name="T80" fmla="*/ 4 w 37"/>
                <a:gd name="T81" fmla="*/ 32 h 39"/>
                <a:gd name="T82" fmla="*/ 4 w 37"/>
                <a:gd name="T83" fmla="*/ 35 h 39"/>
                <a:gd name="T84" fmla="*/ 8 w 37"/>
                <a:gd name="T85" fmla="*/ 34 h 39"/>
                <a:gd name="T86" fmla="*/ 12 w 37"/>
                <a:gd name="T87" fmla="*/ 34 h 39"/>
                <a:gd name="T88" fmla="*/ 15 w 37"/>
                <a:gd name="T89"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 h="39">
                  <a:moveTo>
                    <a:pt x="15" y="34"/>
                  </a:moveTo>
                  <a:cubicBezTo>
                    <a:pt x="15" y="34"/>
                    <a:pt x="15" y="34"/>
                    <a:pt x="16" y="34"/>
                  </a:cubicBezTo>
                  <a:cubicBezTo>
                    <a:pt x="16" y="34"/>
                    <a:pt x="15" y="35"/>
                    <a:pt x="15" y="35"/>
                  </a:cubicBezTo>
                  <a:cubicBezTo>
                    <a:pt x="15" y="35"/>
                    <a:pt x="16" y="36"/>
                    <a:pt x="16" y="36"/>
                  </a:cubicBezTo>
                  <a:cubicBezTo>
                    <a:pt x="16" y="36"/>
                    <a:pt x="17" y="36"/>
                    <a:pt x="17" y="36"/>
                  </a:cubicBezTo>
                  <a:cubicBezTo>
                    <a:pt x="17" y="36"/>
                    <a:pt x="17" y="37"/>
                    <a:pt x="18" y="37"/>
                  </a:cubicBezTo>
                  <a:cubicBezTo>
                    <a:pt x="18" y="38"/>
                    <a:pt x="18" y="38"/>
                    <a:pt x="18" y="38"/>
                  </a:cubicBezTo>
                  <a:cubicBezTo>
                    <a:pt x="19" y="39"/>
                    <a:pt x="19" y="39"/>
                    <a:pt x="19" y="39"/>
                  </a:cubicBezTo>
                  <a:cubicBezTo>
                    <a:pt x="20" y="39"/>
                    <a:pt x="20" y="39"/>
                    <a:pt x="20" y="39"/>
                  </a:cubicBezTo>
                  <a:cubicBezTo>
                    <a:pt x="20" y="38"/>
                    <a:pt x="21" y="38"/>
                    <a:pt x="21" y="38"/>
                  </a:cubicBezTo>
                  <a:cubicBezTo>
                    <a:pt x="21" y="37"/>
                    <a:pt x="21" y="37"/>
                    <a:pt x="22" y="37"/>
                  </a:cubicBezTo>
                  <a:cubicBezTo>
                    <a:pt x="22" y="37"/>
                    <a:pt x="22" y="37"/>
                    <a:pt x="22" y="37"/>
                  </a:cubicBezTo>
                  <a:cubicBezTo>
                    <a:pt x="23" y="37"/>
                    <a:pt x="23" y="37"/>
                    <a:pt x="23" y="37"/>
                  </a:cubicBezTo>
                  <a:cubicBezTo>
                    <a:pt x="24" y="37"/>
                    <a:pt x="24" y="37"/>
                    <a:pt x="24" y="37"/>
                  </a:cubicBezTo>
                  <a:cubicBezTo>
                    <a:pt x="25" y="37"/>
                    <a:pt x="25" y="36"/>
                    <a:pt x="25" y="36"/>
                  </a:cubicBezTo>
                  <a:cubicBezTo>
                    <a:pt x="26" y="36"/>
                    <a:pt x="26" y="37"/>
                    <a:pt x="26" y="37"/>
                  </a:cubicBezTo>
                  <a:cubicBezTo>
                    <a:pt x="26" y="37"/>
                    <a:pt x="27" y="37"/>
                    <a:pt x="27" y="36"/>
                  </a:cubicBezTo>
                  <a:cubicBezTo>
                    <a:pt x="27" y="36"/>
                    <a:pt x="27" y="36"/>
                    <a:pt x="26" y="35"/>
                  </a:cubicBezTo>
                  <a:cubicBezTo>
                    <a:pt x="26" y="35"/>
                    <a:pt x="26" y="35"/>
                    <a:pt x="26" y="34"/>
                  </a:cubicBezTo>
                  <a:cubicBezTo>
                    <a:pt x="26" y="34"/>
                    <a:pt x="26" y="33"/>
                    <a:pt x="25" y="33"/>
                  </a:cubicBezTo>
                  <a:cubicBezTo>
                    <a:pt x="25" y="33"/>
                    <a:pt x="25" y="33"/>
                    <a:pt x="24" y="32"/>
                  </a:cubicBezTo>
                  <a:cubicBezTo>
                    <a:pt x="24" y="32"/>
                    <a:pt x="24" y="32"/>
                    <a:pt x="24" y="32"/>
                  </a:cubicBezTo>
                  <a:cubicBezTo>
                    <a:pt x="24" y="31"/>
                    <a:pt x="24" y="31"/>
                    <a:pt x="24" y="31"/>
                  </a:cubicBezTo>
                  <a:cubicBezTo>
                    <a:pt x="24" y="30"/>
                    <a:pt x="24" y="30"/>
                    <a:pt x="23" y="30"/>
                  </a:cubicBezTo>
                  <a:cubicBezTo>
                    <a:pt x="23" y="30"/>
                    <a:pt x="23" y="31"/>
                    <a:pt x="22" y="31"/>
                  </a:cubicBezTo>
                  <a:cubicBezTo>
                    <a:pt x="22" y="30"/>
                    <a:pt x="22" y="30"/>
                    <a:pt x="22" y="29"/>
                  </a:cubicBezTo>
                  <a:cubicBezTo>
                    <a:pt x="22" y="29"/>
                    <a:pt x="22" y="28"/>
                    <a:pt x="22" y="28"/>
                  </a:cubicBezTo>
                  <a:cubicBezTo>
                    <a:pt x="23" y="28"/>
                    <a:pt x="23" y="28"/>
                    <a:pt x="23" y="28"/>
                  </a:cubicBezTo>
                  <a:cubicBezTo>
                    <a:pt x="24" y="27"/>
                    <a:pt x="23" y="27"/>
                    <a:pt x="23" y="27"/>
                  </a:cubicBezTo>
                  <a:cubicBezTo>
                    <a:pt x="23" y="26"/>
                    <a:pt x="23" y="26"/>
                    <a:pt x="24" y="26"/>
                  </a:cubicBezTo>
                  <a:cubicBezTo>
                    <a:pt x="24" y="26"/>
                    <a:pt x="24" y="26"/>
                    <a:pt x="24" y="26"/>
                  </a:cubicBezTo>
                  <a:cubicBezTo>
                    <a:pt x="24" y="26"/>
                    <a:pt x="24" y="27"/>
                    <a:pt x="24" y="27"/>
                  </a:cubicBezTo>
                  <a:cubicBezTo>
                    <a:pt x="24" y="27"/>
                    <a:pt x="25" y="27"/>
                    <a:pt x="25" y="27"/>
                  </a:cubicBezTo>
                  <a:cubicBezTo>
                    <a:pt x="25" y="27"/>
                    <a:pt x="25" y="27"/>
                    <a:pt x="26" y="26"/>
                  </a:cubicBezTo>
                  <a:cubicBezTo>
                    <a:pt x="26" y="26"/>
                    <a:pt x="26" y="26"/>
                    <a:pt x="27" y="26"/>
                  </a:cubicBezTo>
                  <a:cubicBezTo>
                    <a:pt x="27" y="26"/>
                    <a:pt x="27" y="26"/>
                    <a:pt x="27" y="26"/>
                  </a:cubicBezTo>
                  <a:cubicBezTo>
                    <a:pt x="28" y="26"/>
                    <a:pt x="28" y="25"/>
                    <a:pt x="28" y="25"/>
                  </a:cubicBezTo>
                  <a:cubicBezTo>
                    <a:pt x="28" y="25"/>
                    <a:pt x="28" y="24"/>
                    <a:pt x="28" y="24"/>
                  </a:cubicBezTo>
                  <a:cubicBezTo>
                    <a:pt x="29" y="23"/>
                    <a:pt x="29" y="23"/>
                    <a:pt x="29" y="23"/>
                  </a:cubicBezTo>
                  <a:cubicBezTo>
                    <a:pt x="30" y="23"/>
                    <a:pt x="30" y="23"/>
                    <a:pt x="30" y="22"/>
                  </a:cubicBezTo>
                  <a:cubicBezTo>
                    <a:pt x="30" y="22"/>
                    <a:pt x="30" y="22"/>
                    <a:pt x="30" y="21"/>
                  </a:cubicBezTo>
                  <a:cubicBezTo>
                    <a:pt x="30" y="21"/>
                    <a:pt x="30" y="20"/>
                    <a:pt x="31" y="20"/>
                  </a:cubicBezTo>
                  <a:cubicBezTo>
                    <a:pt x="31" y="20"/>
                    <a:pt x="31" y="20"/>
                    <a:pt x="31" y="20"/>
                  </a:cubicBezTo>
                  <a:cubicBezTo>
                    <a:pt x="32" y="20"/>
                    <a:pt x="32" y="20"/>
                    <a:pt x="31" y="19"/>
                  </a:cubicBezTo>
                  <a:cubicBezTo>
                    <a:pt x="31" y="19"/>
                    <a:pt x="31" y="19"/>
                    <a:pt x="31" y="19"/>
                  </a:cubicBezTo>
                  <a:cubicBezTo>
                    <a:pt x="32" y="19"/>
                    <a:pt x="32" y="19"/>
                    <a:pt x="32" y="18"/>
                  </a:cubicBezTo>
                  <a:cubicBezTo>
                    <a:pt x="32" y="18"/>
                    <a:pt x="32" y="18"/>
                    <a:pt x="32" y="18"/>
                  </a:cubicBezTo>
                  <a:cubicBezTo>
                    <a:pt x="33" y="17"/>
                    <a:pt x="32" y="17"/>
                    <a:pt x="32" y="17"/>
                  </a:cubicBezTo>
                  <a:cubicBezTo>
                    <a:pt x="32" y="17"/>
                    <a:pt x="32" y="16"/>
                    <a:pt x="32" y="16"/>
                  </a:cubicBezTo>
                  <a:cubicBezTo>
                    <a:pt x="32" y="16"/>
                    <a:pt x="32" y="15"/>
                    <a:pt x="32" y="15"/>
                  </a:cubicBezTo>
                  <a:cubicBezTo>
                    <a:pt x="32" y="15"/>
                    <a:pt x="32" y="15"/>
                    <a:pt x="33" y="15"/>
                  </a:cubicBezTo>
                  <a:cubicBezTo>
                    <a:pt x="33" y="15"/>
                    <a:pt x="34" y="14"/>
                    <a:pt x="33" y="14"/>
                  </a:cubicBezTo>
                  <a:cubicBezTo>
                    <a:pt x="33" y="13"/>
                    <a:pt x="33" y="14"/>
                    <a:pt x="33" y="13"/>
                  </a:cubicBezTo>
                  <a:cubicBezTo>
                    <a:pt x="32" y="13"/>
                    <a:pt x="32" y="13"/>
                    <a:pt x="32" y="13"/>
                  </a:cubicBezTo>
                  <a:cubicBezTo>
                    <a:pt x="31" y="13"/>
                    <a:pt x="31" y="13"/>
                    <a:pt x="31" y="12"/>
                  </a:cubicBezTo>
                  <a:cubicBezTo>
                    <a:pt x="30" y="12"/>
                    <a:pt x="30" y="12"/>
                    <a:pt x="30" y="11"/>
                  </a:cubicBezTo>
                  <a:cubicBezTo>
                    <a:pt x="30" y="11"/>
                    <a:pt x="30" y="10"/>
                    <a:pt x="30" y="10"/>
                  </a:cubicBezTo>
                  <a:cubicBezTo>
                    <a:pt x="30" y="9"/>
                    <a:pt x="30" y="9"/>
                    <a:pt x="30" y="8"/>
                  </a:cubicBezTo>
                  <a:cubicBezTo>
                    <a:pt x="30" y="8"/>
                    <a:pt x="30" y="7"/>
                    <a:pt x="30" y="7"/>
                  </a:cubicBezTo>
                  <a:cubicBezTo>
                    <a:pt x="31" y="7"/>
                    <a:pt x="31" y="7"/>
                    <a:pt x="32" y="7"/>
                  </a:cubicBezTo>
                  <a:cubicBezTo>
                    <a:pt x="33" y="8"/>
                    <a:pt x="33" y="8"/>
                    <a:pt x="34" y="8"/>
                  </a:cubicBezTo>
                  <a:cubicBezTo>
                    <a:pt x="34" y="7"/>
                    <a:pt x="34" y="7"/>
                    <a:pt x="34" y="7"/>
                  </a:cubicBezTo>
                  <a:cubicBezTo>
                    <a:pt x="35" y="7"/>
                    <a:pt x="35" y="7"/>
                    <a:pt x="35" y="6"/>
                  </a:cubicBezTo>
                  <a:cubicBezTo>
                    <a:pt x="36" y="6"/>
                    <a:pt x="36" y="6"/>
                    <a:pt x="36" y="6"/>
                  </a:cubicBezTo>
                  <a:cubicBezTo>
                    <a:pt x="37" y="6"/>
                    <a:pt x="36" y="5"/>
                    <a:pt x="37" y="5"/>
                  </a:cubicBezTo>
                  <a:cubicBezTo>
                    <a:pt x="37" y="5"/>
                    <a:pt x="37" y="5"/>
                    <a:pt x="37" y="5"/>
                  </a:cubicBezTo>
                  <a:cubicBezTo>
                    <a:pt x="36" y="5"/>
                    <a:pt x="36" y="5"/>
                    <a:pt x="35" y="4"/>
                  </a:cubicBezTo>
                  <a:cubicBezTo>
                    <a:pt x="35" y="4"/>
                    <a:pt x="35" y="4"/>
                    <a:pt x="34" y="4"/>
                  </a:cubicBezTo>
                  <a:cubicBezTo>
                    <a:pt x="34" y="4"/>
                    <a:pt x="33" y="4"/>
                    <a:pt x="33" y="4"/>
                  </a:cubicBezTo>
                  <a:cubicBezTo>
                    <a:pt x="33" y="3"/>
                    <a:pt x="32" y="3"/>
                    <a:pt x="32" y="3"/>
                  </a:cubicBezTo>
                  <a:cubicBezTo>
                    <a:pt x="32" y="3"/>
                    <a:pt x="32" y="3"/>
                    <a:pt x="32" y="2"/>
                  </a:cubicBezTo>
                  <a:cubicBezTo>
                    <a:pt x="32" y="2"/>
                    <a:pt x="32" y="1"/>
                    <a:pt x="31" y="1"/>
                  </a:cubicBezTo>
                  <a:cubicBezTo>
                    <a:pt x="31" y="1"/>
                    <a:pt x="30" y="1"/>
                    <a:pt x="30" y="1"/>
                  </a:cubicBezTo>
                  <a:cubicBezTo>
                    <a:pt x="30" y="1"/>
                    <a:pt x="30" y="1"/>
                    <a:pt x="30" y="0"/>
                  </a:cubicBezTo>
                  <a:cubicBezTo>
                    <a:pt x="29" y="0"/>
                    <a:pt x="29" y="0"/>
                    <a:pt x="29" y="0"/>
                  </a:cubicBezTo>
                  <a:cubicBezTo>
                    <a:pt x="28" y="0"/>
                    <a:pt x="28" y="0"/>
                    <a:pt x="28" y="0"/>
                  </a:cubicBezTo>
                  <a:cubicBezTo>
                    <a:pt x="28" y="0"/>
                    <a:pt x="28" y="1"/>
                    <a:pt x="27" y="1"/>
                  </a:cubicBezTo>
                  <a:cubicBezTo>
                    <a:pt x="27" y="1"/>
                    <a:pt x="26" y="1"/>
                    <a:pt x="26" y="1"/>
                  </a:cubicBezTo>
                  <a:cubicBezTo>
                    <a:pt x="25" y="1"/>
                    <a:pt x="25" y="1"/>
                    <a:pt x="24" y="1"/>
                  </a:cubicBezTo>
                  <a:cubicBezTo>
                    <a:pt x="24" y="1"/>
                    <a:pt x="23" y="2"/>
                    <a:pt x="23" y="2"/>
                  </a:cubicBezTo>
                  <a:cubicBezTo>
                    <a:pt x="22" y="2"/>
                    <a:pt x="22" y="3"/>
                    <a:pt x="22" y="3"/>
                  </a:cubicBezTo>
                  <a:cubicBezTo>
                    <a:pt x="22" y="4"/>
                    <a:pt x="22" y="4"/>
                    <a:pt x="23" y="5"/>
                  </a:cubicBezTo>
                  <a:cubicBezTo>
                    <a:pt x="23" y="5"/>
                    <a:pt x="23" y="5"/>
                    <a:pt x="24" y="6"/>
                  </a:cubicBezTo>
                  <a:cubicBezTo>
                    <a:pt x="24" y="7"/>
                    <a:pt x="25" y="8"/>
                    <a:pt x="24" y="9"/>
                  </a:cubicBezTo>
                  <a:cubicBezTo>
                    <a:pt x="24" y="9"/>
                    <a:pt x="23" y="9"/>
                    <a:pt x="23" y="9"/>
                  </a:cubicBezTo>
                  <a:cubicBezTo>
                    <a:pt x="22" y="9"/>
                    <a:pt x="22" y="9"/>
                    <a:pt x="21" y="9"/>
                  </a:cubicBezTo>
                  <a:cubicBezTo>
                    <a:pt x="20" y="10"/>
                    <a:pt x="20" y="11"/>
                    <a:pt x="20" y="12"/>
                  </a:cubicBezTo>
                  <a:cubicBezTo>
                    <a:pt x="19" y="12"/>
                    <a:pt x="19" y="12"/>
                    <a:pt x="19" y="13"/>
                  </a:cubicBezTo>
                  <a:cubicBezTo>
                    <a:pt x="19" y="13"/>
                    <a:pt x="19" y="14"/>
                    <a:pt x="19" y="14"/>
                  </a:cubicBezTo>
                  <a:cubicBezTo>
                    <a:pt x="20" y="15"/>
                    <a:pt x="20" y="15"/>
                    <a:pt x="19" y="16"/>
                  </a:cubicBezTo>
                  <a:cubicBezTo>
                    <a:pt x="19" y="16"/>
                    <a:pt x="19" y="16"/>
                    <a:pt x="19" y="16"/>
                  </a:cubicBezTo>
                  <a:cubicBezTo>
                    <a:pt x="18" y="16"/>
                    <a:pt x="18" y="15"/>
                    <a:pt x="18" y="15"/>
                  </a:cubicBezTo>
                  <a:cubicBezTo>
                    <a:pt x="18" y="15"/>
                    <a:pt x="17" y="15"/>
                    <a:pt x="17" y="15"/>
                  </a:cubicBezTo>
                  <a:cubicBezTo>
                    <a:pt x="17" y="15"/>
                    <a:pt x="16" y="15"/>
                    <a:pt x="16" y="16"/>
                  </a:cubicBezTo>
                  <a:cubicBezTo>
                    <a:pt x="15" y="16"/>
                    <a:pt x="16" y="17"/>
                    <a:pt x="15" y="17"/>
                  </a:cubicBezTo>
                  <a:cubicBezTo>
                    <a:pt x="15" y="17"/>
                    <a:pt x="15" y="17"/>
                    <a:pt x="14" y="17"/>
                  </a:cubicBezTo>
                  <a:cubicBezTo>
                    <a:pt x="14" y="17"/>
                    <a:pt x="14" y="17"/>
                    <a:pt x="13" y="17"/>
                  </a:cubicBezTo>
                  <a:cubicBezTo>
                    <a:pt x="13" y="17"/>
                    <a:pt x="13" y="18"/>
                    <a:pt x="13" y="18"/>
                  </a:cubicBezTo>
                  <a:cubicBezTo>
                    <a:pt x="13" y="19"/>
                    <a:pt x="13" y="19"/>
                    <a:pt x="13" y="19"/>
                  </a:cubicBezTo>
                  <a:cubicBezTo>
                    <a:pt x="13" y="19"/>
                    <a:pt x="13" y="19"/>
                    <a:pt x="13" y="19"/>
                  </a:cubicBezTo>
                  <a:cubicBezTo>
                    <a:pt x="13" y="20"/>
                    <a:pt x="13" y="20"/>
                    <a:pt x="13" y="21"/>
                  </a:cubicBezTo>
                  <a:cubicBezTo>
                    <a:pt x="12" y="21"/>
                    <a:pt x="12" y="22"/>
                    <a:pt x="11" y="22"/>
                  </a:cubicBezTo>
                  <a:cubicBezTo>
                    <a:pt x="11" y="22"/>
                    <a:pt x="11" y="22"/>
                    <a:pt x="10" y="22"/>
                  </a:cubicBezTo>
                  <a:cubicBezTo>
                    <a:pt x="9" y="22"/>
                    <a:pt x="9" y="22"/>
                    <a:pt x="8" y="22"/>
                  </a:cubicBezTo>
                  <a:cubicBezTo>
                    <a:pt x="8" y="22"/>
                    <a:pt x="8" y="22"/>
                    <a:pt x="7" y="22"/>
                  </a:cubicBezTo>
                  <a:cubicBezTo>
                    <a:pt x="7" y="22"/>
                    <a:pt x="6" y="22"/>
                    <a:pt x="5" y="22"/>
                  </a:cubicBezTo>
                  <a:cubicBezTo>
                    <a:pt x="5" y="22"/>
                    <a:pt x="4" y="22"/>
                    <a:pt x="4" y="22"/>
                  </a:cubicBezTo>
                  <a:cubicBezTo>
                    <a:pt x="3" y="22"/>
                    <a:pt x="3" y="21"/>
                    <a:pt x="2" y="21"/>
                  </a:cubicBezTo>
                  <a:cubicBezTo>
                    <a:pt x="2" y="21"/>
                    <a:pt x="1" y="21"/>
                    <a:pt x="1" y="21"/>
                  </a:cubicBezTo>
                  <a:cubicBezTo>
                    <a:pt x="0" y="21"/>
                    <a:pt x="0" y="21"/>
                    <a:pt x="0" y="21"/>
                  </a:cubicBezTo>
                  <a:cubicBezTo>
                    <a:pt x="0" y="21"/>
                    <a:pt x="1" y="21"/>
                    <a:pt x="1" y="22"/>
                  </a:cubicBezTo>
                  <a:cubicBezTo>
                    <a:pt x="1" y="22"/>
                    <a:pt x="1" y="23"/>
                    <a:pt x="1" y="23"/>
                  </a:cubicBezTo>
                  <a:cubicBezTo>
                    <a:pt x="2" y="24"/>
                    <a:pt x="2" y="24"/>
                    <a:pt x="2" y="24"/>
                  </a:cubicBezTo>
                  <a:cubicBezTo>
                    <a:pt x="3" y="24"/>
                    <a:pt x="3" y="25"/>
                    <a:pt x="3" y="25"/>
                  </a:cubicBezTo>
                  <a:cubicBezTo>
                    <a:pt x="3" y="25"/>
                    <a:pt x="3" y="25"/>
                    <a:pt x="4" y="25"/>
                  </a:cubicBezTo>
                  <a:cubicBezTo>
                    <a:pt x="4" y="25"/>
                    <a:pt x="4" y="25"/>
                    <a:pt x="4" y="25"/>
                  </a:cubicBezTo>
                  <a:cubicBezTo>
                    <a:pt x="5" y="25"/>
                    <a:pt x="5" y="25"/>
                    <a:pt x="6" y="26"/>
                  </a:cubicBezTo>
                  <a:cubicBezTo>
                    <a:pt x="6" y="26"/>
                    <a:pt x="6" y="27"/>
                    <a:pt x="6" y="27"/>
                  </a:cubicBezTo>
                  <a:cubicBezTo>
                    <a:pt x="6" y="28"/>
                    <a:pt x="6" y="28"/>
                    <a:pt x="6" y="28"/>
                  </a:cubicBezTo>
                  <a:cubicBezTo>
                    <a:pt x="6" y="29"/>
                    <a:pt x="7" y="29"/>
                    <a:pt x="7" y="29"/>
                  </a:cubicBezTo>
                  <a:cubicBezTo>
                    <a:pt x="6" y="30"/>
                    <a:pt x="6" y="30"/>
                    <a:pt x="6" y="30"/>
                  </a:cubicBezTo>
                  <a:cubicBezTo>
                    <a:pt x="5" y="30"/>
                    <a:pt x="5" y="30"/>
                    <a:pt x="5" y="30"/>
                  </a:cubicBezTo>
                  <a:cubicBezTo>
                    <a:pt x="4" y="31"/>
                    <a:pt x="4" y="31"/>
                    <a:pt x="4" y="32"/>
                  </a:cubicBezTo>
                  <a:cubicBezTo>
                    <a:pt x="3" y="32"/>
                    <a:pt x="3" y="32"/>
                    <a:pt x="3" y="33"/>
                  </a:cubicBezTo>
                  <a:cubicBezTo>
                    <a:pt x="3" y="34"/>
                    <a:pt x="4" y="34"/>
                    <a:pt x="4" y="35"/>
                  </a:cubicBezTo>
                  <a:cubicBezTo>
                    <a:pt x="4" y="35"/>
                    <a:pt x="4" y="35"/>
                    <a:pt x="4" y="35"/>
                  </a:cubicBezTo>
                  <a:cubicBezTo>
                    <a:pt x="4" y="35"/>
                    <a:pt x="4" y="35"/>
                    <a:pt x="5" y="35"/>
                  </a:cubicBezTo>
                  <a:cubicBezTo>
                    <a:pt x="5" y="34"/>
                    <a:pt x="6" y="35"/>
                    <a:pt x="7" y="35"/>
                  </a:cubicBezTo>
                  <a:cubicBezTo>
                    <a:pt x="7" y="34"/>
                    <a:pt x="7" y="34"/>
                    <a:pt x="8" y="34"/>
                  </a:cubicBezTo>
                  <a:cubicBezTo>
                    <a:pt x="8" y="34"/>
                    <a:pt x="8" y="34"/>
                    <a:pt x="9" y="34"/>
                  </a:cubicBezTo>
                  <a:cubicBezTo>
                    <a:pt x="9" y="34"/>
                    <a:pt x="10" y="34"/>
                    <a:pt x="10" y="34"/>
                  </a:cubicBezTo>
                  <a:cubicBezTo>
                    <a:pt x="11" y="35"/>
                    <a:pt x="11" y="35"/>
                    <a:pt x="12" y="34"/>
                  </a:cubicBezTo>
                  <a:cubicBezTo>
                    <a:pt x="12" y="34"/>
                    <a:pt x="13" y="34"/>
                    <a:pt x="13" y="34"/>
                  </a:cubicBezTo>
                  <a:cubicBezTo>
                    <a:pt x="13" y="34"/>
                    <a:pt x="13" y="34"/>
                    <a:pt x="14" y="34"/>
                  </a:cubicBezTo>
                  <a:cubicBezTo>
                    <a:pt x="14" y="33"/>
                    <a:pt x="14" y="33"/>
                    <a:pt x="15" y="34"/>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15" name="Freeform 106"/>
            <p:cNvSpPr>
              <a:spLocks/>
            </p:cNvSpPr>
            <p:nvPr/>
          </p:nvSpPr>
          <p:spPr bwMode="auto">
            <a:xfrm>
              <a:off x="4421189" y="2676526"/>
              <a:ext cx="215900" cy="355600"/>
            </a:xfrm>
            <a:custGeom>
              <a:avLst/>
              <a:gdLst>
                <a:gd name="T0" fmla="*/ 11 w 20"/>
                <a:gd name="T1" fmla="*/ 31 h 33"/>
                <a:gd name="T2" fmla="*/ 14 w 20"/>
                <a:gd name="T3" fmla="*/ 31 h 33"/>
                <a:gd name="T4" fmla="*/ 16 w 20"/>
                <a:gd name="T5" fmla="*/ 31 h 33"/>
                <a:gd name="T6" fmla="*/ 18 w 20"/>
                <a:gd name="T7" fmla="*/ 32 h 33"/>
                <a:gd name="T8" fmla="*/ 19 w 20"/>
                <a:gd name="T9" fmla="*/ 33 h 33"/>
                <a:gd name="T10" fmla="*/ 20 w 20"/>
                <a:gd name="T11" fmla="*/ 32 h 33"/>
                <a:gd name="T12" fmla="*/ 20 w 20"/>
                <a:gd name="T13" fmla="*/ 31 h 33"/>
                <a:gd name="T14" fmla="*/ 19 w 20"/>
                <a:gd name="T15" fmla="*/ 28 h 33"/>
                <a:gd name="T16" fmla="*/ 17 w 20"/>
                <a:gd name="T17" fmla="*/ 25 h 33"/>
                <a:gd name="T18" fmla="*/ 16 w 20"/>
                <a:gd name="T19" fmla="*/ 23 h 33"/>
                <a:gd name="T20" fmla="*/ 16 w 20"/>
                <a:gd name="T21" fmla="*/ 22 h 33"/>
                <a:gd name="T22" fmla="*/ 16 w 20"/>
                <a:gd name="T23" fmla="*/ 20 h 33"/>
                <a:gd name="T24" fmla="*/ 17 w 20"/>
                <a:gd name="T25" fmla="*/ 19 h 33"/>
                <a:gd name="T26" fmla="*/ 18 w 20"/>
                <a:gd name="T27" fmla="*/ 17 h 33"/>
                <a:gd name="T28" fmla="*/ 18 w 20"/>
                <a:gd name="T29" fmla="*/ 16 h 33"/>
                <a:gd name="T30" fmla="*/ 18 w 20"/>
                <a:gd name="T31" fmla="*/ 14 h 33"/>
                <a:gd name="T32" fmla="*/ 16 w 20"/>
                <a:gd name="T33" fmla="*/ 12 h 33"/>
                <a:gd name="T34" fmla="*/ 15 w 20"/>
                <a:gd name="T35" fmla="*/ 11 h 33"/>
                <a:gd name="T36" fmla="*/ 15 w 20"/>
                <a:gd name="T37" fmla="*/ 9 h 33"/>
                <a:gd name="T38" fmla="*/ 17 w 20"/>
                <a:gd name="T39" fmla="*/ 9 h 33"/>
                <a:gd name="T40" fmla="*/ 18 w 20"/>
                <a:gd name="T41" fmla="*/ 8 h 33"/>
                <a:gd name="T42" fmla="*/ 17 w 20"/>
                <a:gd name="T43" fmla="*/ 6 h 33"/>
                <a:gd name="T44" fmla="*/ 17 w 20"/>
                <a:gd name="T45" fmla="*/ 4 h 33"/>
                <a:gd name="T46" fmla="*/ 17 w 20"/>
                <a:gd name="T47" fmla="*/ 2 h 33"/>
                <a:gd name="T48" fmla="*/ 15 w 20"/>
                <a:gd name="T49" fmla="*/ 0 h 33"/>
                <a:gd name="T50" fmla="*/ 14 w 20"/>
                <a:gd name="T51" fmla="*/ 0 h 33"/>
                <a:gd name="T52" fmla="*/ 15 w 20"/>
                <a:gd name="T53" fmla="*/ 2 h 33"/>
                <a:gd name="T54" fmla="*/ 16 w 20"/>
                <a:gd name="T55" fmla="*/ 3 h 33"/>
                <a:gd name="T56" fmla="*/ 15 w 20"/>
                <a:gd name="T57" fmla="*/ 5 h 33"/>
                <a:gd name="T58" fmla="*/ 14 w 20"/>
                <a:gd name="T59" fmla="*/ 6 h 33"/>
                <a:gd name="T60" fmla="*/ 13 w 20"/>
                <a:gd name="T61" fmla="*/ 8 h 33"/>
                <a:gd name="T62" fmla="*/ 12 w 20"/>
                <a:gd name="T63" fmla="*/ 10 h 33"/>
                <a:gd name="T64" fmla="*/ 12 w 20"/>
                <a:gd name="T65" fmla="*/ 11 h 33"/>
                <a:gd name="T66" fmla="*/ 10 w 20"/>
                <a:gd name="T67" fmla="*/ 13 h 33"/>
                <a:gd name="T68" fmla="*/ 9 w 20"/>
                <a:gd name="T69" fmla="*/ 15 h 33"/>
                <a:gd name="T70" fmla="*/ 9 w 20"/>
                <a:gd name="T71" fmla="*/ 16 h 33"/>
                <a:gd name="T72" fmla="*/ 8 w 20"/>
                <a:gd name="T73" fmla="*/ 18 h 33"/>
                <a:gd name="T74" fmla="*/ 7 w 20"/>
                <a:gd name="T75" fmla="*/ 18 h 33"/>
                <a:gd name="T76" fmla="*/ 6 w 20"/>
                <a:gd name="T77" fmla="*/ 17 h 33"/>
                <a:gd name="T78" fmla="*/ 4 w 20"/>
                <a:gd name="T79" fmla="*/ 18 h 33"/>
                <a:gd name="T80" fmla="*/ 3 w 20"/>
                <a:gd name="T81" fmla="*/ 19 h 33"/>
                <a:gd name="T82" fmla="*/ 1 w 20"/>
                <a:gd name="T83" fmla="*/ 21 h 33"/>
                <a:gd name="T84" fmla="*/ 1 w 20"/>
                <a:gd name="T85" fmla="*/ 23 h 33"/>
                <a:gd name="T86" fmla="*/ 0 w 20"/>
                <a:gd name="T87" fmla="*/ 24 h 33"/>
                <a:gd name="T88" fmla="*/ 1 w 20"/>
                <a:gd name="T89" fmla="*/ 24 h 33"/>
                <a:gd name="T90" fmla="*/ 3 w 20"/>
                <a:gd name="T91" fmla="*/ 26 h 33"/>
                <a:gd name="T92" fmla="*/ 4 w 20"/>
                <a:gd name="T93" fmla="*/ 29 h 33"/>
                <a:gd name="T94" fmla="*/ 4 w 20"/>
                <a:gd name="T95" fmla="*/ 31 h 33"/>
                <a:gd name="T96" fmla="*/ 7 w 20"/>
                <a:gd name="T97" fmla="*/ 31 h 33"/>
                <a:gd name="T98" fmla="*/ 8 w 20"/>
                <a:gd name="T99" fmla="*/ 31 h 33"/>
                <a:gd name="T100" fmla="*/ 10 w 20"/>
                <a:gd name="T10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 h="33">
                  <a:moveTo>
                    <a:pt x="10" y="31"/>
                  </a:moveTo>
                  <a:cubicBezTo>
                    <a:pt x="10" y="31"/>
                    <a:pt x="10" y="31"/>
                    <a:pt x="11" y="31"/>
                  </a:cubicBezTo>
                  <a:cubicBezTo>
                    <a:pt x="11" y="31"/>
                    <a:pt x="12" y="31"/>
                    <a:pt x="12" y="31"/>
                  </a:cubicBezTo>
                  <a:cubicBezTo>
                    <a:pt x="13" y="31"/>
                    <a:pt x="13" y="31"/>
                    <a:pt x="14" y="31"/>
                  </a:cubicBezTo>
                  <a:cubicBezTo>
                    <a:pt x="14" y="31"/>
                    <a:pt x="14" y="31"/>
                    <a:pt x="15" y="31"/>
                  </a:cubicBezTo>
                  <a:cubicBezTo>
                    <a:pt x="15" y="31"/>
                    <a:pt x="15" y="31"/>
                    <a:pt x="16" y="31"/>
                  </a:cubicBezTo>
                  <a:cubicBezTo>
                    <a:pt x="16" y="31"/>
                    <a:pt x="17" y="31"/>
                    <a:pt x="17" y="31"/>
                  </a:cubicBezTo>
                  <a:cubicBezTo>
                    <a:pt x="17" y="32"/>
                    <a:pt x="18" y="32"/>
                    <a:pt x="18" y="32"/>
                  </a:cubicBezTo>
                  <a:cubicBezTo>
                    <a:pt x="18" y="32"/>
                    <a:pt x="18" y="33"/>
                    <a:pt x="18" y="33"/>
                  </a:cubicBezTo>
                  <a:cubicBezTo>
                    <a:pt x="19" y="33"/>
                    <a:pt x="19" y="33"/>
                    <a:pt x="19" y="33"/>
                  </a:cubicBezTo>
                  <a:cubicBezTo>
                    <a:pt x="20" y="33"/>
                    <a:pt x="20" y="33"/>
                    <a:pt x="20" y="33"/>
                  </a:cubicBezTo>
                  <a:cubicBezTo>
                    <a:pt x="20" y="32"/>
                    <a:pt x="20" y="32"/>
                    <a:pt x="20" y="32"/>
                  </a:cubicBezTo>
                  <a:cubicBezTo>
                    <a:pt x="20" y="31"/>
                    <a:pt x="20" y="31"/>
                    <a:pt x="20" y="31"/>
                  </a:cubicBezTo>
                  <a:cubicBezTo>
                    <a:pt x="20" y="31"/>
                    <a:pt x="20" y="31"/>
                    <a:pt x="20" y="31"/>
                  </a:cubicBezTo>
                  <a:cubicBezTo>
                    <a:pt x="20" y="30"/>
                    <a:pt x="19" y="30"/>
                    <a:pt x="19" y="29"/>
                  </a:cubicBezTo>
                  <a:cubicBezTo>
                    <a:pt x="19" y="28"/>
                    <a:pt x="19" y="28"/>
                    <a:pt x="19" y="28"/>
                  </a:cubicBezTo>
                  <a:cubicBezTo>
                    <a:pt x="19" y="27"/>
                    <a:pt x="19" y="27"/>
                    <a:pt x="18" y="26"/>
                  </a:cubicBezTo>
                  <a:cubicBezTo>
                    <a:pt x="18" y="26"/>
                    <a:pt x="18" y="25"/>
                    <a:pt x="17" y="25"/>
                  </a:cubicBezTo>
                  <a:cubicBezTo>
                    <a:pt x="17" y="24"/>
                    <a:pt x="16" y="24"/>
                    <a:pt x="16" y="24"/>
                  </a:cubicBezTo>
                  <a:cubicBezTo>
                    <a:pt x="16" y="23"/>
                    <a:pt x="16" y="23"/>
                    <a:pt x="16" y="23"/>
                  </a:cubicBezTo>
                  <a:cubicBezTo>
                    <a:pt x="16" y="22"/>
                    <a:pt x="15" y="22"/>
                    <a:pt x="16" y="22"/>
                  </a:cubicBezTo>
                  <a:cubicBezTo>
                    <a:pt x="16" y="22"/>
                    <a:pt x="16" y="22"/>
                    <a:pt x="16" y="22"/>
                  </a:cubicBezTo>
                  <a:cubicBezTo>
                    <a:pt x="17" y="22"/>
                    <a:pt x="16" y="21"/>
                    <a:pt x="16" y="21"/>
                  </a:cubicBezTo>
                  <a:cubicBezTo>
                    <a:pt x="16" y="20"/>
                    <a:pt x="16" y="20"/>
                    <a:pt x="16" y="20"/>
                  </a:cubicBezTo>
                  <a:cubicBezTo>
                    <a:pt x="16" y="19"/>
                    <a:pt x="16" y="20"/>
                    <a:pt x="16" y="19"/>
                  </a:cubicBezTo>
                  <a:cubicBezTo>
                    <a:pt x="17" y="19"/>
                    <a:pt x="17" y="19"/>
                    <a:pt x="17" y="19"/>
                  </a:cubicBezTo>
                  <a:cubicBezTo>
                    <a:pt x="17" y="18"/>
                    <a:pt x="17" y="18"/>
                    <a:pt x="17" y="18"/>
                  </a:cubicBezTo>
                  <a:cubicBezTo>
                    <a:pt x="17" y="17"/>
                    <a:pt x="18" y="17"/>
                    <a:pt x="18" y="17"/>
                  </a:cubicBezTo>
                  <a:cubicBezTo>
                    <a:pt x="18" y="17"/>
                    <a:pt x="18" y="16"/>
                    <a:pt x="18" y="16"/>
                  </a:cubicBezTo>
                  <a:cubicBezTo>
                    <a:pt x="18" y="16"/>
                    <a:pt x="18" y="16"/>
                    <a:pt x="18" y="16"/>
                  </a:cubicBezTo>
                  <a:cubicBezTo>
                    <a:pt x="18" y="16"/>
                    <a:pt x="18" y="16"/>
                    <a:pt x="18" y="16"/>
                  </a:cubicBezTo>
                  <a:cubicBezTo>
                    <a:pt x="18" y="15"/>
                    <a:pt x="18" y="15"/>
                    <a:pt x="18" y="14"/>
                  </a:cubicBezTo>
                  <a:cubicBezTo>
                    <a:pt x="18" y="14"/>
                    <a:pt x="18" y="13"/>
                    <a:pt x="18" y="13"/>
                  </a:cubicBezTo>
                  <a:cubicBezTo>
                    <a:pt x="17" y="12"/>
                    <a:pt x="17" y="12"/>
                    <a:pt x="16" y="12"/>
                  </a:cubicBezTo>
                  <a:cubicBezTo>
                    <a:pt x="16" y="12"/>
                    <a:pt x="16" y="12"/>
                    <a:pt x="16" y="12"/>
                  </a:cubicBezTo>
                  <a:cubicBezTo>
                    <a:pt x="15" y="11"/>
                    <a:pt x="15" y="11"/>
                    <a:pt x="15" y="11"/>
                  </a:cubicBezTo>
                  <a:cubicBezTo>
                    <a:pt x="15" y="10"/>
                    <a:pt x="15" y="10"/>
                    <a:pt x="15" y="10"/>
                  </a:cubicBezTo>
                  <a:cubicBezTo>
                    <a:pt x="15" y="10"/>
                    <a:pt x="15" y="9"/>
                    <a:pt x="15" y="9"/>
                  </a:cubicBezTo>
                  <a:cubicBezTo>
                    <a:pt x="15" y="9"/>
                    <a:pt x="16" y="9"/>
                    <a:pt x="16" y="9"/>
                  </a:cubicBezTo>
                  <a:cubicBezTo>
                    <a:pt x="17" y="9"/>
                    <a:pt x="17" y="9"/>
                    <a:pt x="17" y="9"/>
                  </a:cubicBezTo>
                  <a:cubicBezTo>
                    <a:pt x="18" y="9"/>
                    <a:pt x="18" y="9"/>
                    <a:pt x="18" y="9"/>
                  </a:cubicBezTo>
                  <a:cubicBezTo>
                    <a:pt x="19" y="8"/>
                    <a:pt x="18" y="8"/>
                    <a:pt x="18" y="8"/>
                  </a:cubicBezTo>
                  <a:cubicBezTo>
                    <a:pt x="18" y="8"/>
                    <a:pt x="18" y="8"/>
                    <a:pt x="17" y="7"/>
                  </a:cubicBezTo>
                  <a:cubicBezTo>
                    <a:pt x="17" y="7"/>
                    <a:pt x="17" y="7"/>
                    <a:pt x="17" y="6"/>
                  </a:cubicBezTo>
                  <a:cubicBezTo>
                    <a:pt x="17" y="6"/>
                    <a:pt x="18" y="5"/>
                    <a:pt x="17" y="4"/>
                  </a:cubicBezTo>
                  <a:cubicBezTo>
                    <a:pt x="17" y="4"/>
                    <a:pt x="17" y="4"/>
                    <a:pt x="17" y="4"/>
                  </a:cubicBezTo>
                  <a:cubicBezTo>
                    <a:pt x="17" y="4"/>
                    <a:pt x="17" y="3"/>
                    <a:pt x="17" y="3"/>
                  </a:cubicBezTo>
                  <a:cubicBezTo>
                    <a:pt x="17" y="3"/>
                    <a:pt x="17" y="2"/>
                    <a:pt x="17" y="2"/>
                  </a:cubicBezTo>
                  <a:cubicBezTo>
                    <a:pt x="17" y="1"/>
                    <a:pt x="16" y="1"/>
                    <a:pt x="16" y="1"/>
                  </a:cubicBezTo>
                  <a:cubicBezTo>
                    <a:pt x="16" y="1"/>
                    <a:pt x="16" y="0"/>
                    <a:pt x="15" y="0"/>
                  </a:cubicBezTo>
                  <a:cubicBezTo>
                    <a:pt x="15" y="0"/>
                    <a:pt x="15" y="0"/>
                    <a:pt x="15" y="0"/>
                  </a:cubicBezTo>
                  <a:cubicBezTo>
                    <a:pt x="14" y="0"/>
                    <a:pt x="14" y="0"/>
                    <a:pt x="14" y="0"/>
                  </a:cubicBezTo>
                  <a:cubicBezTo>
                    <a:pt x="14" y="1"/>
                    <a:pt x="14" y="1"/>
                    <a:pt x="14" y="1"/>
                  </a:cubicBezTo>
                  <a:cubicBezTo>
                    <a:pt x="14" y="1"/>
                    <a:pt x="14" y="2"/>
                    <a:pt x="15" y="2"/>
                  </a:cubicBezTo>
                  <a:cubicBezTo>
                    <a:pt x="15" y="2"/>
                    <a:pt x="15" y="2"/>
                    <a:pt x="15" y="2"/>
                  </a:cubicBezTo>
                  <a:cubicBezTo>
                    <a:pt x="16" y="2"/>
                    <a:pt x="16" y="2"/>
                    <a:pt x="16" y="3"/>
                  </a:cubicBezTo>
                  <a:cubicBezTo>
                    <a:pt x="16" y="3"/>
                    <a:pt x="16" y="4"/>
                    <a:pt x="16" y="4"/>
                  </a:cubicBezTo>
                  <a:cubicBezTo>
                    <a:pt x="16" y="4"/>
                    <a:pt x="16" y="5"/>
                    <a:pt x="15" y="5"/>
                  </a:cubicBezTo>
                  <a:cubicBezTo>
                    <a:pt x="15" y="5"/>
                    <a:pt x="15" y="5"/>
                    <a:pt x="14" y="5"/>
                  </a:cubicBezTo>
                  <a:cubicBezTo>
                    <a:pt x="14" y="5"/>
                    <a:pt x="14" y="5"/>
                    <a:pt x="14" y="6"/>
                  </a:cubicBezTo>
                  <a:cubicBezTo>
                    <a:pt x="14" y="6"/>
                    <a:pt x="14" y="6"/>
                    <a:pt x="13" y="7"/>
                  </a:cubicBezTo>
                  <a:cubicBezTo>
                    <a:pt x="13" y="7"/>
                    <a:pt x="13" y="7"/>
                    <a:pt x="13" y="8"/>
                  </a:cubicBezTo>
                  <a:cubicBezTo>
                    <a:pt x="13" y="8"/>
                    <a:pt x="13" y="8"/>
                    <a:pt x="12" y="8"/>
                  </a:cubicBezTo>
                  <a:cubicBezTo>
                    <a:pt x="12" y="9"/>
                    <a:pt x="13" y="9"/>
                    <a:pt x="12" y="10"/>
                  </a:cubicBezTo>
                  <a:cubicBezTo>
                    <a:pt x="12" y="10"/>
                    <a:pt x="12" y="10"/>
                    <a:pt x="12" y="10"/>
                  </a:cubicBezTo>
                  <a:cubicBezTo>
                    <a:pt x="11" y="10"/>
                    <a:pt x="12" y="11"/>
                    <a:pt x="12" y="11"/>
                  </a:cubicBezTo>
                  <a:cubicBezTo>
                    <a:pt x="11" y="11"/>
                    <a:pt x="11" y="12"/>
                    <a:pt x="11" y="12"/>
                  </a:cubicBezTo>
                  <a:cubicBezTo>
                    <a:pt x="11" y="12"/>
                    <a:pt x="11" y="12"/>
                    <a:pt x="10" y="13"/>
                  </a:cubicBezTo>
                  <a:cubicBezTo>
                    <a:pt x="10" y="13"/>
                    <a:pt x="10" y="13"/>
                    <a:pt x="10" y="13"/>
                  </a:cubicBezTo>
                  <a:cubicBezTo>
                    <a:pt x="10" y="14"/>
                    <a:pt x="10" y="14"/>
                    <a:pt x="9" y="15"/>
                  </a:cubicBezTo>
                  <a:cubicBezTo>
                    <a:pt x="9" y="15"/>
                    <a:pt x="9" y="15"/>
                    <a:pt x="9" y="16"/>
                  </a:cubicBezTo>
                  <a:cubicBezTo>
                    <a:pt x="9" y="16"/>
                    <a:pt x="9" y="16"/>
                    <a:pt x="9" y="16"/>
                  </a:cubicBezTo>
                  <a:cubicBezTo>
                    <a:pt x="9" y="17"/>
                    <a:pt x="9" y="17"/>
                    <a:pt x="9" y="17"/>
                  </a:cubicBezTo>
                  <a:cubicBezTo>
                    <a:pt x="9" y="17"/>
                    <a:pt x="9" y="17"/>
                    <a:pt x="8" y="18"/>
                  </a:cubicBezTo>
                  <a:cubicBezTo>
                    <a:pt x="8" y="18"/>
                    <a:pt x="8" y="19"/>
                    <a:pt x="8" y="18"/>
                  </a:cubicBezTo>
                  <a:cubicBezTo>
                    <a:pt x="7" y="18"/>
                    <a:pt x="7" y="18"/>
                    <a:pt x="7" y="18"/>
                  </a:cubicBezTo>
                  <a:cubicBezTo>
                    <a:pt x="7" y="18"/>
                    <a:pt x="7" y="17"/>
                    <a:pt x="6" y="17"/>
                  </a:cubicBezTo>
                  <a:cubicBezTo>
                    <a:pt x="6" y="17"/>
                    <a:pt x="6" y="17"/>
                    <a:pt x="6" y="17"/>
                  </a:cubicBezTo>
                  <a:cubicBezTo>
                    <a:pt x="5" y="17"/>
                    <a:pt x="5" y="17"/>
                    <a:pt x="5" y="17"/>
                  </a:cubicBezTo>
                  <a:cubicBezTo>
                    <a:pt x="4" y="17"/>
                    <a:pt x="4" y="18"/>
                    <a:pt x="4" y="18"/>
                  </a:cubicBezTo>
                  <a:cubicBezTo>
                    <a:pt x="4" y="18"/>
                    <a:pt x="4" y="19"/>
                    <a:pt x="3" y="19"/>
                  </a:cubicBezTo>
                  <a:cubicBezTo>
                    <a:pt x="3" y="19"/>
                    <a:pt x="3" y="19"/>
                    <a:pt x="3" y="19"/>
                  </a:cubicBezTo>
                  <a:cubicBezTo>
                    <a:pt x="2" y="20"/>
                    <a:pt x="2" y="20"/>
                    <a:pt x="2" y="20"/>
                  </a:cubicBezTo>
                  <a:cubicBezTo>
                    <a:pt x="2" y="20"/>
                    <a:pt x="1" y="21"/>
                    <a:pt x="1" y="21"/>
                  </a:cubicBezTo>
                  <a:cubicBezTo>
                    <a:pt x="1" y="21"/>
                    <a:pt x="1" y="22"/>
                    <a:pt x="1" y="22"/>
                  </a:cubicBezTo>
                  <a:cubicBezTo>
                    <a:pt x="1" y="22"/>
                    <a:pt x="1" y="22"/>
                    <a:pt x="1" y="23"/>
                  </a:cubicBezTo>
                  <a:cubicBezTo>
                    <a:pt x="1" y="23"/>
                    <a:pt x="1" y="23"/>
                    <a:pt x="1" y="23"/>
                  </a:cubicBezTo>
                  <a:cubicBezTo>
                    <a:pt x="0" y="23"/>
                    <a:pt x="0" y="23"/>
                    <a:pt x="0" y="24"/>
                  </a:cubicBezTo>
                  <a:cubicBezTo>
                    <a:pt x="0" y="24"/>
                    <a:pt x="0" y="24"/>
                    <a:pt x="0" y="24"/>
                  </a:cubicBezTo>
                  <a:cubicBezTo>
                    <a:pt x="0" y="24"/>
                    <a:pt x="1" y="24"/>
                    <a:pt x="1" y="24"/>
                  </a:cubicBezTo>
                  <a:cubicBezTo>
                    <a:pt x="1" y="24"/>
                    <a:pt x="1" y="25"/>
                    <a:pt x="2" y="25"/>
                  </a:cubicBezTo>
                  <a:cubicBezTo>
                    <a:pt x="2" y="25"/>
                    <a:pt x="2" y="26"/>
                    <a:pt x="3" y="26"/>
                  </a:cubicBezTo>
                  <a:cubicBezTo>
                    <a:pt x="3" y="27"/>
                    <a:pt x="3" y="27"/>
                    <a:pt x="4" y="28"/>
                  </a:cubicBezTo>
                  <a:cubicBezTo>
                    <a:pt x="4" y="28"/>
                    <a:pt x="4" y="29"/>
                    <a:pt x="4" y="29"/>
                  </a:cubicBezTo>
                  <a:cubicBezTo>
                    <a:pt x="4" y="30"/>
                    <a:pt x="4" y="31"/>
                    <a:pt x="4" y="31"/>
                  </a:cubicBezTo>
                  <a:cubicBezTo>
                    <a:pt x="4" y="31"/>
                    <a:pt x="4" y="31"/>
                    <a:pt x="4" y="31"/>
                  </a:cubicBezTo>
                  <a:cubicBezTo>
                    <a:pt x="5" y="31"/>
                    <a:pt x="5" y="31"/>
                    <a:pt x="5" y="31"/>
                  </a:cubicBezTo>
                  <a:cubicBezTo>
                    <a:pt x="6" y="31"/>
                    <a:pt x="6" y="31"/>
                    <a:pt x="7" y="31"/>
                  </a:cubicBezTo>
                  <a:cubicBezTo>
                    <a:pt x="7" y="31"/>
                    <a:pt x="7" y="31"/>
                    <a:pt x="8" y="31"/>
                  </a:cubicBezTo>
                  <a:cubicBezTo>
                    <a:pt x="8" y="31"/>
                    <a:pt x="8" y="31"/>
                    <a:pt x="8" y="31"/>
                  </a:cubicBezTo>
                  <a:cubicBezTo>
                    <a:pt x="8" y="31"/>
                    <a:pt x="8" y="31"/>
                    <a:pt x="9" y="31"/>
                  </a:cubicBezTo>
                  <a:cubicBezTo>
                    <a:pt x="9" y="30"/>
                    <a:pt x="9" y="31"/>
                    <a:pt x="10" y="3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16" name="Freeform 107"/>
            <p:cNvSpPr>
              <a:spLocks/>
            </p:cNvSpPr>
            <p:nvPr/>
          </p:nvSpPr>
          <p:spPr bwMode="auto">
            <a:xfrm>
              <a:off x="3783014" y="2686051"/>
              <a:ext cx="206375" cy="173038"/>
            </a:xfrm>
            <a:custGeom>
              <a:avLst/>
              <a:gdLst>
                <a:gd name="T0" fmla="*/ 18 w 19"/>
                <a:gd name="T1" fmla="*/ 10 h 16"/>
                <a:gd name="T2" fmla="*/ 18 w 19"/>
                <a:gd name="T3" fmla="*/ 8 h 16"/>
                <a:gd name="T4" fmla="*/ 18 w 19"/>
                <a:gd name="T5" fmla="*/ 7 h 16"/>
                <a:gd name="T6" fmla="*/ 17 w 19"/>
                <a:gd name="T7" fmla="*/ 5 h 16"/>
                <a:gd name="T8" fmla="*/ 17 w 19"/>
                <a:gd name="T9" fmla="*/ 3 h 16"/>
                <a:gd name="T10" fmla="*/ 16 w 19"/>
                <a:gd name="T11" fmla="*/ 1 h 16"/>
                <a:gd name="T12" fmla="*/ 14 w 19"/>
                <a:gd name="T13" fmla="*/ 1 h 16"/>
                <a:gd name="T14" fmla="*/ 12 w 19"/>
                <a:gd name="T15" fmla="*/ 1 h 16"/>
                <a:gd name="T16" fmla="*/ 11 w 19"/>
                <a:gd name="T17" fmla="*/ 2 h 16"/>
                <a:gd name="T18" fmla="*/ 9 w 19"/>
                <a:gd name="T19" fmla="*/ 1 h 16"/>
                <a:gd name="T20" fmla="*/ 7 w 19"/>
                <a:gd name="T21" fmla="*/ 1 h 16"/>
                <a:gd name="T22" fmla="*/ 5 w 19"/>
                <a:gd name="T23" fmla="*/ 0 h 16"/>
                <a:gd name="T24" fmla="*/ 4 w 19"/>
                <a:gd name="T25" fmla="*/ 0 h 16"/>
                <a:gd name="T26" fmla="*/ 4 w 19"/>
                <a:gd name="T27" fmla="*/ 2 h 16"/>
                <a:gd name="T28" fmla="*/ 2 w 19"/>
                <a:gd name="T29" fmla="*/ 3 h 16"/>
                <a:gd name="T30" fmla="*/ 1 w 19"/>
                <a:gd name="T31" fmla="*/ 4 h 16"/>
                <a:gd name="T32" fmla="*/ 1 w 19"/>
                <a:gd name="T33" fmla="*/ 5 h 16"/>
                <a:gd name="T34" fmla="*/ 2 w 19"/>
                <a:gd name="T35" fmla="*/ 7 h 16"/>
                <a:gd name="T36" fmla="*/ 3 w 19"/>
                <a:gd name="T37" fmla="*/ 8 h 16"/>
                <a:gd name="T38" fmla="*/ 4 w 19"/>
                <a:gd name="T39" fmla="*/ 9 h 16"/>
                <a:gd name="T40" fmla="*/ 5 w 19"/>
                <a:gd name="T41" fmla="*/ 10 h 16"/>
                <a:gd name="T42" fmla="*/ 6 w 19"/>
                <a:gd name="T43" fmla="*/ 10 h 16"/>
                <a:gd name="T44" fmla="*/ 7 w 19"/>
                <a:gd name="T45" fmla="*/ 8 h 16"/>
                <a:gd name="T46" fmla="*/ 9 w 19"/>
                <a:gd name="T47" fmla="*/ 8 h 16"/>
                <a:gd name="T48" fmla="*/ 11 w 19"/>
                <a:gd name="T49" fmla="*/ 9 h 16"/>
                <a:gd name="T50" fmla="*/ 12 w 19"/>
                <a:gd name="T51" fmla="*/ 11 h 16"/>
                <a:gd name="T52" fmla="*/ 11 w 19"/>
                <a:gd name="T53" fmla="*/ 12 h 16"/>
                <a:gd name="T54" fmla="*/ 12 w 19"/>
                <a:gd name="T55" fmla="*/ 12 h 16"/>
                <a:gd name="T56" fmla="*/ 14 w 19"/>
                <a:gd name="T57" fmla="*/ 12 h 16"/>
                <a:gd name="T58" fmla="*/ 14 w 19"/>
                <a:gd name="T59" fmla="*/ 14 h 16"/>
                <a:gd name="T60" fmla="*/ 15 w 19"/>
                <a:gd name="T61" fmla="*/ 15 h 16"/>
                <a:gd name="T62" fmla="*/ 17 w 19"/>
                <a:gd name="T63" fmla="*/ 14 h 16"/>
                <a:gd name="T64" fmla="*/ 18 w 19"/>
                <a:gd name="T65" fmla="*/ 14 h 16"/>
                <a:gd name="T66" fmla="*/ 17 w 19"/>
                <a:gd name="T67" fmla="*/ 12 h 16"/>
                <a:gd name="T68" fmla="*/ 19 w 19"/>
                <a:gd name="T69" fmla="*/ 12 h 16"/>
                <a:gd name="T70" fmla="*/ 18 w 19"/>
                <a:gd name="T7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 h="16">
                  <a:moveTo>
                    <a:pt x="18" y="11"/>
                  </a:moveTo>
                  <a:cubicBezTo>
                    <a:pt x="18" y="10"/>
                    <a:pt x="18" y="10"/>
                    <a:pt x="18" y="10"/>
                  </a:cubicBezTo>
                  <a:cubicBezTo>
                    <a:pt x="18" y="9"/>
                    <a:pt x="18" y="9"/>
                    <a:pt x="18" y="9"/>
                  </a:cubicBezTo>
                  <a:cubicBezTo>
                    <a:pt x="18" y="9"/>
                    <a:pt x="18" y="9"/>
                    <a:pt x="18" y="8"/>
                  </a:cubicBezTo>
                  <a:cubicBezTo>
                    <a:pt x="18" y="8"/>
                    <a:pt x="18" y="7"/>
                    <a:pt x="18" y="7"/>
                  </a:cubicBezTo>
                  <a:cubicBezTo>
                    <a:pt x="18" y="7"/>
                    <a:pt x="18" y="7"/>
                    <a:pt x="18" y="7"/>
                  </a:cubicBezTo>
                  <a:cubicBezTo>
                    <a:pt x="18" y="6"/>
                    <a:pt x="17" y="6"/>
                    <a:pt x="17" y="6"/>
                  </a:cubicBezTo>
                  <a:cubicBezTo>
                    <a:pt x="17" y="5"/>
                    <a:pt x="18" y="5"/>
                    <a:pt x="17" y="5"/>
                  </a:cubicBezTo>
                  <a:cubicBezTo>
                    <a:pt x="17" y="5"/>
                    <a:pt x="17" y="5"/>
                    <a:pt x="17" y="4"/>
                  </a:cubicBezTo>
                  <a:cubicBezTo>
                    <a:pt x="16" y="4"/>
                    <a:pt x="17" y="4"/>
                    <a:pt x="17" y="3"/>
                  </a:cubicBezTo>
                  <a:cubicBezTo>
                    <a:pt x="16" y="3"/>
                    <a:pt x="16" y="3"/>
                    <a:pt x="16" y="2"/>
                  </a:cubicBezTo>
                  <a:cubicBezTo>
                    <a:pt x="16" y="2"/>
                    <a:pt x="16" y="2"/>
                    <a:pt x="16" y="1"/>
                  </a:cubicBezTo>
                  <a:cubicBezTo>
                    <a:pt x="16" y="1"/>
                    <a:pt x="15" y="1"/>
                    <a:pt x="15" y="1"/>
                  </a:cubicBezTo>
                  <a:cubicBezTo>
                    <a:pt x="15" y="0"/>
                    <a:pt x="15" y="1"/>
                    <a:pt x="14" y="1"/>
                  </a:cubicBezTo>
                  <a:cubicBezTo>
                    <a:pt x="14" y="1"/>
                    <a:pt x="14" y="2"/>
                    <a:pt x="13" y="2"/>
                  </a:cubicBezTo>
                  <a:cubicBezTo>
                    <a:pt x="13" y="2"/>
                    <a:pt x="12" y="1"/>
                    <a:pt x="12" y="1"/>
                  </a:cubicBezTo>
                  <a:cubicBezTo>
                    <a:pt x="12" y="2"/>
                    <a:pt x="12" y="2"/>
                    <a:pt x="11" y="2"/>
                  </a:cubicBezTo>
                  <a:cubicBezTo>
                    <a:pt x="11" y="2"/>
                    <a:pt x="11" y="2"/>
                    <a:pt x="11" y="2"/>
                  </a:cubicBezTo>
                  <a:cubicBezTo>
                    <a:pt x="11" y="1"/>
                    <a:pt x="10" y="1"/>
                    <a:pt x="10" y="1"/>
                  </a:cubicBezTo>
                  <a:cubicBezTo>
                    <a:pt x="10" y="1"/>
                    <a:pt x="10" y="1"/>
                    <a:pt x="9" y="1"/>
                  </a:cubicBezTo>
                  <a:cubicBezTo>
                    <a:pt x="9" y="1"/>
                    <a:pt x="9" y="1"/>
                    <a:pt x="8" y="1"/>
                  </a:cubicBezTo>
                  <a:cubicBezTo>
                    <a:pt x="8" y="0"/>
                    <a:pt x="8" y="1"/>
                    <a:pt x="7" y="1"/>
                  </a:cubicBezTo>
                  <a:cubicBezTo>
                    <a:pt x="7" y="1"/>
                    <a:pt x="6" y="1"/>
                    <a:pt x="6" y="1"/>
                  </a:cubicBezTo>
                  <a:cubicBezTo>
                    <a:pt x="5" y="0"/>
                    <a:pt x="5" y="0"/>
                    <a:pt x="5" y="0"/>
                  </a:cubicBezTo>
                  <a:cubicBezTo>
                    <a:pt x="4" y="0"/>
                    <a:pt x="4" y="0"/>
                    <a:pt x="4" y="0"/>
                  </a:cubicBezTo>
                  <a:cubicBezTo>
                    <a:pt x="4" y="0"/>
                    <a:pt x="4" y="0"/>
                    <a:pt x="4" y="0"/>
                  </a:cubicBezTo>
                  <a:cubicBezTo>
                    <a:pt x="4" y="1"/>
                    <a:pt x="4" y="1"/>
                    <a:pt x="4" y="1"/>
                  </a:cubicBezTo>
                  <a:cubicBezTo>
                    <a:pt x="3" y="1"/>
                    <a:pt x="4" y="2"/>
                    <a:pt x="4" y="2"/>
                  </a:cubicBezTo>
                  <a:cubicBezTo>
                    <a:pt x="4" y="2"/>
                    <a:pt x="4" y="2"/>
                    <a:pt x="3" y="3"/>
                  </a:cubicBezTo>
                  <a:cubicBezTo>
                    <a:pt x="3" y="3"/>
                    <a:pt x="3" y="3"/>
                    <a:pt x="2" y="3"/>
                  </a:cubicBezTo>
                  <a:cubicBezTo>
                    <a:pt x="2" y="3"/>
                    <a:pt x="2" y="3"/>
                    <a:pt x="2" y="3"/>
                  </a:cubicBezTo>
                  <a:cubicBezTo>
                    <a:pt x="1" y="3"/>
                    <a:pt x="1" y="3"/>
                    <a:pt x="1" y="4"/>
                  </a:cubicBezTo>
                  <a:cubicBezTo>
                    <a:pt x="0" y="4"/>
                    <a:pt x="0" y="4"/>
                    <a:pt x="0" y="5"/>
                  </a:cubicBezTo>
                  <a:cubicBezTo>
                    <a:pt x="0" y="5"/>
                    <a:pt x="1" y="5"/>
                    <a:pt x="1" y="5"/>
                  </a:cubicBezTo>
                  <a:cubicBezTo>
                    <a:pt x="1" y="5"/>
                    <a:pt x="1" y="6"/>
                    <a:pt x="1" y="6"/>
                  </a:cubicBezTo>
                  <a:cubicBezTo>
                    <a:pt x="2" y="7"/>
                    <a:pt x="2" y="7"/>
                    <a:pt x="2" y="7"/>
                  </a:cubicBezTo>
                  <a:cubicBezTo>
                    <a:pt x="2" y="7"/>
                    <a:pt x="2" y="8"/>
                    <a:pt x="2" y="8"/>
                  </a:cubicBezTo>
                  <a:cubicBezTo>
                    <a:pt x="2" y="8"/>
                    <a:pt x="3" y="8"/>
                    <a:pt x="3" y="8"/>
                  </a:cubicBezTo>
                  <a:cubicBezTo>
                    <a:pt x="3" y="8"/>
                    <a:pt x="3" y="9"/>
                    <a:pt x="4" y="9"/>
                  </a:cubicBezTo>
                  <a:cubicBezTo>
                    <a:pt x="4" y="9"/>
                    <a:pt x="4" y="9"/>
                    <a:pt x="4" y="9"/>
                  </a:cubicBezTo>
                  <a:cubicBezTo>
                    <a:pt x="4" y="9"/>
                    <a:pt x="5" y="9"/>
                    <a:pt x="5" y="10"/>
                  </a:cubicBezTo>
                  <a:cubicBezTo>
                    <a:pt x="5" y="10"/>
                    <a:pt x="5" y="10"/>
                    <a:pt x="5" y="10"/>
                  </a:cubicBezTo>
                  <a:cubicBezTo>
                    <a:pt x="4" y="10"/>
                    <a:pt x="4" y="10"/>
                    <a:pt x="4" y="10"/>
                  </a:cubicBezTo>
                  <a:cubicBezTo>
                    <a:pt x="5" y="10"/>
                    <a:pt x="5" y="10"/>
                    <a:pt x="6" y="10"/>
                  </a:cubicBezTo>
                  <a:cubicBezTo>
                    <a:pt x="6" y="10"/>
                    <a:pt x="6" y="10"/>
                    <a:pt x="6" y="9"/>
                  </a:cubicBezTo>
                  <a:cubicBezTo>
                    <a:pt x="7" y="9"/>
                    <a:pt x="7" y="8"/>
                    <a:pt x="7" y="8"/>
                  </a:cubicBezTo>
                  <a:cubicBezTo>
                    <a:pt x="8" y="8"/>
                    <a:pt x="8" y="8"/>
                    <a:pt x="8" y="8"/>
                  </a:cubicBezTo>
                  <a:cubicBezTo>
                    <a:pt x="9" y="8"/>
                    <a:pt x="9" y="8"/>
                    <a:pt x="9" y="8"/>
                  </a:cubicBezTo>
                  <a:cubicBezTo>
                    <a:pt x="10" y="8"/>
                    <a:pt x="10" y="8"/>
                    <a:pt x="10" y="8"/>
                  </a:cubicBezTo>
                  <a:cubicBezTo>
                    <a:pt x="11" y="8"/>
                    <a:pt x="11" y="8"/>
                    <a:pt x="11" y="9"/>
                  </a:cubicBezTo>
                  <a:cubicBezTo>
                    <a:pt x="11" y="9"/>
                    <a:pt x="11" y="9"/>
                    <a:pt x="11" y="10"/>
                  </a:cubicBezTo>
                  <a:cubicBezTo>
                    <a:pt x="11" y="10"/>
                    <a:pt x="12" y="10"/>
                    <a:pt x="12" y="11"/>
                  </a:cubicBezTo>
                  <a:cubicBezTo>
                    <a:pt x="12" y="11"/>
                    <a:pt x="12" y="11"/>
                    <a:pt x="12" y="11"/>
                  </a:cubicBezTo>
                  <a:cubicBezTo>
                    <a:pt x="12" y="11"/>
                    <a:pt x="11" y="11"/>
                    <a:pt x="11" y="12"/>
                  </a:cubicBezTo>
                  <a:cubicBezTo>
                    <a:pt x="11" y="12"/>
                    <a:pt x="11" y="12"/>
                    <a:pt x="12" y="12"/>
                  </a:cubicBezTo>
                  <a:cubicBezTo>
                    <a:pt x="12" y="12"/>
                    <a:pt x="12" y="12"/>
                    <a:pt x="12" y="12"/>
                  </a:cubicBezTo>
                  <a:cubicBezTo>
                    <a:pt x="12" y="12"/>
                    <a:pt x="12" y="12"/>
                    <a:pt x="12" y="12"/>
                  </a:cubicBezTo>
                  <a:cubicBezTo>
                    <a:pt x="13" y="12"/>
                    <a:pt x="13" y="11"/>
                    <a:pt x="14" y="12"/>
                  </a:cubicBezTo>
                  <a:cubicBezTo>
                    <a:pt x="14" y="12"/>
                    <a:pt x="14" y="12"/>
                    <a:pt x="14" y="12"/>
                  </a:cubicBezTo>
                  <a:cubicBezTo>
                    <a:pt x="14" y="13"/>
                    <a:pt x="14" y="13"/>
                    <a:pt x="14" y="14"/>
                  </a:cubicBezTo>
                  <a:cubicBezTo>
                    <a:pt x="14" y="14"/>
                    <a:pt x="14" y="15"/>
                    <a:pt x="14" y="15"/>
                  </a:cubicBezTo>
                  <a:cubicBezTo>
                    <a:pt x="15" y="15"/>
                    <a:pt x="15" y="16"/>
                    <a:pt x="15" y="15"/>
                  </a:cubicBezTo>
                  <a:cubicBezTo>
                    <a:pt x="16" y="15"/>
                    <a:pt x="16" y="14"/>
                    <a:pt x="16" y="14"/>
                  </a:cubicBezTo>
                  <a:cubicBezTo>
                    <a:pt x="16" y="14"/>
                    <a:pt x="17" y="14"/>
                    <a:pt x="17" y="14"/>
                  </a:cubicBezTo>
                  <a:cubicBezTo>
                    <a:pt x="18" y="14"/>
                    <a:pt x="18" y="14"/>
                    <a:pt x="18" y="14"/>
                  </a:cubicBezTo>
                  <a:cubicBezTo>
                    <a:pt x="18" y="14"/>
                    <a:pt x="18" y="14"/>
                    <a:pt x="18" y="14"/>
                  </a:cubicBezTo>
                  <a:cubicBezTo>
                    <a:pt x="18" y="13"/>
                    <a:pt x="18" y="13"/>
                    <a:pt x="18" y="13"/>
                  </a:cubicBezTo>
                  <a:cubicBezTo>
                    <a:pt x="18" y="12"/>
                    <a:pt x="17" y="12"/>
                    <a:pt x="17" y="12"/>
                  </a:cubicBezTo>
                  <a:cubicBezTo>
                    <a:pt x="17" y="12"/>
                    <a:pt x="18" y="12"/>
                    <a:pt x="18" y="12"/>
                  </a:cubicBezTo>
                  <a:cubicBezTo>
                    <a:pt x="18" y="12"/>
                    <a:pt x="19" y="12"/>
                    <a:pt x="19" y="12"/>
                  </a:cubicBezTo>
                  <a:cubicBezTo>
                    <a:pt x="19" y="12"/>
                    <a:pt x="19" y="11"/>
                    <a:pt x="19" y="11"/>
                  </a:cubicBezTo>
                  <a:cubicBezTo>
                    <a:pt x="19" y="11"/>
                    <a:pt x="18" y="11"/>
                    <a:pt x="18" y="1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17" name="Freeform 108"/>
            <p:cNvSpPr>
              <a:spLocks/>
            </p:cNvSpPr>
            <p:nvPr/>
          </p:nvSpPr>
          <p:spPr bwMode="auto">
            <a:xfrm>
              <a:off x="3827464" y="26860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18" name="Freeform 109"/>
            <p:cNvSpPr>
              <a:spLocks/>
            </p:cNvSpPr>
            <p:nvPr/>
          </p:nvSpPr>
          <p:spPr bwMode="auto">
            <a:xfrm>
              <a:off x="3783014" y="27400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19" name="Freeform 110"/>
            <p:cNvSpPr>
              <a:spLocks/>
            </p:cNvSpPr>
            <p:nvPr/>
          </p:nvSpPr>
          <p:spPr bwMode="auto">
            <a:xfrm>
              <a:off x="4106864" y="2730501"/>
              <a:ext cx="119063" cy="204788"/>
            </a:xfrm>
            <a:custGeom>
              <a:avLst/>
              <a:gdLst>
                <a:gd name="T0" fmla="*/ 11 w 11"/>
                <a:gd name="T1" fmla="*/ 12 h 19"/>
                <a:gd name="T2" fmla="*/ 11 w 11"/>
                <a:gd name="T3" fmla="*/ 11 h 19"/>
                <a:gd name="T4" fmla="*/ 11 w 11"/>
                <a:gd name="T5" fmla="*/ 10 h 19"/>
                <a:gd name="T6" fmla="*/ 11 w 11"/>
                <a:gd name="T7" fmla="*/ 8 h 19"/>
                <a:gd name="T8" fmla="*/ 10 w 11"/>
                <a:gd name="T9" fmla="*/ 6 h 19"/>
                <a:gd name="T10" fmla="*/ 10 w 11"/>
                <a:gd name="T11" fmla="*/ 5 h 19"/>
                <a:gd name="T12" fmla="*/ 10 w 11"/>
                <a:gd name="T13" fmla="*/ 3 h 19"/>
                <a:gd name="T14" fmla="*/ 10 w 11"/>
                <a:gd name="T15" fmla="*/ 2 h 19"/>
                <a:gd name="T16" fmla="*/ 10 w 11"/>
                <a:gd name="T17" fmla="*/ 1 h 19"/>
                <a:gd name="T18" fmla="*/ 10 w 11"/>
                <a:gd name="T19" fmla="*/ 1 h 19"/>
                <a:gd name="T20" fmla="*/ 9 w 11"/>
                <a:gd name="T21" fmla="*/ 1 h 19"/>
                <a:gd name="T22" fmla="*/ 7 w 11"/>
                <a:gd name="T23" fmla="*/ 0 h 19"/>
                <a:gd name="T24" fmla="*/ 7 w 11"/>
                <a:gd name="T25" fmla="*/ 1 h 19"/>
                <a:gd name="T26" fmla="*/ 6 w 11"/>
                <a:gd name="T27" fmla="*/ 1 h 19"/>
                <a:gd name="T28" fmla="*/ 5 w 11"/>
                <a:gd name="T29" fmla="*/ 1 h 19"/>
                <a:gd name="T30" fmla="*/ 3 w 11"/>
                <a:gd name="T31" fmla="*/ 1 h 19"/>
                <a:gd name="T32" fmla="*/ 2 w 11"/>
                <a:gd name="T33" fmla="*/ 1 h 19"/>
                <a:gd name="T34" fmla="*/ 1 w 11"/>
                <a:gd name="T35" fmla="*/ 2 h 19"/>
                <a:gd name="T36" fmla="*/ 1 w 11"/>
                <a:gd name="T37" fmla="*/ 3 h 19"/>
                <a:gd name="T38" fmla="*/ 1 w 11"/>
                <a:gd name="T39" fmla="*/ 4 h 19"/>
                <a:gd name="T40" fmla="*/ 1 w 11"/>
                <a:gd name="T41" fmla="*/ 5 h 19"/>
                <a:gd name="T42" fmla="*/ 1 w 11"/>
                <a:gd name="T43" fmla="*/ 5 h 19"/>
                <a:gd name="T44" fmla="*/ 2 w 11"/>
                <a:gd name="T45" fmla="*/ 6 h 19"/>
                <a:gd name="T46" fmla="*/ 1 w 11"/>
                <a:gd name="T47" fmla="*/ 7 h 19"/>
                <a:gd name="T48" fmla="*/ 1 w 11"/>
                <a:gd name="T49" fmla="*/ 8 h 19"/>
                <a:gd name="T50" fmla="*/ 1 w 11"/>
                <a:gd name="T51" fmla="*/ 9 h 19"/>
                <a:gd name="T52" fmla="*/ 1 w 11"/>
                <a:gd name="T53" fmla="*/ 11 h 19"/>
                <a:gd name="T54" fmla="*/ 0 w 11"/>
                <a:gd name="T55" fmla="*/ 12 h 19"/>
                <a:gd name="T56" fmla="*/ 0 w 11"/>
                <a:gd name="T57" fmla="*/ 13 h 19"/>
                <a:gd name="T58" fmla="*/ 0 w 11"/>
                <a:gd name="T59" fmla="*/ 14 h 19"/>
                <a:gd name="T60" fmla="*/ 0 w 11"/>
                <a:gd name="T61" fmla="*/ 16 h 19"/>
                <a:gd name="T62" fmla="*/ 1 w 11"/>
                <a:gd name="T63" fmla="*/ 17 h 19"/>
                <a:gd name="T64" fmla="*/ 1 w 11"/>
                <a:gd name="T65" fmla="*/ 18 h 19"/>
                <a:gd name="T66" fmla="*/ 1 w 11"/>
                <a:gd name="T67" fmla="*/ 18 h 19"/>
                <a:gd name="T68" fmla="*/ 2 w 11"/>
                <a:gd name="T69" fmla="*/ 18 h 19"/>
                <a:gd name="T70" fmla="*/ 2 w 11"/>
                <a:gd name="T71" fmla="*/ 19 h 19"/>
                <a:gd name="T72" fmla="*/ 3 w 11"/>
                <a:gd name="T73" fmla="*/ 18 h 19"/>
                <a:gd name="T74" fmla="*/ 5 w 11"/>
                <a:gd name="T75" fmla="*/ 18 h 19"/>
                <a:gd name="T76" fmla="*/ 6 w 11"/>
                <a:gd name="T77" fmla="*/ 17 h 19"/>
                <a:gd name="T78" fmla="*/ 7 w 11"/>
                <a:gd name="T79" fmla="*/ 17 h 19"/>
                <a:gd name="T80" fmla="*/ 7 w 11"/>
                <a:gd name="T81" fmla="*/ 17 h 19"/>
                <a:gd name="T82" fmla="*/ 8 w 11"/>
                <a:gd name="T83" fmla="*/ 16 h 19"/>
                <a:gd name="T84" fmla="*/ 9 w 11"/>
                <a:gd name="T85" fmla="*/ 16 h 19"/>
                <a:gd name="T86" fmla="*/ 10 w 11"/>
                <a:gd name="T87" fmla="*/ 16 h 19"/>
                <a:gd name="T88" fmla="*/ 11 w 11"/>
                <a:gd name="T89" fmla="*/ 15 h 19"/>
                <a:gd name="T90" fmla="*/ 11 w 11"/>
                <a:gd name="T91" fmla="*/ 15 h 19"/>
                <a:gd name="T92" fmla="*/ 11 w 11"/>
                <a:gd name="T93" fmla="*/ 15 h 19"/>
                <a:gd name="T94" fmla="*/ 11 w 11"/>
                <a:gd name="T95" fmla="*/ 14 h 19"/>
                <a:gd name="T96" fmla="*/ 11 w 11"/>
                <a:gd name="T9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 h="19">
                  <a:moveTo>
                    <a:pt x="11" y="12"/>
                  </a:moveTo>
                  <a:cubicBezTo>
                    <a:pt x="10" y="12"/>
                    <a:pt x="11" y="11"/>
                    <a:pt x="11" y="11"/>
                  </a:cubicBezTo>
                  <a:cubicBezTo>
                    <a:pt x="11" y="10"/>
                    <a:pt x="11" y="10"/>
                    <a:pt x="11" y="10"/>
                  </a:cubicBezTo>
                  <a:cubicBezTo>
                    <a:pt x="11" y="9"/>
                    <a:pt x="11" y="9"/>
                    <a:pt x="11" y="8"/>
                  </a:cubicBezTo>
                  <a:cubicBezTo>
                    <a:pt x="11" y="7"/>
                    <a:pt x="10" y="7"/>
                    <a:pt x="10" y="6"/>
                  </a:cubicBezTo>
                  <a:cubicBezTo>
                    <a:pt x="10" y="6"/>
                    <a:pt x="10" y="5"/>
                    <a:pt x="10" y="5"/>
                  </a:cubicBezTo>
                  <a:cubicBezTo>
                    <a:pt x="10" y="4"/>
                    <a:pt x="10" y="4"/>
                    <a:pt x="10" y="3"/>
                  </a:cubicBezTo>
                  <a:cubicBezTo>
                    <a:pt x="10" y="3"/>
                    <a:pt x="10" y="3"/>
                    <a:pt x="10" y="2"/>
                  </a:cubicBezTo>
                  <a:cubicBezTo>
                    <a:pt x="10" y="2"/>
                    <a:pt x="10" y="1"/>
                    <a:pt x="10" y="1"/>
                  </a:cubicBezTo>
                  <a:cubicBezTo>
                    <a:pt x="10" y="1"/>
                    <a:pt x="10" y="1"/>
                    <a:pt x="10" y="1"/>
                  </a:cubicBezTo>
                  <a:cubicBezTo>
                    <a:pt x="9" y="1"/>
                    <a:pt x="9" y="1"/>
                    <a:pt x="9" y="1"/>
                  </a:cubicBezTo>
                  <a:cubicBezTo>
                    <a:pt x="8" y="1"/>
                    <a:pt x="8" y="0"/>
                    <a:pt x="7" y="0"/>
                  </a:cubicBezTo>
                  <a:cubicBezTo>
                    <a:pt x="7" y="1"/>
                    <a:pt x="7" y="1"/>
                    <a:pt x="7" y="1"/>
                  </a:cubicBezTo>
                  <a:cubicBezTo>
                    <a:pt x="6" y="1"/>
                    <a:pt x="6" y="1"/>
                    <a:pt x="6" y="1"/>
                  </a:cubicBezTo>
                  <a:cubicBezTo>
                    <a:pt x="6" y="1"/>
                    <a:pt x="6" y="1"/>
                    <a:pt x="5" y="1"/>
                  </a:cubicBezTo>
                  <a:cubicBezTo>
                    <a:pt x="5" y="1"/>
                    <a:pt x="4" y="1"/>
                    <a:pt x="3" y="1"/>
                  </a:cubicBezTo>
                  <a:cubicBezTo>
                    <a:pt x="3" y="1"/>
                    <a:pt x="2" y="0"/>
                    <a:pt x="2" y="1"/>
                  </a:cubicBezTo>
                  <a:cubicBezTo>
                    <a:pt x="1" y="1"/>
                    <a:pt x="1" y="1"/>
                    <a:pt x="1" y="2"/>
                  </a:cubicBezTo>
                  <a:cubicBezTo>
                    <a:pt x="1" y="2"/>
                    <a:pt x="1" y="2"/>
                    <a:pt x="1" y="3"/>
                  </a:cubicBezTo>
                  <a:cubicBezTo>
                    <a:pt x="1" y="3"/>
                    <a:pt x="2" y="4"/>
                    <a:pt x="1" y="4"/>
                  </a:cubicBezTo>
                  <a:cubicBezTo>
                    <a:pt x="1" y="4"/>
                    <a:pt x="1" y="4"/>
                    <a:pt x="1" y="5"/>
                  </a:cubicBezTo>
                  <a:cubicBezTo>
                    <a:pt x="1" y="5"/>
                    <a:pt x="1" y="5"/>
                    <a:pt x="1" y="5"/>
                  </a:cubicBezTo>
                  <a:cubicBezTo>
                    <a:pt x="1" y="5"/>
                    <a:pt x="2" y="5"/>
                    <a:pt x="2" y="6"/>
                  </a:cubicBezTo>
                  <a:cubicBezTo>
                    <a:pt x="2" y="6"/>
                    <a:pt x="1" y="7"/>
                    <a:pt x="1" y="7"/>
                  </a:cubicBezTo>
                  <a:cubicBezTo>
                    <a:pt x="1" y="7"/>
                    <a:pt x="1" y="7"/>
                    <a:pt x="1" y="8"/>
                  </a:cubicBezTo>
                  <a:cubicBezTo>
                    <a:pt x="0" y="8"/>
                    <a:pt x="1" y="9"/>
                    <a:pt x="1" y="9"/>
                  </a:cubicBezTo>
                  <a:cubicBezTo>
                    <a:pt x="1" y="10"/>
                    <a:pt x="1" y="10"/>
                    <a:pt x="1" y="11"/>
                  </a:cubicBezTo>
                  <a:cubicBezTo>
                    <a:pt x="1" y="11"/>
                    <a:pt x="1" y="11"/>
                    <a:pt x="0" y="12"/>
                  </a:cubicBezTo>
                  <a:cubicBezTo>
                    <a:pt x="0" y="12"/>
                    <a:pt x="0" y="12"/>
                    <a:pt x="0" y="13"/>
                  </a:cubicBezTo>
                  <a:cubicBezTo>
                    <a:pt x="0" y="13"/>
                    <a:pt x="0" y="14"/>
                    <a:pt x="0" y="14"/>
                  </a:cubicBezTo>
                  <a:cubicBezTo>
                    <a:pt x="0" y="15"/>
                    <a:pt x="0" y="15"/>
                    <a:pt x="0" y="16"/>
                  </a:cubicBezTo>
                  <a:cubicBezTo>
                    <a:pt x="1" y="16"/>
                    <a:pt x="1" y="16"/>
                    <a:pt x="1" y="17"/>
                  </a:cubicBezTo>
                  <a:cubicBezTo>
                    <a:pt x="1" y="17"/>
                    <a:pt x="1" y="17"/>
                    <a:pt x="1" y="18"/>
                  </a:cubicBezTo>
                  <a:cubicBezTo>
                    <a:pt x="1" y="18"/>
                    <a:pt x="1" y="18"/>
                    <a:pt x="1" y="18"/>
                  </a:cubicBezTo>
                  <a:cubicBezTo>
                    <a:pt x="1" y="18"/>
                    <a:pt x="1" y="18"/>
                    <a:pt x="2" y="18"/>
                  </a:cubicBezTo>
                  <a:cubicBezTo>
                    <a:pt x="2" y="18"/>
                    <a:pt x="2" y="19"/>
                    <a:pt x="2" y="19"/>
                  </a:cubicBezTo>
                  <a:cubicBezTo>
                    <a:pt x="3" y="19"/>
                    <a:pt x="3" y="18"/>
                    <a:pt x="3" y="18"/>
                  </a:cubicBezTo>
                  <a:cubicBezTo>
                    <a:pt x="4" y="18"/>
                    <a:pt x="4" y="18"/>
                    <a:pt x="5" y="18"/>
                  </a:cubicBezTo>
                  <a:cubicBezTo>
                    <a:pt x="5" y="18"/>
                    <a:pt x="5" y="17"/>
                    <a:pt x="6" y="17"/>
                  </a:cubicBezTo>
                  <a:cubicBezTo>
                    <a:pt x="6" y="17"/>
                    <a:pt x="6" y="17"/>
                    <a:pt x="7" y="17"/>
                  </a:cubicBezTo>
                  <a:cubicBezTo>
                    <a:pt x="7" y="17"/>
                    <a:pt x="7" y="17"/>
                    <a:pt x="7" y="17"/>
                  </a:cubicBezTo>
                  <a:cubicBezTo>
                    <a:pt x="8" y="16"/>
                    <a:pt x="8" y="16"/>
                    <a:pt x="8" y="16"/>
                  </a:cubicBezTo>
                  <a:cubicBezTo>
                    <a:pt x="9" y="16"/>
                    <a:pt x="9" y="16"/>
                    <a:pt x="9" y="16"/>
                  </a:cubicBezTo>
                  <a:cubicBezTo>
                    <a:pt x="10" y="16"/>
                    <a:pt x="10" y="16"/>
                    <a:pt x="10" y="16"/>
                  </a:cubicBezTo>
                  <a:cubicBezTo>
                    <a:pt x="11" y="16"/>
                    <a:pt x="11" y="16"/>
                    <a:pt x="11" y="15"/>
                  </a:cubicBezTo>
                  <a:cubicBezTo>
                    <a:pt x="11" y="15"/>
                    <a:pt x="11" y="15"/>
                    <a:pt x="11" y="15"/>
                  </a:cubicBezTo>
                  <a:cubicBezTo>
                    <a:pt x="11" y="15"/>
                    <a:pt x="11" y="15"/>
                    <a:pt x="11" y="15"/>
                  </a:cubicBezTo>
                  <a:cubicBezTo>
                    <a:pt x="11" y="14"/>
                    <a:pt x="11" y="14"/>
                    <a:pt x="11" y="14"/>
                  </a:cubicBezTo>
                  <a:cubicBezTo>
                    <a:pt x="11" y="13"/>
                    <a:pt x="11" y="13"/>
                    <a:pt x="11" y="1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20" name="Freeform 111"/>
            <p:cNvSpPr>
              <a:spLocks/>
            </p:cNvSpPr>
            <p:nvPr/>
          </p:nvSpPr>
          <p:spPr bwMode="auto">
            <a:xfrm>
              <a:off x="4518027" y="3205164"/>
              <a:ext cx="53975" cy="53975"/>
            </a:xfrm>
            <a:custGeom>
              <a:avLst/>
              <a:gdLst>
                <a:gd name="T0" fmla="*/ 2 w 5"/>
                <a:gd name="T1" fmla="*/ 2 h 5"/>
                <a:gd name="T2" fmla="*/ 3 w 5"/>
                <a:gd name="T3" fmla="*/ 2 h 5"/>
                <a:gd name="T4" fmla="*/ 4 w 5"/>
                <a:gd name="T5" fmla="*/ 2 h 5"/>
                <a:gd name="T6" fmla="*/ 5 w 5"/>
                <a:gd name="T7" fmla="*/ 2 h 5"/>
                <a:gd name="T8" fmla="*/ 4 w 5"/>
                <a:gd name="T9" fmla="*/ 1 h 5"/>
                <a:gd name="T10" fmla="*/ 3 w 5"/>
                <a:gd name="T11" fmla="*/ 1 h 5"/>
                <a:gd name="T12" fmla="*/ 2 w 5"/>
                <a:gd name="T13" fmla="*/ 1 h 5"/>
                <a:gd name="T14" fmla="*/ 1 w 5"/>
                <a:gd name="T15" fmla="*/ 2 h 5"/>
                <a:gd name="T16" fmla="*/ 0 w 5"/>
                <a:gd name="T17" fmla="*/ 2 h 5"/>
                <a:gd name="T18" fmla="*/ 0 w 5"/>
                <a:gd name="T19" fmla="*/ 3 h 5"/>
                <a:gd name="T20" fmla="*/ 0 w 5"/>
                <a:gd name="T21" fmla="*/ 3 h 5"/>
                <a:gd name="T22" fmla="*/ 0 w 5"/>
                <a:gd name="T23" fmla="*/ 3 h 5"/>
                <a:gd name="T24" fmla="*/ 1 w 5"/>
                <a:gd name="T25" fmla="*/ 4 h 5"/>
                <a:gd name="T26" fmla="*/ 1 w 5"/>
                <a:gd name="T27" fmla="*/ 5 h 5"/>
                <a:gd name="T28" fmla="*/ 1 w 5"/>
                <a:gd name="T29" fmla="*/ 5 h 5"/>
                <a:gd name="T30" fmla="*/ 1 w 5"/>
                <a:gd name="T31" fmla="*/ 4 h 5"/>
                <a:gd name="T32" fmla="*/ 2 w 5"/>
                <a:gd name="T33" fmla="*/ 3 h 5"/>
                <a:gd name="T34" fmla="*/ 2 w 5"/>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5">
                  <a:moveTo>
                    <a:pt x="2" y="2"/>
                  </a:moveTo>
                  <a:cubicBezTo>
                    <a:pt x="3" y="2"/>
                    <a:pt x="3" y="2"/>
                    <a:pt x="3" y="2"/>
                  </a:cubicBezTo>
                  <a:cubicBezTo>
                    <a:pt x="4" y="2"/>
                    <a:pt x="4" y="2"/>
                    <a:pt x="4" y="2"/>
                  </a:cubicBezTo>
                  <a:cubicBezTo>
                    <a:pt x="5" y="2"/>
                    <a:pt x="5" y="2"/>
                    <a:pt x="5" y="2"/>
                  </a:cubicBezTo>
                  <a:cubicBezTo>
                    <a:pt x="5" y="1"/>
                    <a:pt x="5" y="1"/>
                    <a:pt x="4" y="1"/>
                  </a:cubicBezTo>
                  <a:cubicBezTo>
                    <a:pt x="4" y="0"/>
                    <a:pt x="4" y="1"/>
                    <a:pt x="3" y="1"/>
                  </a:cubicBezTo>
                  <a:cubicBezTo>
                    <a:pt x="3" y="1"/>
                    <a:pt x="3" y="1"/>
                    <a:pt x="2" y="1"/>
                  </a:cubicBezTo>
                  <a:cubicBezTo>
                    <a:pt x="2" y="1"/>
                    <a:pt x="2" y="2"/>
                    <a:pt x="1" y="2"/>
                  </a:cubicBezTo>
                  <a:cubicBezTo>
                    <a:pt x="1" y="2"/>
                    <a:pt x="1" y="2"/>
                    <a:pt x="0" y="2"/>
                  </a:cubicBezTo>
                  <a:cubicBezTo>
                    <a:pt x="0" y="2"/>
                    <a:pt x="0" y="3"/>
                    <a:pt x="0" y="3"/>
                  </a:cubicBezTo>
                  <a:cubicBezTo>
                    <a:pt x="0" y="3"/>
                    <a:pt x="0" y="3"/>
                    <a:pt x="0" y="3"/>
                  </a:cubicBezTo>
                  <a:cubicBezTo>
                    <a:pt x="0" y="3"/>
                    <a:pt x="0" y="3"/>
                    <a:pt x="0" y="3"/>
                  </a:cubicBezTo>
                  <a:cubicBezTo>
                    <a:pt x="0" y="4"/>
                    <a:pt x="0" y="4"/>
                    <a:pt x="1" y="4"/>
                  </a:cubicBezTo>
                  <a:cubicBezTo>
                    <a:pt x="1" y="4"/>
                    <a:pt x="1" y="5"/>
                    <a:pt x="1" y="5"/>
                  </a:cubicBezTo>
                  <a:cubicBezTo>
                    <a:pt x="1" y="5"/>
                    <a:pt x="1" y="5"/>
                    <a:pt x="1" y="5"/>
                  </a:cubicBezTo>
                  <a:cubicBezTo>
                    <a:pt x="1" y="5"/>
                    <a:pt x="1" y="5"/>
                    <a:pt x="1" y="4"/>
                  </a:cubicBezTo>
                  <a:cubicBezTo>
                    <a:pt x="2" y="4"/>
                    <a:pt x="1" y="4"/>
                    <a:pt x="2" y="3"/>
                  </a:cubicBezTo>
                  <a:cubicBezTo>
                    <a:pt x="2" y="3"/>
                    <a:pt x="2" y="2"/>
                    <a:pt x="2"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21" name="Freeform 112"/>
            <p:cNvSpPr>
              <a:spLocks/>
            </p:cNvSpPr>
            <p:nvPr/>
          </p:nvSpPr>
          <p:spPr bwMode="auto">
            <a:xfrm>
              <a:off x="4506914" y="3259139"/>
              <a:ext cx="346075" cy="388938"/>
            </a:xfrm>
            <a:custGeom>
              <a:avLst/>
              <a:gdLst>
                <a:gd name="T0" fmla="*/ 31 w 32"/>
                <a:gd name="T1" fmla="*/ 18 h 36"/>
                <a:gd name="T2" fmla="*/ 31 w 32"/>
                <a:gd name="T3" fmla="*/ 15 h 36"/>
                <a:gd name="T4" fmla="*/ 30 w 32"/>
                <a:gd name="T5" fmla="*/ 15 h 36"/>
                <a:gd name="T6" fmla="*/ 28 w 32"/>
                <a:gd name="T7" fmla="*/ 15 h 36"/>
                <a:gd name="T8" fmla="*/ 27 w 32"/>
                <a:gd name="T9" fmla="*/ 15 h 36"/>
                <a:gd name="T10" fmla="*/ 27 w 32"/>
                <a:gd name="T11" fmla="*/ 12 h 36"/>
                <a:gd name="T12" fmla="*/ 26 w 32"/>
                <a:gd name="T13" fmla="*/ 9 h 36"/>
                <a:gd name="T14" fmla="*/ 26 w 32"/>
                <a:gd name="T15" fmla="*/ 6 h 36"/>
                <a:gd name="T16" fmla="*/ 26 w 32"/>
                <a:gd name="T17" fmla="*/ 4 h 36"/>
                <a:gd name="T18" fmla="*/ 23 w 32"/>
                <a:gd name="T19" fmla="*/ 4 h 36"/>
                <a:gd name="T20" fmla="*/ 22 w 32"/>
                <a:gd name="T21" fmla="*/ 3 h 36"/>
                <a:gd name="T22" fmla="*/ 20 w 32"/>
                <a:gd name="T23" fmla="*/ 4 h 36"/>
                <a:gd name="T24" fmla="*/ 20 w 32"/>
                <a:gd name="T25" fmla="*/ 6 h 36"/>
                <a:gd name="T26" fmla="*/ 18 w 32"/>
                <a:gd name="T27" fmla="*/ 6 h 36"/>
                <a:gd name="T28" fmla="*/ 16 w 32"/>
                <a:gd name="T29" fmla="*/ 7 h 36"/>
                <a:gd name="T30" fmla="*/ 14 w 32"/>
                <a:gd name="T31" fmla="*/ 5 h 36"/>
                <a:gd name="T32" fmla="*/ 13 w 32"/>
                <a:gd name="T33" fmla="*/ 3 h 36"/>
                <a:gd name="T34" fmla="*/ 13 w 32"/>
                <a:gd name="T35" fmla="*/ 1 h 36"/>
                <a:gd name="T36" fmla="*/ 12 w 32"/>
                <a:gd name="T37" fmla="*/ 0 h 36"/>
                <a:gd name="T38" fmla="*/ 8 w 32"/>
                <a:gd name="T39" fmla="*/ 0 h 36"/>
                <a:gd name="T40" fmla="*/ 5 w 32"/>
                <a:gd name="T41" fmla="*/ 0 h 36"/>
                <a:gd name="T42" fmla="*/ 3 w 32"/>
                <a:gd name="T43" fmla="*/ 1 h 36"/>
                <a:gd name="T44" fmla="*/ 2 w 32"/>
                <a:gd name="T45" fmla="*/ 1 h 36"/>
                <a:gd name="T46" fmla="*/ 2 w 32"/>
                <a:gd name="T47" fmla="*/ 3 h 36"/>
                <a:gd name="T48" fmla="*/ 3 w 32"/>
                <a:gd name="T49" fmla="*/ 5 h 36"/>
                <a:gd name="T50" fmla="*/ 4 w 32"/>
                <a:gd name="T51" fmla="*/ 7 h 36"/>
                <a:gd name="T52" fmla="*/ 4 w 32"/>
                <a:gd name="T53" fmla="*/ 9 h 36"/>
                <a:gd name="T54" fmla="*/ 4 w 32"/>
                <a:gd name="T55" fmla="*/ 12 h 36"/>
                <a:gd name="T56" fmla="*/ 5 w 32"/>
                <a:gd name="T57" fmla="*/ 14 h 36"/>
                <a:gd name="T58" fmla="*/ 5 w 32"/>
                <a:gd name="T59" fmla="*/ 18 h 36"/>
                <a:gd name="T60" fmla="*/ 4 w 32"/>
                <a:gd name="T61" fmla="*/ 18 h 36"/>
                <a:gd name="T62" fmla="*/ 3 w 32"/>
                <a:gd name="T63" fmla="*/ 21 h 36"/>
                <a:gd name="T64" fmla="*/ 2 w 32"/>
                <a:gd name="T65" fmla="*/ 22 h 36"/>
                <a:gd name="T66" fmla="*/ 2 w 32"/>
                <a:gd name="T67" fmla="*/ 25 h 36"/>
                <a:gd name="T68" fmla="*/ 1 w 32"/>
                <a:gd name="T69" fmla="*/ 27 h 36"/>
                <a:gd name="T70" fmla="*/ 0 w 32"/>
                <a:gd name="T71" fmla="*/ 30 h 36"/>
                <a:gd name="T72" fmla="*/ 0 w 32"/>
                <a:gd name="T73" fmla="*/ 33 h 36"/>
                <a:gd name="T74" fmla="*/ 1 w 32"/>
                <a:gd name="T75" fmla="*/ 33 h 36"/>
                <a:gd name="T76" fmla="*/ 3 w 32"/>
                <a:gd name="T77" fmla="*/ 32 h 36"/>
                <a:gd name="T78" fmla="*/ 5 w 32"/>
                <a:gd name="T79" fmla="*/ 33 h 36"/>
                <a:gd name="T80" fmla="*/ 8 w 32"/>
                <a:gd name="T81" fmla="*/ 33 h 36"/>
                <a:gd name="T82" fmla="*/ 12 w 32"/>
                <a:gd name="T83" fmla="*/ 33 h 36"/>
                <a:gd name="T84" fmla="*/ 15 w 32"/>
                <a:gd name="T85" fmla="*/ 33 h 36"/>
                <a:gd name="T86" fmla="*/ 17 w 32"/>
                <a:gd name="T87" fmla="*/ 34 h 36"/>
                <a:gd name="T88" fmla="*/ 20 w 32"/>
                <a:gd name="T89" fmla="*/ 35 h 36"/>
                <a:gd name="T90" fmla="*/ 23 w 32"/>
                <a:gd name="T91" fmla="*/ 35 h 36"/>
                <a:gd name="T92" fmla="*/ 24 w 32"/>
                <a:gd name="T93" fmla="*/ 35 h 36"/>
                <a:gd name="T94" fmla="*/ 28 w 32"/>
                <a:gd name="T95" fmla="*/ 35 h 36"/>
                <a:gd name="T96" fmla="*/ 29 w 32"/>
                <a:gd name="T97" fmla="*/ 34 h 36"/>
                <a:gd name="T98" fmla="*/ 26 w 32"/>
                <a:gd name="T99" fmla="*/ 27 h 36"/>
                <a:gd name="T100" fmla="*/ 26 w 32"/>
                <a:gd name="T101" fmla="*/ 22 h 36"/>
                <a:gd name="T102" fmla="*/ 27 w 32"/>
                <a:gd name="T103" fmla="*/ 21 h 36"/>
                <a:gd name="T104" fmla="*/ 30 w 32"/>
                <a:gd name="T105" fmla="*/ 21 h 36"/>
                <a:gd name="T106" fmla="*/ 31 w 32"/>
                <a:gd name="T107"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36">
                  <a:moveTo>
                    <a:pt x="31" y="18"/>
                  </a:moveTo>
                  <a:cubicBezTo>
                    <a:pt x="31" y="18"/>
                    <a:pt x="31" y="18"/>
                    <a:pt x="31" y="18"/>
                  </a:cubicBezTo>
                  <a:cubicBezTo>
                    <a:pt x="31" y="17"/>
                    <a:pt x="31" y="17"/>
                    <a:pt x="31" y="17"/>
                  </a:cubicBezTo>
                  <a:cubicBezTo>
                    <a:pt x="31" y="16"/>
                    <a:pt x="31" y="16"/>
                    <a:pt x="31" y="15"/>
                  </a:cubicBezTo>
                  <a:cubicBezTo>
                    <a:pt x="31" y="15"/>
                    <a:pt x="31" y="15"/>
                    <a:pt x="31" y="15"/>
                  </a:cubicBezTo>
                  <a:cubicBezTo>
                    <a:pt x="31" y="15"/>
                    <a:pt x="31" y="15"/>
                    <a:pt x="30" y="15"/>
                  </a:cubicBezTo>
                  <a:cubicBezTo>
                    <a:pt x="30" y="15"/>
                    <a:pt x="29" y="15"/>
                    <a:pt x="29" y="15"/>
                  </a:cubicBezTo>
                  <a:cubicBezTo>
                    <a:pt x="29" y="15"/>
                    <a:pt x="28" y="15"/>
                    <a:pt x="28" y="15"/>
                  </a:cubicBezTo>
                  <a:cubicBezTo>
                    <a:pt x="28" y="15"/>
                    <a:pt x="27" y="16"/>
                    <a:pt x="27" y="15"/>
                  </a:cubicBezTo>
                  <a:cubicBezTo>
                    <a:pt x="27" y="15"/>
                    <a:pt x="27" y="15"/>
                    <a:pt x="27" y="15"/>
                  </a:cubicBezTo>
                  <a:cubicBezTo>
                    <a:pt x="27" y="14"/>
                    <a:pt x="27" y="14"/>
                    <a:pt x="27" y="14"/>
                  </a:cubicBezTo>
                  <a:cubicBezTo>
                    <a:pt x="27" y="13"/>
                    <a:pt x="27" y="13"/>
                    <a:pt x="27" y="12"/>
                  </a:cubicBezTo>
                  <a:cubicBezTo>
                    <a:pt x="27" y="12"/>
                    <a:pt x="26" y="11"/>
                    <a:pt x="26" y="11"/>
                  </a:cubicBezTo>
                  <a:cubicBezTo>
                    <a:pt x="26" y="10"/>
                    <a:pt x="26" y="10"/>
                    <a:pt x="26" y="9"/>
                  </a:cubicBezTo>
                  <a:cubicBezTo>
                    <a:pt x="26" y="8"/>
                    <a:pt x="26" y="8"/>
                    <a:pt x="26" y="7"/>
                  </a:cubicBezTo>
                  <a:cubicBezTo>
                    <a:pt x="26" y="7"/>
                    <a:pt x="26" y="7"/>
                    <a:pt x="26" y="6"/>
                  </a:cubicBezTo>
                  <a:cubicBezTo>
                    <a:pt x="26" y="6"/>
                    <a:pt x="26" y="6"/>
                    <a:pt x="26" y="5"/>
                  </a:cubicBezTo>
                  <a:cubicBezTo>
                    <a:pt x="26" y="5"/>
                    <a:pt x="26" y="5"/>
                    <a:pt x="26" y="4"/>
                  </a:cubicBezTo>
                  <a:cubicBezTo>
                    <a:pt x="26" y="4"/>
                    <a:pt x="25" y="4"/>
                    <a:pt x="25" y="4"/>
                  </a:cubicBezTo>
                  <a:cubicBezTo>
                    <a:pt x="24" y="4"/>
                    <a:pt x="23" y="5"/>
                    <a:pt x="23" y="4"/>
                  </a:cubicBezTo>
                  <a:cubicBezTo>
                    <a:pt x="23" y="4"/>
                    <a:pt x="23" y="4"/>
                    <a:pt x="23" y="4"/>
                  </a:cubicBezTo>
                  <a:cubicBezTo>
                    <a:pt x="23" y="3"/>
                    <a:pt x="22" y="4"/>
                    <a:pt x="22" y="3"/>
                  </a:cubicBezTo>
                  <a:cubicBezTo>
                    <a:pt x="21" y="3"/>
                    <a:pt x="21" y="3"/>
                    <a:pt x="21" y="4"/>
                  </a:cubicBezTo>
                  <a:cubicBezTo>
                    <a:pt x="20" y="4"/>
                    <a:pt x="20" y="4"/>
                    <a:pt x="20" y="4"/>
                  </a:cubicBezTo>
                  <a:cubicBezTo>
                    <a:pt x="20" y="5"/>
                    <a:pt x="20" y="5"/>
                    <a:pt x="20" y="5"/>
                  </a:cubicBezTo>
                  <a:cubicBezTo>
                    <a:pt x="20" y="6"/>
                    <a:pt x="20" y="6"/>
                    <a:pt x="20" y="6"/>
                  </a:cubicBezTo>
                  <a:cubicBezTo>
                    <a:pt x="20" y="6"/>
                    <a:pt x="19" y="6"/>
                    <a:pt x="19" y="6"/>
                  </a:cubicBezTo>
                  <a:cubicBezTo>
                    <a:pt x="19" y="6"/>
                    <a:pt x="18" y="6"/>
                    <a:pt x="18" y="6"/>
                  </a:cubicBezTo>
                  <a:cubicBezTo>
                    <a:pt x="17" y="6"/>
                    <a:pt x="17" y="6"/>
                    <a:pt x="17" y="6"/>
                  </a:cubicBezTo>
                  <a:cubicBezTo>
                    <a:pt x="16" y="6"/>
                    <a:pt x="16" y="7"/>
                    <a:pt x="16" y="7"/>
                  </a:cubicBezTo>
                  <a:cubicBezTo>
                    <a:pt x="15" y="7"/>
                    <a:pt x="15" y="6"/>
                    <a:pt x="15" y="6"/>
                  </a:cubicBezTo>
                  <a:cubicBezTo>
                    <a:pt x="14" y="6"/>
                    <a:pt x="14" y="5"/>
                    <a:pt x="14" y="5"/>
                  </a:cubicBezTo>
                  <a:cubicBezTo>
                    <a:pt x="14" y="5"/>
                    <a:pt x="14" y="4"/>
                    <a:pt x="14" y="4"/>
                  </a:cubicBezTo>
                  <a:cubicBezTo>
                    <a:pt x="13" y="4"/>
                    <a:pt x="13" y="3"/>
                    <a:pt x="13" y="3"/>
                  </a:cubicBezTo>
                  <a:cubicBezTo>
                    <a:pt x="13" y="2"/>
                    <a:pt x="13" y="2"/>
                    <a:pt x="13" y="2"/>
                  </a:cubicBezTo>
                  <a:cubicBezTo>
                    <a:pt x="13" y="1"/>
                    <a:pt x="13" y="1"/>
                    <a:pt x="13" y="1"/>
                  </a:cubicBezTo>
                  <a:cubicBezTo>
                    <a:pt x="13" y="1"/>
                    <a:pt x="13" y="1"/>
                    <a:pt x="13" y="0"/>
                  </a:cubicBezTo>
                  <a:cubicBezTo>
                    <a:pt x="13" y="0"/>
                    <a:pt x="12" y="0"/>
                    <a:pt x="12" y="0"/>
                  </a:cubicBezTo>
                  <a:cubicBezTo>
                    <a:pt x="11" y="0"/>
                    <a:pt x="11" y="0"/>
                    <a:pt x="10" y="0"/>
                  </a:cubicBezTo>
                  <a:cubicBezTo>
                    <a:pt x="9" y="0"/>
                    <a:pt x="9" y="0"/>
                    <a:pt x="8" y="0"/>
                  </a:cubicBezTo>
                  <a:cubicBezTo>
                    <a:pt x="8" y="0"/>
                    <a:pt x="8" y="0"/>
                    <a:pt x="7" y="0"/>
                  </a:cubicBezTo>
                  <a:cubicBezTo>
                    <a:pt x="6" y="0"/>
                    <a:pt x="6" y="0"/>
                    <a:pt x="5" y="0"/>
                  </a:cubicBezTo>
                  <a:cubicBezTo>
                    <a:pt x="5" y="0"/>
                    <a:pt x="4" y="0"/>
                    <a:pt x="4" y="0"/>
                  </a:cubicBezTo>
                  <a:cubicBezTo>
                    <a:pt x="4" y="0"/>
                    <a:pt x="4" y="1"/>
                    <a:pt x="3" y="1"/>
                  </a:cubicBezTo>
                  <a:cubicBezTo>
                    <a:pt x="3" y="1"/>
                    <a:pt x="3" y="1"/>
                    <a:pt x="3" y="1"/>
                  </a:cubicBezTo>
                  <a:cubicBezTo>
                    <a:pt x="2" y="1"/>
                    <a:pt x="2" y="1"/>
                    <a:pt x="2" y="1"/>
                  </a:cubicBezTo>
                  <a:cubicBezTo>
                    <a:pt x="2" y="1"/>
                    <a:pt x="2" y="1"/>
                    <a:pt x="2" y="1"/>
                  </a:cubicBezTo>
                  <a:cubicBezTo>
                    <a:pt x="1" y="2"/>
                    <a:pt x="2" y="2"/>
                    <a:pt x="2" y="3"/>
                  </a:cubicBezTo>
                  <a:cubicBezTo>
                    <a:pt x="2" y="3"/>
                    <a:pt x="2" y="3"/>
                    <a:pt x="3" y="3"/>
                  </a:cubicBezTo>
                  <a:cubicBezTo>
                    <a:pt x="3" y="4"/>
                    <a:pt x="3" y="4"/>
                    <a:pt x="3" y="5"/>
                  </a:cubicBezTo>
                  <a:cubicBezTo>
                    <a:pt x="3" y="5"/>
                    <a:pt x="3" y="6"/>
                    <a:pt x="4" y="6"/>
                  </a:cubicBezTo>
                  <a:cubicBezTo>
                    <a:pt x="4" y="6"/>
                    <a:pt x="4" y="6"/>
                    <a:pt x="4" y="7"/>
                  </a:cubicBezTo>
                  <a:cubicBezTo>
                    <a:pt x="4" y="7"/>
                    <a:pt x="5" y="8"/>
                    <a:pt x="4" y="8"/>
                  </a:cubicBezTo>
                  <a:cubicBezTo>
                    <a:pt x="4" y="9"/>
                    <a:pt x="4" y="9"/>
                    <a:pt x="4" y="9"/>
                  </a:cubicBezTo>
                  <a:cubicBezTo>
                    <a:pt x="4" y="10"/>
                    <a:pt x="4" y="10"/>
                    <a:pt x="4" y="10"/>
                  </a:cubicBezTo>
                  <a:cubicBezTo>
                    <a:pt x="4" y="11"/>
                    <a:pt x="4" y="11"/>
                    <a:pt x="4" y="12"/>
                  </a:cubicBezTo>
                  <a:cubicBezTo>
                    <a:pt x="4" y="12"/>
                    <a:pt x="5" y="13"/>
                    <a:pt x="5" y="13"/>
                  </a:cubicBezTo>
                  <a:cubicBezTo>
                    <a:pt x="5" y="14"/>
                    <a:pt x="5" y="14"/>
                    <a:pt x="5" y="14"/>
                  </a:cubicBezTo>
                  <a:cubicBezTo>
                    <a:pt x="5" y="15"/>
                    <a:pt x="6" y="15"/>
                    <a:pt x="6" y="16"/>
                  </a:cubicBezTo>
                  <a:cubicBezTo>
                    <a:pt x="6" y="17"/>
                    <a:pt x="5" y="17"/>
                    <a:pt x="5" y="18"/>
                  </a:cubicBezTo>
                  <a:cubicBezTo>
                    <a:pt x="5" y="18"/>
                    <a:pt x="5" y="18"/>
                    <a:pt x="5" y="18"/>
                  </a:cubicBezTo>
                  <a:cubicBezTo>
                    <a:pt x="5" y="18"/>
                    <a:pt x="4" y="18"/>
                    <a:pt x="4" y="18"/>
                  </a:cubicBezTo>
                  <a:cubicBezTo>
                    <a:pt x="4" y="19"/>
                    <a:pt x="4" y="19"/>
                    <a:pt x="3" y="19"/>
                  </a:cubicBezTo>
                  <a:cubicBezTo>
                    <a:pt x="3" y="19"/>
                    <a:pt x="3" y="20"/>
                    <a:pt x="3" y="21"/>
                  </a:cubicBezTo>
                  <a:cubicBezTo>
                    <a:pt x="3" y="21"/>
                    <a:pt x="3" y="21"/>
                    <a:pt x="3" y="22"/>
                  </a:cubicBezTo>
                  <a:cubicBezTo>
                    <a:pt x="2" y="22"/>
                    <a:pt x="2" y="22"/>
                    <a:pt x="2" y="22"/>
                  </a:cubicBezTo>
                  <a:cubicBezTo>
                    <a:pt x="2" y="23"/>
                    <a:pt x="2" y="23"/>
                    <a:pt x="2" y="24"/>
                  </a:cubicBezTo>
                  <a:cubicBezTo>
                    <a:pt x="2" y="24"/>
                    <a:pt x="2" y="25"/>
                    <a:pt x="2" y="25"/>
                  </a:cubicBezTo>
                  <a:cubicBezTo>
                    <a:pt x="2" y="26"/>
                    <a:pt x="2" y="26"/>
                    <a:pt x="2" y="26"/>
                  </a:cubicBezTo>
                  <a:cubicBezTo>
                    <a:pt x="1" y="26"/>
                    <a:pt x="1" y="27"/>
                    <a:pt x="1" y="27"/>
                  </a:cubicBezTo>
                  <a:cubicBezTo>
                    <a:pt x="1" y="27"/>
                    <a:pt x="1" y="28"/>
                    <a:pt x="0" y="28"/>
                  </a:cubicBezTo>
                  <a:cubicBezTo>
                    <a:pt x="0" y="29"/>
                    <a:pt x="0" y="29"/>
                    <a:pt x="0" y="30"/>
                  </a:cubicBezTo>
                  <a:cubicBezTo>
                    <a:pt x="0" y="31"/>
                    <a:pt x="0" y="31"/>
                    <a:pt x="0" y="32"/>
                  </a:cubicBezTo>
                  <a:cubicBezTo>
                    <a:pt x="0" y="32"/>
                    <a:pt x="0" y="32"/>
                    <a:pt x="0" y="33"/>
                  </a:cubicBezTo>
                  <a:cubicBezTo>
                    <a:pt x="0" y="33"/>
                    <a:pt x="0" y="33"/>
                    <a:pt x="0" y="33"/>
                  </a:cubicBezTo>
                  <a:cubicBezTo>
                    <a:pt x="1" y="33"/>
                    <a:pt x="1" y="33"/>
                    <a:pt x="1" y="33"/>
                  </a:cubicBezTo>
                  <a:cubicBezTo>
                    <a:pt x="2" y="33"/>
                    <a:pt x="2" y="33"/>
                    <a:pt x="2" y="33"/>
                  </a:cubicBezTo>
                  <a:cubicBezTo>
                    <a:pt x="3" y="33"/>
                    <a:pt x="3" y="32"/>
                    <a:pt x="3" y="32"/>
                  </a:cubicBezTo>
                  <a:cubicBezTo>
                    <a:pt x="3" y="32"/>
                    <a:pt x="4" y="33"/>
                    <a:pt x="4" y="33"/>
                  </a:cubicBezTo>
                  <a:cubicBezTo>
                    <a:pt x="4" y="33"/>
                    <a:pt x="4" y="33"/>
                    <a:pt x="5" y="33"/>
                  </a:cubicBezTo>
                  <a:cubicBezTo>
                    <a:pt x="5" y="33"/>
                    <a:pt x="5" y="33"/>
                    <a:pt x="6" y="34"/>
                  </a:cubicBezTo>
                  <a:cubicBezTo>
                    <a:pt x="7" y="34"/>
                    <a:pt x="7" y="33"/>
                    <a:pt x="8" y="33"/>
                  </a:cubicBezTo>
                  <a:cubicBezTo>
                    <a:pt x="9" y="33"/>
                    <a:pt x="9" y="33"/>
                    <a:pt x="10" y="33"/>
                  </a:cubicBezTo>
                  <a:cubicBezTo>
                    <a:pt x="10" y="33"/>
                    <a:pt x="11" y="33"/>
                    <a:pt x="12" y="33"/>
                  </a:cubicBezTo>
                  <a:cubicBezTo>
                    <a:pt x="12" y="33"/>
                    <a:pt x="13" y="33"/>
                    <a:pt x="13" y="34"/>
                  </a:cubicBezTo>
                  <a:cubicBezTo>
                    <a:pt x="14" y="34"/>
                    <a:pt x="14" y="33"/>
                    <a:pt x="15" y="33"/>
                  </a:cubicBezTo>
                  <a:cubicBezTo>
                    <a:pt x="16" y="33"/>
                    <a:pt x="16" y="33"/>
                    <a:pt x="17" y="34"/>
                  </a:cubicBezTo>
                  <a:cubicBezTo>
                    <a:pt x="17" y="34"/>
                    <a:pt x="17" y="34"/>
                    <a:pt x="17" y="34"/>
                  </a:cubicBezTo>
                  <a:cubicBezTo>
                    <a:pt x="18" y="35"/>
                    <a:pt x="18" y="35"/>
                    <a:pt x="18" y="35"/>
                  </a:cubicBezTo>
                  <a:cubicBezTo>
                    <a:pt x="19" y="35"/>
                    <a:pt x="19" y="35"/>
                    <a:pt x="20" y="35"/>
                  </a:cubicBezTo>
                  <a:cubicBezTo>
                    <a:pt x="21" y="35"/>
                    <a:pt x="21" y="35"/>
                    <a:pt x="22" y="35"/>
                  </a:cubicBezTo>
                  <a:cubicBezTo>
                    <a:pt x="22" y="35"/>
                    <a:pt x="22" y="35"/>
                    <a:pt x="23" y="35"/>
                  </a:cubicBezTo>
                  <a:cubicBezTo>
                    <a:pt x="23" y="36"/>
                    <a:pt x="23" y="35"/>
                    <a:pt x="24" y="35"/>
                  </a:cubicBezTo>
                  <a:cubicBezTo>
                    <a:pt x="24" y="35"/>
                    <a:pt x="24" y="35"/>
                    <a:pt x="24" y="35"/>
                  </a:cubicBezTo>
                  <a:cubicBezTo>
                    <a:pt x="25" y="35"/>
                    <a:pt x="26" y="35"/>
                    <a:pt x="27" y="35"/>
                  </a:cubicBezTo>
                  <a:cubicBezTo>
                    <a:pt x="27" y="35"/>
                    <a:pt x="27" y="35"/>
                    <a:pt x="28" y="35"/>
                  </a:cubicBezTo>
                  <a:cubicBezTo>
                    <a:pt x="28" y="34"/>
                    <a:pt x="28" y="34"/>
                    <a:pt x="29" y="34"/>
                  </a:cubicBezTo>
                  <a:cubicBezTo>
                    <a:pt x="29" y="34"/>
                    <a:pt x="29" y="34"/>
                    <a:pt x="29" y="34"/>
                  </a:cubicBezTo>
                  <a:cubicBezTo>
                    <a:pt x="26" y="30"/>
                    <a:pt x="26" y="30"/>
                    <a:pt x="26" y="30"/>
                  </a:cubicBezTo>
                  <a:cubicBezTo>
                    <a:pt x="26" y="29"/>
                    <a:pt x="26" y="28"/>
                    <a:pt x="26" y="27"/>
                  </a:cubicBezTo>
                  <a:cubicBezTo>
                    <a:pt x="26" y="26"/>
                    <a:pt x="26" y="25"/>
                    <a:pt x="26" y="24"/>
                  </a:cubicBezTo>
                  <a:cubicBezTo>
                    <a:pt x="26" y="24"/>
                    <a:pt x="26" y="23"/>
                    <a:pt x="26" y="22"/>
                  </a:cubicBezTo>
                  <a:cubicBezTo>
                    <a:pt x="26" y="22"/>
                    <a:pt x="26" y="21"/>
                    <a:pt x="26" y="21"/>
                  </a:cubicBezTo>
                  <a:cubicBezTo>
                    <a:pt x="26" y="21"/>
                    <a:pt x="27" y="21"/>
                    <a:pt x="27" y="21"/>
                  </a:cubicBezTo>
                  <a:cubicBezTo>
                    <a:pt x="28" y="21"/>
                    <a:pt x="28" y="21"/>
                    <a:pt x="29" y="21"/>
                  </a:cubicBezTo>
                  <a:cubicBezTo>
                    <a:pt x="29" y="21"/>
                    <a:pt x="29" y="21"/>
                    <a:pt x="30" y="21"/>
                  </a:cubicBezTo>
                  <a:cubicBezTo>
                    <a:pt x="30" y="21"/>
                    <a:pt x="31" y="21"/>
                    <a:pt x="31" y="21"/>
                  </a:cubicBezTo>
                  <a:cubicBezTo>
                    <a:pt x="32" y="21"/>
                    <a:pt x="31" y="20"/>
                    <a:pt x="31" y="20"/>
                  </a:cubicBezTo>
                  <a:cubicBezTo>
                    <a:pt x="31" y="19"/>
                    <a:pt x="31" y="19"/>
                    <a:pt x="31" y="1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22" name="Freeform 113"/>
            <p:cNvSpPr>
              <a:spLocks/>
            </p:cNvSpPr>
            <p:nvPr/>
          </p:nvSpPr>
          <p:spPr bwMode="auto">
            <a:xfrm>
              <a:off x="4981577" y="3076576"/>
              <a:ext cx="312738" cy="377825"/>
            </a:xfrm>
            <a:custGeom>
              <a:avLst/>
              <a:gdLst>
                <a:gd name="T0" fmla="*/ 27 w 29"/>
                <a:gd name="T1" fmla="*/ 29 h 35"/>
                <a:gd name="T2" fmla="*/ 27 w 29"/>
                <a:gd name="T3" fmla="*/ 26 h 35"/>
                <a:gd name="T4" fmla="*/ 26 w 29"/>
                <a:gd name="T5" fmla="*/ 24 h 35"/>
                <a:gd name="T6" fmla="*/ 27 w 29"/>
                <a:gd name="T7" fmla="*/ 22 h 35"/>
                <a:gd name="T8" fmla="*/ 26 w 29"/>
                <a:gd name="T9" fmla="*/ 20 h 35"/>
                <a:gd name="T10" fmla="*/ 26 w 29"/>
                <a:gd name="T11" fmla="*/ 18 h 35"/>
                <a:gd name="T12" fmla="*/ 26 w 29"/>
                <a:gd name="T13" fmla="*/ 17 h 35"/>
                <a:gd name="T14" fmla="*/ 28 w 29"/>
                <a:gd name="T15" fmla="*/ 16 h 35"/>
                <a:gd name="T16" fmla="*/ 28 w 29"/>
                <a:gd name="T17" fmla="*/ 15 h 35"/>
                <a:gd name="T18" fmla="*/ 27 w 29"/>
                <a:gd name="T19" fmla="*/ 14 h 35"/>
                <a:gd name="T20" fmla="*/ 26 w 29"/>
                <a:gd name="T21" fmla="*/ 14 h 35"/>
                <a:gd name="T22" fmla="*/ 24 w 29"/>
                <a:gd name="T23" fmla="*/ 13 h 35"/>
                <a:gd name="T24" fmla="*/ 22 w 29"/>
                <a:gd name="T25" fmla="*/ 9 h 35"/>
                <a:gd name="T26" fmla="*/ 19 w 29"/>
                <a:gd name="T27" fmla="*/ 7 h 35"/>
                <a:gd name="T28" fmla="*/ 15 w 29"/>
                <a:gd name="T29" fmla="*/ 5 h 35"/>
                <a:gd name="T30" fmla="*/ 13 w 29"/>
                <a:gd name="T31" fmla="*/ 3 h 35"/>
                <a:gd name="T32" fmla="*/ 14 w 29"/>
                <a:gd name="T33" fmla="*/ 2 h 35"/>
                <a:gd name="T34" fmla="*/ 13 w 29"/>
                <a:gd name="T35" fmla="*/ 1 h 35"/>
                <a:gd name="T36" fmla="*/ 12 w 29"/>
                <a:gd name="T37" fmla="*/ 0 h 35"/>
                <a:gd name="T38" fmla="*/ 10 w 29"/>
                <a:gd name="T39" fmla="*/ 0 h 35"/>
                <a:gd name="T40" fmla="*/ 9 w 29"/>
                <a:gd name="T41" fmla="*/ 2 h 35"/>
                <a:gd name="T42" fmla="*/ 8 w 29"/>
                <a:gd name="T43" fmla="*/ 4 h 35"/>
                <a:gd name="T44" fmla="*/ 7 w 29"/>
                <a:gd name="T45" fmla="*/ 4 h 35"/>
                <a:gd name="T46" fmla="*/ 4 w 29"/>
                <a:gd name="T47" fmla="*/ 4 h 35"/>
                <a:gd name="T48" fmla="*/ 5 w 29"/>
                <a:gd name="T49" fmla="*/ 5 h 35"/>
                <a:gd name="T50" fmla="*/ 5 w 29"/>
                <a:gd name="T51" fmla="*/ 7 h 35"/>
                <a:gd name="T52" fmla="*/ 4 w 29"/>
                <a:gd name="T53" fmla="*/ 7 h 35"/>
                <a:gd name="T54" fmla="*/ 5 w 29"/>
                <a:gd name="T55" fmla="*/ 9 h 35"/>
                <a:gd name="T56" fmla="*/ 4 w 29"/>
                <a:gd name="T57" fmla="*/ 10 h 35"/>
                <a:gd name="T58" fmla="*/ 4 w 29"/>
                <a:gd name="T59" fmla="*/ 12 h 35"/>
                <a:gd name="T60" fmla="*/ 3 w 29"/>
                <a:gd name="T61" fmla="*/ 13 h 35"/>
                <a:gd name="T62" fmla="*/ 2 w 29"/>
                <a:gd name="T63" fmla="*/ 12 h 35"/>
                <a:gd name="T64" fmla="*/ 1 w 29"/>
                <a:gd name="T65" fmla="*/ 11 h 35"/>
                <a:gd name="T66" fmla="*/ 1 w 29"/>
                <a:gd name="T67" fmla="*/ 14 h 35"/>
                <a:gd name="T68" fmla="*/ 2 w 29"/>
                <a:gd name="T69" fmla="*/ 17 h 35"/>
                <a:gd name="T70" fmla="*/ 2 w 29"/>
                <a:gd name="T71" fmla="*/ 18 h 35"/>
                <a:gd name="T72" fmla="*/ 2 w 29"/>
                <a:gd name="T73" fmla="*/ 20 h 35"/>
                <a:gd name="T74" fmla="*/ 3 w 29"/>
                <a:gd name="T75" fmla="*/ 22 h 35"/>
                <a:gd name="T76" fmla="*/ 4 w 29"/>
                <a:gd name="T77" fmla="*/ 24 h 35"/>
                <a:gd name="T78" fmla="*/ 5 w 29"/>
                <a:gd name="T79" fmla="*/ 26 h 35"/>
                <a:gd name="T80" fmla="*/ 6 w 29"/>
                <a:gd name="T81" fmla="*/ 25 h 35"/>
                <a:gd name="T82" fmla="*/ 8 w 29"/>
                <a:gd name="T83" fmla="*/ 26 h 35"/>
                <a:gd name="T84" fmla="*/ 11 w 29"/>
                <a:gd name="T85" fmla="*/ 28 h 35"/>
                <a:gd name="T86" fmla="*/ 13 w 29"/>
                <a:gd name="T87" fmla="*/ 29 h 35"/>
                <a:gd name="T88" fmla="*/ 14 w 29"/>
                <a:gd name="T89" fmla="*/ 30 h 35"/>
                <a:gd name="T90" fmla="*/ 15 w 29"/>
                <a:gd name="T91" fmla="*/ 33 h 35"/>
                <a:gd name="T92" fmla="*/ 15 w 29"/>
                <a:gd name="T93" fmla="*/ 34 h 35"/>
                <a:gd name="T94" fmla="*/ 16 w 29"/>
                <a:gd name="T95" fmla="*/ 34 h 35"/>
                <a:gd name="T96" fmla="*/ 18 w 29"/>
                <a:gd name="T97" fmla="*/ 34 h 35"/>
                <a:gd name="T98" fmla="*/ 19 w 29"/>
                <a:gd name="T99" fmla="*/ 35 h 35"/>
                <a:gd name="T100" fmla="*/ 20 w 29"/>
                <a:gd name="T101" fmla="*/ 34 h 35"/>
                <a:gd name="T102" fmla="*/ 22 w 29"/>
                <a:gd name="T103" fmla="*/ 34 h 35"/>
                <a:gd name="T104" fmla="*/ 23 w 29"/>
                <a:gd name="T105" fmla="*/ 33 h 35"/>
                <a:gd name="T106" fmla="*/ 25 w 29"/>
                <a:gd name="T107" fmla="*/ 33 h 35"/>
                <a:gd name="T108" fmla="*/ 26 w 29"/>
                <a:gd name="T109" fmla="*/ 33 h 35"/>
                <a:gd name="T110" fmla="*/ 27 w 29"/>
                <a:gd name="T111" fmla="*/ 32 h 35"/>
                <a:gd name="T112" fmla="*/ 28 w 29"/>
                <a:gd name="T113" fmla="*/ 31 h 35"/>
                <a:gd name="T114" fmla="*/ 29 w 29"/>
                <a:gd name="T115"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 h="35">
                  <a:moveTo>
                    <a:pt x="28" y="30"/>
                  </a:moveTo>
                  <a:cubicBezTo>
                    <a:pt x="27" y="30"/>
                    <a:pt x="27" y="29"/>
                    <a:pt x="27" y="29"/>
                  </a:cubicBezTo>
                  <a:cubicBezTo>
                    <a:pt x="27" y="28"/>
                    <a:pt x="27" y="28"/>
                    <a:pt x="27" y="27"/>
                  </a:cubicBezTo>
                  <a:cubicBezTo>
                    <a:pt x="27" y="27"/>
                    <a:pt x="27" y="27"/>
                    <a:pt x="27" y="26"/>
                  </a:cubicBezTo>
                  <a:cubicBezTo>
                    <a:pt x="26" y="26"/>
                    <a:pt x="27" y="25"/>
                    <a:pt x="26" y="25"/>
                  </a:cubicBezTo>
                  <a:cubicBezTo>
                    <a:pt x="26" y="24"/>
                    <a:pt x="26" y="24"/>
                    <a:pt x="26" y="24"/>
                  </a:cubicBezTo>
                  <a:cubicBezTo>
                    <a:pt x="26" y="23"/>
                    <a:pt x="26" y="23"/>
                    <a:pt x="26" y="23"/>
                  </a:cubicBezTo>
                  <a:cubicBezTo>
                    <a:pt x="27" y="22"/>
                    <a:pt x="27" y="22"/>
                    <a:pt x="27" y="22"/>
                  </a:cubicBezTo>
                  <a:cubicBezTo>
                    <a:pt x="27" y="21"/>
                    <a:pt x="27" y="21"/>
                    <a:pt x="27" y="20"/>
                  </a:cubicBezTo>
                  <a:cubicBezTo>
                    <a:pt x="27" y="20"/>
                    <a:pt x="26" y="20"/>
                    <a:pt x="26" y="20"/>
                  </a:cubicBezTo>
                  <a:cubicBezTo>
                    <a:pt x="26" y="19"/>
                    <a:pt x="26" y="19"/>
                    <a:pt x="25" y="19"/>
                  </a:cubicBezTo>
                  <a:cubicBezTo>
                    <a:pt x="25" y="18"/>
                    <a:pt x="26" y="18"/>
                    <a:pt x="26" y="18"/>
                  </a:cubicBezTo>
                  <a:cubicBezTo>
                    <a:pt x="26" y="17"/>
                    <a:pt x="26" y="17"/>
                    <a:pt x="26" y="17"/>
                  </a:cubicBezTo>
                  <a:cubicBezTo>
                    <a:pt x="26" y="17"/>
                    <a:pt x="26" y="17"/>
                    <a:pt x="26" y="17"/>
                  </a:cubicBezTo>
                  <a:cubicBezTo>
                    <a:pt x="27" y="17"/>
                    <a:pt x="27" y="16"/>
                    <a:pt x="28" y="16"/>
                  </a:cubicBezTo>
                  <a:cubicBezTo>
                    <a:pt x="28" y="16"/>
                    <a:pt x="28" y="17"/>
                    <a:pt x="28" y="16"/>
                  </a:cubicBezTo>
                  <a:cubicBezTo>
                    <a:pt x="29" y="16"/>
                    <a:pt x="29" y="16"/>
                    <a:pt x="28" y="16"/>
                  </a:cubicBezTo>
                  <a:cubicBezTo>
                    <a:pt x="28" y="15"/>
                    <a:pt x="28" y="15"/>
                    <a:pt x="28" y="15"/>
                  </a:cubicBezTo>
                  <a:cubicBezTo>
                    <a:pt x="28" y="15"/>
                    <a:pt x="28" y="15"/>
                    <a:pt x="28" y="14"/>
                  </a:cubicBezTo>
                  <a:cubicBezTo>
                    <a:pt x="27" y="14"/>
                    <a:pt x="27" y="14"/>
                    <a:pt x="27" y="14"/>
                  </a:cubicBezTo>
                  <a:cubicBezTo>
                    <a:pt x="27" y="14"/>
                    <a:pt x="27" y="14"/>
                    <a:pt x="27" y="14"/>
                  </a:cubicBezTo>
                  <a:cubicBezTo>
                    <a:pt x="27" y="14"/>
                    <a:pt x="26" y="14"/>
                    <a:pt x="26" y="14"/>
                  </a:cubicBezTo>
                  <a:cubicBezTo>
                    <a:pt x="26" y="14"/>
                    <a:pt x="25" y="14"/>
                    <a:pt x="25" y="13"/>
                  </a:cubicBezTo>
                  <a:cubicBezTo>
                    <a:pt x="24" y="13"/>
                    <a:pt x="24" y="13"/>
                    <a:pt x="24" y="13"/>
                  </a:cubicBezTo>
                  <a:cubicBezTo>
                    <a:pt x="23" y="12"/>
                    <a:pt x="23" y="12"/>
                    <a:pt x="22" y="11"/>
                  </a:cubicBezTo>
                  <a:cubicBezTo>
                    <a:pt x="22" y="10"/>
                    <a:pt x="23" y="10"/>
                    <a:pt x="22" y="9"/>
                  </a:cubicBezTo>
                  <a:cubicBezTo>
                    <a:pt x="22" y="9"/>
                    <a:pt x="21" y="9"/>
                    <a:pt x="21" y="8"/>
                  </a:cubicBezTo>
                  <a:cubicBezTo>
                    <a:pt x="20" y="8"/>
                    <a:pt x="20" y="8"/>
                    <a:pt x="19" y="7"/>
                  </a:cubicBezTo>
                  <a:cubicBezTo>
                    <a:pt x="19" y="7"/>
                    <a:pt x="18" y="6"/>
                    <a:pt x="18" y="6"/>
                  </a:cubicBezTo>
                  <a:cubicBezTo>
                    <a:pt x="17" y="5"/>
                    <a:pt x="16" y="5"/>
                    <a:pt x="15" y="5"/>
                  </a:cubicBezTo>
                  <a:cubicBezTo>
                    <a:pt x="15" y="5"/>
                    <a:pt x="14" y="4"/>
                    <a:pt x="13" y="4"/>
                  </a:cubicBezTo>
                  <a:cubicBezTo>
                    <a:pt x="13" y="3"/>
                    <a:pt x="13" y="3"/>
                    <a:pt x="13" y="3"/>
                  </a:cubicBezTo>
                  <a:cubicBezTo>
                    <a:pt x="14" y="3"/>
                    <a:pt x="13" y="3"/>
                    <a:pt x="13" y="3"/>
                  </a:cubicBezTo>
                  <a:cubicBezTo>
                    <a:pt x="13" y="2"/>
                    <a:pt x="14" y="2"/>
                    <a:pt x="14" y="2"/>
                  </a:cubicBezTo>
                  <a:cubicBezTo>
                    <a:pt x="14" y="2"/>
                    <a:pt x="14" y="2"/>
                    <a:pt x="14" y="1"/>
                  </a:cubicBezTo>
                  <a:cubicBezTo>
                    <a:pt x="14" y="1"/>
                    <a:pt x="14" y="1"/>
                    <a:pt x="13" y="1"/>
                  </a:cubicBezTo>
                  <a:cubicBezTo>
                    <a:pt x="13" y="1"/>
                    <a:pt x="13" y="1"/>
                    <a:pt x="13" y="0"/>
                  </a:cubicBezTo>
                  <a:cubicBezTo>
                    <a:pt x="12" y="0"/>
                    <a:pt x="12" y="0"/>
                    <a:pt x="12" y="0"/>
                  </a:cubicBezTo>
                  <a:cubicBezTo>
                    <a:pt x="12" y="0"/>
                    <a:pt x="12" y="0"/>
                    <a:pt x="11" y="0"/>
                  </a:cubicBezTo>
                  <a:cubicBezTo>
                    <a:pt x="11" y="0"/>
                    <a:pt x="11" y="0"/>
                    <a:pt x="10" y="0"/>
                  </a:cubicBezTo>
                  <a:cubicBezTo>
                    <a:pt x="10" y="1"/>
                    <a:pt x="9" y="1"/>
                    <a:pt x="9" y="1"/>
                  </a:cubicBezTo>
                  <a:cubicBezTo>
                    <a:pt x="9" y="1"/>
                    <a:pt x="9" y="1"/>
                    <a:pt x="9" y="2"/>
                  </a:cubicBezTo>
                  <a:cubicBezTo>
                    <a:pt x="8" y="2"/>
                    <a:pt x="8" y="2"/>
                    <a:pt x="8" y="3"/>
                  </a:cubicBezTo>
                  <a:cubicBezTo>
                    <a:pt x="8" y="3"/>
                    <a:pt x="8" y="3"/>
                    <a:pt x="8" y="4"/>
                  </a:cubicBezTo>
                  <a:cubicBezTo>
                    <a:pt x="8" y="4"/>
                    <a:pt x="8" y="4"/>
                    <a:pt x="8" y="4"/>
                  </a:cubicBezTo>
                  <a:cubicBezTo>
                    <a:pt x="7" y="4"/>
                    <a:pt x="7" y="4"/>
                    <a:pt x="7" y="4"/>
                  </a:cubicBezTo>
                  <a:cubicBezTo>
                    <a:pt x="6" y="4"/>
                    <a:pt x="6" y="3"/>
                    <a:pt x="5" y="4"/>
                  </a:cubicBezTo>
                  <a:cubicBezTo>
                    <a:pt x="5" y="4"/>
                    <a:pt x="4" y="4"/>
                    <a:pt x="4" y="4"/>
                  </a:cubicBezTo>
                  <a:cubicBezTo>
                    <a:pt x="4" y="5"/>
                    <a:pt x="4" y="5"/>
                    <a:pt x="4" y="5"/>
                  </a:cubicBezTo>
                  <a:cubicBezTo>
                    <a:pt x="5" y="5"/>
                    <a:pt x="5" y="5"/>
                    <a:pt x="5" y="5"/>
                  </a:cubicBezTo>
                  <a:cubicBezTo>
                    <a:pt x="5" y="6"/>
                    <a:pt x="5" y="6"/>
                    <a:pt x="5" y="6"/>
                  </a:cubicBezTo>
                  <a:cubicBezTo>
                    <a:pt x="5" y="6"/>
                    <a:pt x="6" y="7"/>
                    <a:pt x="5" y="7"/>
                  </a:cubicBezTo>
                  <a:cubicBezTo>
                    <a:pt x="5" y="7"/>
                    <a:pt x="5" y="8"/>
                    <a:pt x="5" y="8"/>
                  </a:cubicBezTo>
                  <a:cubicBezTo>
                    <a:pt x="5" y="8"/>
                    <a:pt x="5" y="7"/>
                    <a:pt x="4" y="7"/>
                  </a:cubicBezTo>
                  <a:cubicBezTo>
                    <a:pt x="4" y="8"/>
                    <a:pt x="4" y="8"/>
                    <a:pt x="4" y="8"/>
                  </a:cubicBezTo>
                  <a:cubicBezTo>
                    <a:pt x="4" y="8"/>
                    <a:pt x="4" y="8"/>
                    <a:pt x="5" y="9"/>
                  </a:cubicBezTo>
                  <a:cubicBezTo>
                    <a:pt x="5" y="9"/>
                    <a:pt x="5" y="9"/>
                    <a:pt x="5" y="9"/>
                  </a:cubicBezTo>
                  <a:cubicBezTo>
                    <a:pt x="5" y="10"/>
                    <a:pt x="5" y="10"/>
                    <a:pt x="4" y="10"/>
                  </a:cubicBezTo>
                  <a:cubicBezTo>
                    <a:pt x="4" y="11"/>
                    <a:pt x="4" y="11"/>
                    <a:pt x="4" y="11"/>
                  </a:cubicBezTo>
                  <a:cubicBezTo>
                    <a:pt x="4" y="12"/>
                    <a:pt x="4" y="12"/>
                    <a:pt x="4" y="12"/>
                  </a:cubicBezTo>
                  <a:cubicBezTo>
                    <a:pt x="4" y="13"/>
                    <a:pt x="4" y="13"/>
                    <a:pt x="3" y="13"/>
                  </a:cubicBezTo>
                  <a:cubicBezTo>
                    <a:pt x="3" y="13"/>
                    <a:pt x="3" y="13"/>
                    <a:pt x="3" y="13"/>
                  </a:cubicBezTo>
                  <a:cubicBezTo>
                    <a:pt x="2" y="13"/>
                    <a:pt x="2" y="13"/>
                    <a:pt x="2" y="13"/>
                  </a:cubicBezTo>
                  <a:cubicBezTo>
                    <a:pt x="2" y="12"/>
                    <a:pt x="2" y="12"/>
                    <a:pt x="2" y="12"/>
                  </a:cubicBezTo>
                  <a:cubicBezTo>
                    <a:pt x="2" y="11"/>
                    <a:pt x="2" y="11"/>
                    <a:pt x="1" y="11"/>
                  </a:cubicBezTo>
                  <a:cubicBezTo>
                    <a:pt x="1" y="11"/>
                    <a:pt x="1" y="11"/>
                    <a:pt x="1" y="11"/>
                  </a:cubicBezTo>
                  <a:cubicBezTo>
                    <a:pt x="0" y="12"/>
                    <a:pt x="1" y="12"/>
                    <a:pt x="1" y="13"/>
                  </a:cubicBezTo>
                  <a:cubicBezTo>
                    <a:pt x="1" y="13"/>
                    <a:pt x="1" y="13"/>
                    <a:pt x="1" y="14"/>
                  </a:cubicBezTo>
                  <a:cubicBezTo>
                    <a:pt x="1" y="14"/>
                    <a:pt x="1" y="14"/>
                    <a:pt x="1" y="15"/>
                  </a:cubicBezTo>
                  <a:cubicBezTo>
                    <a:pt x="1" y="16"/>
                    <a:pt x="1" y="16"/>
                    <a:pt x="2" y="17"/>
                  </a:cubicBezTo>
                  <a:cubicBezTo>
                    <a:pt x="2" y="17"/>
                    <a:pt x="2" y="17"/>
                    <a:pt x="2" y="17"/>
                  </a:cubicBezTo>
                  <a:cubicBezTo>
                    <a:pt x="2" y="18"/>
                    <a:pt x="1" y="18"/>
                    <a:pt x="2" y="18"/>
                  </a:cubicBezTo>
                  <a:cubicBezTo>
                    <a:pt x="2" y="19"/>
                    <a:pt x="2" y="19"/>
                    <a:pt x="2" y="19"/>
                  </a:cubicBezTo>
                  <a:cubicBezTo>
                    <a:pt x="2" y="20"/>
                    <a:pt x="2" y="20"/>
                    <a:pt x="2" y="20"/>
                  </a:cubicBezTo>
                  <a:cubicBezTo>
                    <a:pt x="2" y="21"/>
                    <a:pt x="3" y="20"/>
                    <a:pt x="3" y="21"/>
                  </a:cubicBezTo>
                  <a:cubicBezTo>
                    <a:pt x="3" y="21"/>
                    <a:pt x="3" y="22"/>
                    <a:pt x="3" y="22"/>
                  </a:cubicBezTo>
                  <a:cubicBezTo>
                    <a:pt x="3" y="23"/>
                    <a:pt x="4" y="23"/>
                    <a:pt x="4" y="23"/>
                  </a:cubicBezTo>
                  <a:cubicBezTo>
                    <a:pt x="4" y="24"/>
                    <a:pt x="4" y="24"/>
                    <a:pt x="4" y="24"/>
                  </a:cubicBezTo>
                  <a:cubicBezTo>
                    <a:pt x="4" y="25"/>
                    <a:pt x="5" y="25"/>
                    <a:pt x="5" y="25"/>
                  </a:cubicBezTo>
                  <a:cubicBezTo>
                    <a:pt x="5" y="25"/>
                    <a:pt x="5" y="26"/>
                    <a:pt x="5" y="26"/>
                  </a:cubicBezTo>
                  <a:cubicBezTo>
                    <a:pt x="5" y="26"/>
                    <a:pt x="5" y="26"/>
                    <a:pt x="5" y="26"/>
                  </a:cubicBezTo>
                  <a:cubicBezTo>
                    <a:pt x="6" y="26"/>
                    <a:pt x="6" y="26"/>
                    <a:pt x="6" y="25"/>
                  </a:cubicBezTo>
                  <a:cubicBezTo>
                    <a:pt x="6" y="26"/>
                    <a:pt x="6" y="26"/>
                    <a:pt x="6" y="26"/>
                  </a:cubicBezTo>
                  <a:cubicBezTo>
                    <a:pt x="7" y="26"/>
                    <a:pt x="7" y="26"/>
                    <a:pt x="8" y="26"/>
                  </a:cubicBezTo>
                  <a:cubicBezTo>
                    <a:pt x="8" y="27"/>
                    <a:pt x="9" y="27"/>
                    <a:pt x="9" y="27"/>
                  </a:cubicBezTo>
                  <a:cubicBezTo>
                    <a:pt x="10" y="28"/>
                    <a:pt x="10" y="28"/>
                    <a:pt x="11" y="28"/>
                  </a:cubicBezTo>
                  <a:cubicBezTo>
                    <a:pt x="11" y="28"/>
                    <a:pt x="12" y="28"/>
                    <a:pt x="12" y="28"/>
                  </a:cubicBezTo>
                  <a:cubicBezTo>
                    <a:pt x="12" y="28"/>
                    <a:pt x="13" y="28"/>
                    <a:pt x="13" y="29"/>
                  </a:cubicBezTo>
                  <a:cubicBezTo>
                    <a:pt x="13" y="29"/>
                    <a:pt x="14" y="29"/>
                    <a:pt x="14" y="29"/>
                  </a:cubicBezTo>
                  <a:cubicBezTo>
                    <a:pt x="14" y="30"/>
                    <a:pt x="14" y="30"/>
                    <a:pt x="14" y="30"/>
                  </a:cubicBezTo>
                  <a:cubicBezTo>
                    <a:pt x="15" y="31"/>
                    <a:pt x="14" y="31"/>
                    <a:pt x="14" y="31"/>
                  </a:cubicBezTo>
                  <a:cubicBezTo>
                    <a:pt x="15" y="32"/>
                    <a:pt x="14" y="32"/>
                    <a:pt x="15" y="33"/>
                  </a:cubicBezTo>
                  <a:cubicBezTo>
                    <a:pt x="15" y="33"/>
                    <a:pt x="15" y="33"/>
                    <a:pt x="15" y="33"/>
                  </a:cubicBezTo>
                  <a:cubicBezTo>
                    <a:pt x="15" y="34"/>
                    <a:pt x="15" y="34"/>
                    <a:pt x="15" y="34"/>
                  </a:cubicBezTo>
                  <a:cubicBezTo>
                    <a:pt x="15" y="34"/>
                    <a:pt x="15" y="34"/>
                    <a:pt x="15" y="34"/>
                  </a:cubicBezTo>
                  <a:cubicBezTo>
                    <a:pt x="15" y="34"/>
                    <a:pt x="15" y="34"/>
                    <a:pt x="16" y="34"/>
                  </a:cubicBezTo>
                  <a:cubicBezTo>
                    <a:pt x="16" y="34"/>
                    <a:pt x="16" y="34"/>
                    <a:pt x="17" y="34"/>
                  </a:cubicBezTo>
                  <a:cubicBezTo>
                    <a:pt x="17" y="34"/>
                    <a:pt x="17" y="34"/>
                    <a:pt x="18" y="34"/>
                  </a:cubicBezTo>
                  <a:cubicBezTo>
                    <a:pt x="18" y="34"/>
                    <a:pt x="18" y="34"/>
                    <a:pt x="18" y="34"/>
                  </a:cubicBezTo>
                  <a:cubicBezTo>
                    <a:pt x="18" y="35"/>
                    <a:pt x="19" y="35"/>
                    <a:pt x="19" y="35"/>
                  </a:cubicBezTo>
                  <a:cubicBezTo>
                    <a:pt x="19" y="34"/>
                    <a:pt x="19" y="34"/>
                    <a:pt x="20" y="34"/>
                  </a:cubicBezTo>
                  <a:cubicBezTo>
                    <a:pt x="20" y="34"/>
                    <a:pt x="20" y="34"/>
                    <a:pt x="20" y="34"/>
                  </a:cubicBezTo>
                  <a:cubicBezTo>
                    <a:pt x="21" y="34"/>
                    <a:pt x="21" y="35"/>
                    <a:pt x="21" y="35"/>
                  </a:cubicBezTo>
                  <a:cubicBezTo>
                    <a:pt x="22" y="35"/>
                    <a:pt x="22" y="34"/>
                    <a:pt x="22" y="34"/>
                  </a:cubicBezTo>
                  <a:cubicBezTo>
                    <a:pt x="22" y="34"/>
                    <a:pt x="22" y="33"/>
                    <a:pt x="23" y="33"/>
                  </a:cubicBezTo>
                  <a:cubicBezTo>
                    <a:pt x="23" y="33"/>
                    <a:pt x="23" y="33"/>
                    <a:pt x="23" y="33"/>
                  </a:cubicBezTo>
                  <a:cubicBezTo>
                    <a:pt x="24" y="33"/>
                    <a:pt x="24" y="34"/>
                    <a:pt x="24" y="34"/>
                  </a:cubicBezTo>
                  <a:cubicBezTo>
                    <a:pt x="24" y="34"/>
                    <a:pt x="24" y="33"/>
                    <a:pt x="25" y="33"/>
                  </a:cubicBezTo>
                  <a:cubicBezTo>
                    <a:pt x="25" y="33"/>
                    <a:pt x="25" y="33"/>
                    <a:pt x="26" y="33"/>
                  </a:cubicBezTo>
                  <a:cubicBezTo>
                    <a:pt x="26" y="33"/>
                    <a:pt x="26" y="33"/>
                    <a:pt x="26" y="33"/>
                  </a:cubicBezTo>
                  <a:cubicBezTo>
                    <a:pt x="27" y="33"/>
                    <a:pt x="26" y="32"/>
                    <a:pt x="27" y="32"/>
                  </a:cubicBezTo>
                  <a:cubicBezTo>
                    <a:pt x="27" y="32"/>
                    <a:pt x="27" y="32"/>
                    <a:pt x="27" y="32"/>
                  </a:cubicBezTo>
                  <a:cubicBezTo>
                    <a:pt x="27" y="32"/>
                    <a:pt x="28" y="32"/>
                    <a:pt x="28" y="32"/>
                  </a:cubicBezTo>
                  <a:cubicBezTo>
                    <a:pt x="28" y="32"/>
                    <a:pt x="28" y="32"/>
                    <a:pt x="28" y="31"/>
                  </a:cubicBezTo>
                  <a:cubicBezTo>
                    <a:pt x="28" y="31"/>
                    <a:pt x="29" y="31"/>
                    <a:pt x="29" y="31"/>
                  </a:cubicBezTo>
                  <a:cubicBezTo>
                    <a:pt x="29" y="31"/>
                    <a:pt x="29" y="31"/>
                    <a:pt x="29" y="31"/>
                  </a:cubicBezTo>
                  <a:cubicBezTo>
                    <a:pt x="28" y="30"/>
                    <a:pt x="28" y="30"/>
                    <a:pt x="28" y="3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23" name="Freeform 114"/>
            <p:cNvSpPr>
              <a:spLocks/>
            </p:cNvSpPr>
            <p:nvPr/>
          </p:nvSpPr>
          <p:spPr bwMode="auto">
            <a:xfrm>
              <a:off x="5111752" y="33782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24" name="Freeform 115"/>
            <p:cNvSpPr>
              <a:spLocks/>
            </p:cNvSpPr>
            <p:nvPr/>
          </p:nvSpPr>
          <p:spPr bwMode="auto">
            <a:xfrm>
              <a:off x="5100639" y="2632076"/>
              <a:ext cx="409575" cy="346075"/>
            </a:xfrm>
            <a:custGeom>
              <a:avLst/>
              <a:gdLst>
                <a:gd name="T0" fmla="*/ 36 w 38"/>
                <a:gd name="T1" fmla="*/ 19 h 32"/>
                <a:gd name="T2" fmla="*/ 34 w 38"/>
                <a:gd name="T3" fmla="*/ 18 h 32"/>
                <a:gd name="T4" fmla="*/ 31 w 38"/>
                <a:gd name="T5" fmla="*/ 17 h 32"/>
                <a:gd name="T6" fmla="*/ 28 w 38"/>
                <a:gd name="T7" fmla="*/ 16 h 32"/>
                <a:gd name="T8" fmla="*/ 26 w 38"/>
                <a:gd name="T9" fmla="*/ 16 h 32"/>
                <a:gd name="T10" fmla="*/ 25 w 38"/>
                <a:gd name="T11" fmla="*/ 13 h 32"/>
                <a:gd name="T12" fmla="*/ 24 w 38"/>
                <a:gd name="T13" fmla="*/ 11 h 32"/>
                <a:gd name="T14" fmla="*/ 24 w 38"/>
                <a:gd name="T15" fmla="*/ 10 h 32"/>
                <a:gd name="T16" fmla="*/ 23 w 38"/>
                <a:gd name="T17" fmla="*/ 10 h 32"/>
                <a:gd name="T18" fmla="*/ 22 w 38"/>
                <a:gd name="T19" fmla="*/ 10 h 32"/>
                <a:gd name="T20" fmla="*/ 22 w 38"/>
                <a:gd name="T21" fmla="*/ 7 h 32"/>
                <a:gd name="T22" fmla="*/ 23 w 38"/>
                <a:gd name="T23" fmla="*/ 6 h 32"/>
                <a:gd name="T24" fmla="*/ 21 w 38"/>
                <a:gd name="T25" fmla="*/ 4 h 32"/>
                <a:gd name="T26" fmla="*/ 20 w 38"/>
                <a:gd name="T27" fmla="*/ 2 h 32"/>
                <a:gd name="T28" fmla="*/ 17 w 38"/>
                <a:gd name="T29" fmla="*/ 1 h 32"/>
                <a:gd name="T30" fmla="*/ 16 w 38"/>
                <a:gd name="T31" fmla="*/ 0 h 32"/>
                <a:gd name="T32" fmla="*/ 14 w 38"/>
                <a:gd name="T33" fmla="*/ 1 h 32"/>
                <a:gd name="T34" fmla="*/ 13 w 38"/>
                <a:gd name="T35" fmla="*/ 1 h 32"/>
                <a:gd name="T36" fmla="*/ 11 w 38"/>
                <a:gd name="T37" fmla="*/ 1 h 32"/>
                <a:gd name="T38" fmla="*/ 11 w 38"/>
                <a:gd name="T39" fmla="*/ 3 h 32"/>
                <a:gd name="T40" fmla="*/ 9 w 38"/>
                <a:gd name="T41" fmla="*/ 2 h 32"/>
                <a:gd name="T42" fmla="*/ 8 w 38"/>
                <a:gd name="T43" fmla="*/ 2 h 32"/>
                <a:gd name="T44" fmla="*/ 7 w 38"/>
                <a:gd name="T45" fmla="*/ 5 h 32"/>
                <a:gd name="T46" fmla="*/ 6 w 38"/>
                <a:gd name="T47" fmla="*/ 6 h 32"/>
                <a:gd name="T48" fmla="*/ 5 w 38"/>
                <a:gd name="T49" fmla="*/ 7 h 32"/>
                <a:gd name="T50" fmla="*/ 5 w 38"/>
                <a:gd name="T51" fmla="*/ 9 h 32"/>
                <a:gd name="T52" fmla="*/ 4 w 38"/>
                <a:gd name="T53" fmla="*/ 10 h 32"/>
                <a:gd name="T54" fmla="*/ 3 w 38"/>
                <a:gd name="T55" fmla="*/ 12 h 32"/>
                <a:gd name="T56" fmla="*/ 2 w 38"/>
                <a:gd name="T57" fmla="*/ 15 h 32"/>
                <a:gd name="T58" fmla="*/ 2 w 38"/>
                <a:gd name="T59" fmla="*/ 16 h 32"/>
                <a:gd name="T60" fmla="*/ 2 w 38"/>
                <a:gd name="T61" fmla="*/ 18 h 32"/>
                <a:gd name="T62" fmla="*/ 0 w 38"/>
                <a:gd name="T63" fmla="*/ 17 h 32"/>
                <a:gd name="T64" fmla="*/ 0 w 38"/>
                <a:gd name="T65" fmla="*/ 19 h 32"/>
                <a:gd name="T66" fmla="*/ 2 w 38"/>
                <a:gd name="T67" fmla="*/ 20 h 32"/>
                <a:gd name="T68" fmla="*/ 4 w 38"/>
                <a:gd name="T69" fmla="*/ 22 h 32"/>
                <a:gd name="T70" fmla="*/ 5 w 38"/>
                <a:gd name="T71" fmla="*/ 24 h 32"/>
                <a:gd name="T72" fmla="*/ 6 w 38"/>
                <a:gd name="T73" fmla="*/ 26 h 32"/>
                <a:gd name="T74" fmla="*/ 7 w 38"/>
                <a:gd name="T75" fmla="*/ 27 h 32"/>
                <a:gd name="T76" fmla="*/ 7 w 38"/>
                <a:gd name="T77" fmla="*/ 28 h 32"/>
                <a:gd name="T78" fmla="*/ 8 w 38"/>
                <a:gd name="T79" fmla="*/ 29 h 32"/>
                <a:gd name="T80" fmla="*/ 10 w 38"/>
                <a:gd name="T81" fmla="*/ 29 h 32"/>
                <a:gd name="T82" fmla="*/ 12 w 38"/>
                <a:gd name="T83" fmla="*/ 31 h 32"/>
                <a:gd name="T84" fmla="*/ 14 w 38"/>
                <a:gd name="T85" fmla="*/ 31 h 32"/>
                <a:gd name="T86" fmla="*/ 16 w 38"/>
                <a:gd name="T87" fmla="*/ 32 h 32"/>
                <a:gd name="T88" fmla="*/ 17 w 38"/>
                <a:gd name="T89" fmla="*/ 31 h 32"/>
                <a:gd name="T90" fmla="*/ 19 w 38"/>
                <a:gd name="T91" fmla="*/ 30 h 32"/>
                <a:gd name="T92" fmla="*/ 20 w 38"/>
                <a:gd name="T93" fmla="*/ 30 h 32"/>
                <a:gd name="T94" fmla="*/ 22 w 38"/>
                <a:gd name="T95" fmla="*/ 30 h 32"/>
                <a:gd name="T96" fmla="*/ 23 w 38"/>
                <a:gd name="T97" fmla="*/ 30 h 32"/>
                <a:gd name="T98" fmla="*/ 25 w 38"/>
                <a:gd name="T99" fmla="*/ 29 h 32"/>
                <a:gd name="T100" fmla="*/ 26 w 38"/>
                <a:gd name="T101" fmla="*/ 28 h 32"/>
                <a:gd name="T102" fmla="*/ 29 w 38"/>
                <a:gd name="T103" fmla="*/ 28 h 32"/>
                <a:gd name="T104" fmla="*/ 30 w 38"/>
                <a:gd name="T105" fmla="*/ 27 h 32"/>
                <a:gd name="T106" fmla="*/ 32 w 38"/>
                <a:gd name="T107" fmla="*/ 25 h 32"/>
                <a:gd name="T108" fmla="*/ 34 w 38"/>
                <a:gd name="T109" fmla="*/ 23 h 32"/>
                <a:gd name="T110" fmla="*/ 36 w 38"/>
                <a:gd name="T111" fmla="*/ 21 h 32"/>
                <a:gd name="T112" fmla="*/ 37 w 38"/>
                <a:gd name="T113" fmla="*/ 19 h 32"/>
                <a:gd name="T114" fmla="*/ 37 w 38"/>
                <a:gd name="T115"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 h="32">
                  <a:moveTo>
                    <a:pt x="37" y="19"/>
                  </a:moveTo>
                  <a:cubicBezTo>
                    <a:pt x="37" y="19"/>
                    <a:pt x="36" y="19"/>
                    <a:pt x="36" y="19"/>
                  </a:cubicBezTo>
                  <a:cubicBezTo>
                    <a:pt x="35" y="19"/>
                    <a:pt x="35" y="19"/>
                    <a:pt x="34" y="19"/>
                  </a:cubicBezTo>
                  <a:cubicBezTo>
                    <a:pt x="34" y="19"/>
                    <a:pt x="34" y="18"/>
                    <a:pt x="34" y="18"/>
                  </a:cubicBezTo>
                  <a:cubicBezTo>
                    <a:pt x="33" y="18"/>
                    <a:pt x="33" y="18"/>
                    <a:pt x="33" y="18"/>
                  </a:cubicBezTo>
                  <a:cubicBezTo>
                    <a:pt x="32" y="18"/>
                    <a:pt x="32" y="17"/>
                    <a:pt x="31" y="17"/>
                  </a:cubicBezTo>
                  <a:cubicBezTo>
                    <a:pt x="30" y="17"/>
                    <a:pt x="30" y="17"/>
                    <a:pt x="29" y="17"/>
                  </a:cubicBezTo>
                  <a:cubicBezTo>
                    <a:pt x="28" y="17"/>
                    <a:pt x="28" y="17"/>
                    <a:pt x="28" y="16"/>
                  </a:cubicBezTo>
                  <a:cubicBezTo>
                    <a:pt x="27" y="16"/>
                    <a:pt x="27" y="16"/>
                    <a:pt x="26" y="16"/>
                  </a:cubicBezTo>
                  <a:cubicBezTo>
                    <a:pt x="26" y="16"/>
                    <a:pt x="26" y="16"/>
                    <a:pt x="26" y="16"/>
                  </a:cubicBezTo>
                  <a:cubicBezTo>
                    <a:pt x="26" y="15"/>
                    <a:pt x="25" y="15"/>
                    <a:pt x="25" y="15"/>
                  </a:cubicBezTo>
                  <a:cubicBezTo>
                    <a:pt x="25" y="14"/>
                    <a:pt x="26" y="13"/>
                    <a:pt x="25" y="13"/>
                  </a:cubicBezTo>
                  <a:cubicBezTo>
                    <a:pt x="25" y="12"/>
                    <a:pt x="25" y="12"/>
                    <a:pt x="25" y="12"/>
                  </a:cubicBezTo>
                  <a:cubicBezTo>
                    <a:pt x="24" y="12"/>
                    <a:pt x="24" y="11"/>
                    <a:pt x="24" y="11"/>
                  </a:cubicBezTo>
                  <a:cubicBezTo>
                    <a:pt x="24" y="11"/>
                    <a:pt x="24" y="11"/>
                    <a:pt x="24" y="11"/>
                  </a:cubicBezTo>
                  <a:cubicBezTo>
                    <a:pt x="24" y="11"/>
                    <a:pt x="24" y="10"/>
                    <a:pt x="24" y="10"/>
                  </a:cubicBezTo>
                  <a:cubicBezTo>
                    <a:pt x="24" y="10"/>
                    <a:pt x="24" y="10"/>
                    <a:pt x="23" y="10"/>
                  </a:cubicBezTo>
                  <a:cubicBezTo>
                    <a:pt x="23" y="10"/>
                    <a:pt x="23" y="10"/>
                    <a:pt x="23" y="10"/>
                  </a:cubicBezTo>
                  <a:cubicBezTo>
                    <a:pt x="23" y="10"/>
                    <a:pt x="23" y="11"/>
                    <a:pt x="22" y="11"/>
                  </a:cubicBezTo>
                  <a:cubicBezTo>
                    <a:pt x="22" y="11"/>
                    <a:pt x="22" y="10"/>
                    <a:pt x="22" y="10"/>
                  </a:cubicBezTo>
                  <a:cubicBezTo>
                    <a:pt x="21" y="9"/>
                    <a:pt x="22" y="9"/>
                    <a:pt x="22" y="8"/>
                  </a:cubicBezTo>
                  <a:cubicBezTo>
                    <a:pt x="22" y="8"/>
                    <a:pt x="22" y="8"/>
                    <a:pt x="22" y="7"/>
                  </a:cubicBezTo>
                  <a:cubicBezTo>
                    <a:pt x="23" y="7"/>
                    <a:pt x="23" y="6"/>
                    <a:pt x="23" y="6"/>
                  </a:cubicBezTo>
                  <a:cubicBezTo>
                    <a:pt x="23" y="6"/>
                    <a:pt x="23" y="6"/>
                    <a:pt x="23" y="6"/>
                  </a:cubicBezTo>
                  <a:cubicBezTo>
                    <a:pt x="22" y="6"/>
                    <a:pt x="22" y="6"/>
                    <a:pt x="22" y="5"/>
                  </a:cubicBezTo>
                  <a:cubicBezTo>
                    <a:pt x="22" y="5"/>
                    <a:pt x="22" y="5"/>
                    <a:pt x="21" y="4"/>
                  </a:cubicBezTo>
                  <a:cubicBezTo>
                    <a:pt x="21" y="4"/>
                    <a:pt x="21" y="4"/>
                    <a:pt x="21" y="3"/>
                  </a:cubicBezTo>
                  <a:cubicBezTo>
                    <a:pt x="20" y="3"/>
                    <a:pt x="20" y="3"/>
                    <a:pt x="20" y="2"/>
                  </a:cubicBezTo>
                  <a:cubicBezTo>
                    <a:pt x="19" y="2"/>
                    <a:pt x="19" y="2"/>
                    <a:pt x="19" y="2"/>
                  </a:cubicBezTo>
                  <a:cubicBezTo>
                    <a:pt x="18" y="1"/>
                    <a:pt x="18" y="1"/>
                    <a:pt x="17" y="1"/>
                  </a:cubicBezTo>
                  <a:cubicBezTo>
                    <a:pt x="17" y="1"/>
                    <a:pt x="17" y="1"/>
                    <a:pt x="17" y="1"/>
                  </a:cubicBezTo>
                  <a:cubicBezTo>
                    <a:pt x="16" y="1"/>
                    <a:pt x="16" y="0"/>
                    <a:pt x="16" y="0"/>
                  </a:cubicBezTo>
                  <a:cubicBezTo>
                    <a:pt x="16" y="0"/>
                    <a:pt x="15" y="1"/>
                    <a:pt x="15" y="1"/>
                  </a:cubicBezTo>
                  <a:cubicBezTo>
                    <a:pt x="15" y="1"/>
                    <a:pt x="15" y="1"/>
                    <a:pt x="14" y="1"/>
                  </a:cubicBezTo>
                  <a:cubicBezTo>
                    <a:pt x="14" y="1"/>
                    <a:pt x="14" y="2"/>
                    <a:pt x="13" y="1"/>
                  </a:cubicBezTo>
                  <a:cubicBezTo>
                    <a:pt x="13" y="1"/>
                    <a:pt x="13" y="1"/>
                    <a:pt x="13" y="1"/>
                  </a:cubicBezTo>
                  <a:cubicBezTo>
                    <a:pt x="12" y="0"/>
                    <a:pt x="12" y="0"/>
                    <a:pt x="12" y="0"/>
                  </a:cubicBezTo>
                  <a:cubicBezTo>
                    <a:pt x="12" y="0"/>
                    <a:pt x="11" y="0"/>
                    <a:pt x="11" y="1"/>
                  </a:cubicBezTo>
                  <a:cubicBezTo>
                    <a:pt x="11" y="1"/>
                    <a:pt x="11" y="2"/>
                    <a:pt x="11" y="2"/>
                  </a:cubicBezTo>
                  <a:cubicBezTo>
                    <a:pt x="11" y="2"/>
                    <a:pt x="11" y="3"/>
                    <a:pt x="11" y="3"/>
                  </a:cubicBezTo>
                  <a:cubicBezTo>
                    <a:pt x="10" y="3"/>
                    <a:pt x="10" y="2"/>
                    <a:pt x="10" y="2"/>
                  </a:cubicBezTo>
                  <a:cubicBezTo>
                    <a:pt x="10" y="2"/>
                    <a:pt x="9" y="2"/>
                    <a:pt x="9" y="2"/>
                  </a:cubicBezTo>
                  <a:cubicBezTo>
                    <a:pt x="8" y="2"/>
                    <a:pt x="8" y="3"/>
                    <a:pt x="8" y="3"/>
                  </a:cubicBezTo>
                  <a:cubicBezTo>
                    <a:pt x="8" y="2"/>
                    <a:pt x="8" y="2"/>
                    <a:pt x="8" y="2"/>
                  </a:cubicBezTo>
                  <a:cubicBezTo>
                    <a:pt x="8" y="3"/>
                    <a:pt x="8" y="3"/>
                    <a:pt x="8" y="4"/>
                  </a:cubicBezTo>
                  <a:cubicBezTo>
                    <a:pt x="8" y="4"/>
                    <a:pt x="8" y="5"/>
                    <a:pt x="7" y="5"/>
                  </a:cubicBezTo>
                  <a:cubicBezTo>
                    <a:pt x="7" y="5"/>
                    <a:pt x="7" y="5"/>
                    <a:pt x="6" y="5"/>
                  </a:cubicBezTo>
                  <a:cubicBezTo>
                    <a:pt x="6" y="5"/>
                    <a:pt x="6" y="6"/>
                    <a:pt x="6" y="6"/>
                  </a:cubicBezTo>
                  <a:cubicBezTo>
                    <a:pt x="6" y="6"/>
                    <a:pt x="5" y="6"/>
                    <a:pt x="5" y="7"/>
                  </a:cubicBezTo>
                  <a:cubicBezTo>
                    <a:pt x="5" y="7"/>
                    <a:pt x="5" y="7"/>
                    <a:pt x="5" y="7"/>
                  </a:cubicBezTo>
                  <a:cubicBezTo>
                    <a:pt x="5" y="8"/>
                    <a:pt x="5" y="7"/>
                    <a:pt x="5" y="8"/>
                  </a:cubicBezTo>
                  <a:cubicBezTo>
                    <a:pt x="4" y="8"/>
                    <a:pt x="5" y="8"/>
                    <a:pt x="5" y="9"/>
                  </a:cubicBezTo>
                  <a:cubicBezTo>
                    <a:pt x="5" y="9"/>
                    <a:pt x="5" y="9"/>
                    <a:pt x="5" y="10"/>
                  </a:cubicBezTo>
                  <a:cubicBezTo>
                    <a:pt x="4" y="10"/>
                    <a:pt x="4" y="10"/>
                    <a:pt x="4" y="10"/>
                  </a:cubicBezTo>
                  <a:cubicBezTo>
                    <a:pt x="4" y="11"/>
                    <a:pt x="3" y="11"/>
                    <a:pt x="3" y="11"/>
                  </a:cubicBezTo>
                  <a:cubicBezTo>
                    <a:pt x="3" y="11"/>
                    <a:pt x="3" y="12"/>
                    <a:pt x="3" y="12"/>
                  </a:cubicBezTo>
                  <a:cubicBezTo>
                    <a:pt x="2" y="12"/>
                    <a:pt x="2" y="13"/>
                    <a:pt x="2" y="13"/>
                  </a:cubicBezTo>
                  <a:cubicBezTo>
                    <a:pt x="2" y="14"/>
                    <a:pt x="2" y="14"/>
                    <a:pt x="2" y="15"/>
                  </a:cubicBezTo>
                  <a:cubicBezTo>
                    <a:pt x="2" y="15"/>
                    <a:pt x="2" y="16"/>
                    <a:pt x="2" y="16"/>
                  </a:cubicBezTo>
                  <a:cubicBezTo>
                    <a:pt x="2" y="16"/>
                    <a:pt x="2" y="16"/>
                    <a:pt x="2" y="16"/>
                  </a:cubicBezTo>
                  <a:cubicBezTo>
                    <a:pt x="2" y="17"/>
                    <a:pt x="3" y="17"/>
                    <a:pt x="2" y="17"/>
                  </a:cubicBezTo>
                  <a:cubicBezTo>
                    <a:pt x="2" y="18"/>
                    <a:pt x="2" y="18"/>
                    <a:pt x="2" y="18"/>
                  </a:cubicBezTo>
                  <a:cubicBezTo>
                    <a:pt x="1" y="18"/>
                    <a:pt x="1" y="17"/>
                    <a:pt x="1" y="17"/>
                  </a:cubicBezTo>
                  <a:cubicBezTo>
                    <a:pt x="1" y="17"/>
                    <a:pt x="0" y="17"/>
                    <a:pt x="0" y="17"/>
                  </a:cubicBezTo>
                  <a:cubicBezTo>
                    <a:pt x="0" y="18"/>
                    <a:pt x="0" y="18"/>
                    <a:pt x="0" y="19"/>
                  </a:cubicBezTo>
                  <a:cubicBezTo>
                    <a:pt x="0" y="19"/>
                    <a:pt x="0" y="19"/>
                    <a:pt x="0" y="19"/>
                  </a:cubicBezTo>
                  <a:cubicBezTo>
                    <a:pt x="0" y="20"/>
                    <a:pt x="1" y="19"/>
                    <a:pt x="1" y="20"/>
                  </a:cubicBezTo>
                  <a:cubicBezTo>
                    <a:pt x="1" y="20"/>
                    <a:pt x="2" y="20"/>
                    <a:pt x="2" y="20"/>
                  </a:cubicBezTo>
                  <a:cubicBezTo>
                    <a:pt x="2" y="21"/>
                    <a:pt x="3" y="21"/>
                    <a:pt x="3" y="21"/>
                  </a:cubicBezTo>
                  <a:cubicBezTo>
                    <a:pt x="3" y="22"/>
                    <a:pt x="3" y="22"/>
                    <a:pt x="4" y="22"/>
                  </a:cubicBezTo>
                  <a:cubicBezTo>
                    <a:pt x="4" y="22"/>
                    <a:pt x="4" y="22"/>
                    <a:pt x="4" y="23"/>
                  </a:cubicBezTo>
                  <a:cubicBezTo>
                    <a:pt x="5" y="23"/>
                    <a:pt x="4" y="23"/>
                    <a:pt x="5" y="24"/>
                  </a:cubicBezTo>
                  <a:cubicBezTo>
                    <a:pt x="5" y="24"/>
                    <a:pt x="5" y="25"/>
                    <a:pt x="5" y="25"/>
                  </a:cubicBezTo>
                  <a:cubicBezTo>
                    <a:pt x="5" y="25"/>
                    <a:pt x="5" y="26"/>
                    <a:pt x="6" y="26"/>
                  </a:cubicBezTo>
                  <a:cubicBezTo>
                    <a:pt x="6" y="26"/>
                    <a:pt x="6" y="26"/>
                    <a:pt x="6" y="26"/>
                  </a:cubicBezTo>
                  <a:cubicBezTo>
                    <a:pt x="7" y="26"/>
                    <a:pt x="7" y="26"/>
                    <a:pt x="7" y="27"/>
                  </a:cubicBezTo>
                  <a:cubicBezTo>
                    <a:pt x="7" y="27"/>
                    <a:pt x="7" y="27"/>
                    <a:pt x="7" y="27"/>
                  </a:cubicBezTo>
                  <a:cubicBezTo>
                    <a:pt x="7" y="28"/>
                    <a:pt x="7" y="28"/>
                    <a:pt x="7" y="28"/>
                  </a:cubicBezTo>
                  <a:cubicBezTo>
                    <a:pt x="7" y="29"/>
                    <a:pt x="7" y="29"/>
                    <a:pt x="7" y="29"/>
                  </a:cubicBezTo>
                  <a:cubicBezTo>
                    <a:pt x="8" y="29"/>
                    <a:pt x="8" y="29"/>
                    <a:pt x="8" y="29"/>
                  </a:cubicBezTo>
                  <a:cubicBezTo>
                    <a:pt x="9" y="29"/>
                    <a:pt x="9" y="29"/>
                    <a:pt x="10" y="29"/>
                  </a:cubicBezTo>
                  <a:cubicBezTo>
                    <a:pt x="10" y="29"/>
                    <a:pt x="10" y="29"/>
                    <a:pt x="10" y="29"/>
                  </a:cubicBezTo>
                  <a:cubicBezTo>
                    <a:pt x="11" y="29"/>
                    <a:pt x="11" y="29"/>
                    <a:pt x="11" y="30"/>
                  </a:cubicBezTo>
                  <a:cubicBezTo>
                    <a:pt x="12" y="30"/>
                    <a:pt x="12" y="30"/>
                    <a:pt x="12" y="31"/>
                  </a:cubicBezTo>
                  <a:cubicBezTo>
                    <a:pt x="13" y="31"/>
                    <a:pt x="13" y="31"/>
                    <a:pt x="13" y="31"/>
                  </a:cubicBezTo>
                  <a:cubicBezTo>
                    <a:pt x="13" y="31"/>
                    <a:pt x="14" y="31"/>
                    <a:pt x="14" y="31"/>
                  </a:cubicBezTo>
                  <a:cubicBezTo>
                    <a:pt x="14" y="31"/>
                    <a:pt x="15" y="31"/>
                    <a:pt x="15" y="31"/>
                  </a:cubicBezTo>
                  <a:cubicBezTo>
                    <a:pt x="15" y="31"/>
                    <a:pt x="15" y="32"/>
                    <a:pt x="16" y="32"/>
                  </a:cubicBezTo>
                  <a:cubicBezTo>
                    <a:pt x="16" y="32"/>
                    <a:pt x="16" y="32"/>
                    <a:pt x="16" y="32"/>
                  </a:cubicBezTo>
                  <a:cubicBezTo>
                    <a:pt x="17" y="32"/>
                    <a:pt x="17" y="31"/>
                    <a:pt x="17" y="31"/>
                  </a:cubicBezTo>
                  <a:cubicBezTo>
                    <a:pt x="17" y="30"/>
                    <a:pt x="17" y="30"/>
                    <a:pt x="18" y="30"/>
                  </a:cubicBezTo>
                  <a:cubicBezTo>
                    <a:pt x="18" y="30"/>
                    <a:pt x="18" y="30"/>
                    <a:pt x="19" y="30"/>
                  </a:cubicBezTo>
                  <a:cubicBezTo>
                    <a:pt x="19" y="30"/>
                    <a:pt x="19" y="29"/>
                    <a:pt x="19" y="29"/>
                  </a:cubicBezTo>
                  <a:cubicBezTo>
                    <a:pt x="19" y="29"/>
                    <a:pt x="19" y="30"/>
                    <a:pt x="20" y="30"/>
                  </a:cubicBezTo>
                  <a:cubicBezTo>
                    <a:pt x="20" y="30"/>
                    <a:pt x="20" y="30"/>
                    <a:pt x="21" y="30"/>
                  </a:cubicBezTo>
                  <a:cubicBezTo>
                    <a:pt x="21" y="30"/>
                    <a:pt x="21" y="30"/>
                    <a:pt x="22" y="30"/>
                  </a:cubicBezTo>
                  <a:cubicBezTo>
                    <a:pt x="22" y="30"/>
                    <a:pt x="22" y="30"/>
                    <a:pt x="22" y="30"/>
                  </a:cubicBezTo>
                  <a:cubicBezTo>
                    <a:pt x="22" y="30"/>
                    <a:pt x="23" y="30"/>
                    <a:pt x="23" y="30"/>
                  </a:cubicBezTo>
                  <a:cubicBezTo>
                    <a:pt x="24" y="30"/>
                    <a:pt x="24" y="30"/>
                    <a:pt x="24" y="30"/>
                  </a:cubicBezTo>
                  <a:cubicBezTo>
                    <a:pt x="25" y="29"/>
                    <a:pt x="25" y="29"/>
                    <a:pt x="25" y="29"/>
                  </a:cubicBezTo>
                  <a:cubicBezTo>
                    <a:pt x="25" y="29"/>
                    <a:pt x="26" y="29"/>
                    <a:pt x="26" y="28"/>
                  </a:cubicBezTo>
                  <a:cubicBezTo>
                    <a:pt x="26" y="28"/>
                    <a:pt x="26" y="28"/>
                    <a:pt x="26" y="28"/>
                  </a:cubicBezTo>
                  <a:cubicBezTo>
                    <a:pt x="27" y="27"/>
                    <a:pt x="27" y="28"/>
                    <a:pt x="27" y="27"/>
                  </a:cubicBezTo>
                  <a:cubicBezTo>
                    <a:pt x="28" y="27"/>
                    <a:pt x="28" y="28"/>
                    <a:pt x="29" y="28"/>
                  </a:cubicBezTo>
                  <a:cubicBezTo>
                    <a:pt x="29" y="28"/>
                    <a:pt x="29" y="28"/>
                    <a:pt x="30" y="28"/>
                  </a:cubicBezTo>
                  <a:cubicBezTo>
                    <a:pt x="30" y="28"/>
                    <a:pt x="30" y="28"/>
                    <a:pt x="30" y="27"/>
                  </a:cubicBezTo>
                  <a:cubicBezTo>
                    <a:pt x="31" y="27"/>
                    <a:pt x="31" y="27"/>
                    <a:pt x="31" y="27"/>
                  </a:cubicBezTo>
                  <a:cubicBezTo>
                    <a:pt x="31" y="26"/>
                    <a:pt x="31" y="26"/>
                    <a:pt x="32" y="25"/>
                  </a:cubicBezTo>
                  <a:cubicBezTo>
                    <a:pt x="32" y="25"/>
                    <a:pt x="33" y="25"/>
                    <a:pt x="33" y="24"/>
                  </a:cubicBezTo>
                  <a:cubicBezTo>
                    <a:pt x="33" y="24"/>
                    <a:pt x="34" y="24"/>
                    <a:pt x="34" y="23"/>
                  </a:cubicBezTo>
                  <a:cubicBezTo>
                    <a:pt x="34" y="23"/>
                    <a:pt x="34" y="23"/>
                    <a:pt x="35" y="22"/>
                  </a:cubicBezTo>
                  <a:cubicBezTo>
                    <a:pt x="35" y="22"/>
                    <a:pt x="35" y="22"/>
                    <a:pt x="36" y="21"/>
                  </a:cubicBezTo>
                  <a:cubicBezTo>
                    <a:pt x="36" y="21"/>
                    <a:pt x="36" y="21"/>
                    <a:pt x="37" y="20"/>
                  </a:cubicBezTo>
                  <a:cubicBezTo>
                    <a:pt x="37" y="20"/>
                    <a:pt x="37" y="20"/>
                    <a:pt x="37" y="19"/>
                  </a:cubicBezTo>
                  <a:cubicBezTo>
                    <a:pt x="37" y="19"/>
                    <a:pt x="38" y="19"/>
                    <a:pt x="37" y="19"/>
                  </a:cubicBezTo>
                  <a:cubicBezTo>
                    <a:pt x="37" y="19"/>
                    <a:pt x="37" y="19"/>
                    <a:pt x="37" y="19"/>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25" name="Freeform 116"/>
            <p:cNvSpPr>
              <a:spLocks/>
            </p:cNvSpPr>
            <p:nvPr/>
          </p:nvSpPr>
          <p:spPr bwMode="auto">
            <a:xfrm>
              <a:off x="3535364" y="1897064"/>
              <a:ext cx="31750" cy="11113"/>
            </a:xfrm>
            <a:custGeom>
              <a:avLst/>
              <a:gdLst>
                <a:gd name="T0" fmla="*/ 1 w 3"/>
                <a:gd name="T1" fmla="*/ 0 h 1"/>
                <a:gd name="T2" fmla="*/ 1 w 3"/>
                <a:gd name="T3" fmla="*/ 0 h 1"/>
                <a:gd name="T4" fmla="*/ 1 w 3"/>
                <a:gd name="T5" fmla="*/ 1 h 1"/>
                <a:gd name="T6" fmla="*/ 2 w 3"/>
                <a:gd name="T7" fmla="*/ 1 h 1"/>
                <a:gd name="T8" fmla="*/ 3 w 3"/>
                <a:gd name="T9" fmla="*/ 1 h 1"/>
                <a:gd name="T10" fmla="*/ 3 w 3"/>
                <a:gd name="T11" fmla="*/ 0 h 1"/>
                <a:gd name="T12" fmla="*/ 1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1" y="0"/>
                  </a:moveTo>
                  <a:cubicBezTo>
                    <a:pt x="1" y="0"/>
                    <a:pt x="1" y="0"/>
                    <a:pt x="1" y="0"/>
                  </a:cubicBezTo>
                  <a:cubicBezTo>
                    <a:pt x="0" y="1"/>
                    <a:pt x="1" y="1"/>
                    <a:pt x="1" y="1"/>
                  </a:cubicBezTo>
                  <a:cubicBezTo>
                    <a:pt x="1" y="1"/>
                    <a:pt x="1" y="1"/>
                    <a:pt x="2" y="1"/>
                  </a:cubicBezTo>
                  <a:cubicBezTo>
                    <a:pt x="2" y="1"/>
                    <a:pt x="3" y="1"/>
                    <a:pt x="3" y="1"/>
                  </a:cubicBezTo>
                  <a:cubicBezTo>
                    <a:pt x="3" y="1"/>
                    <a:pt x="3" y="1"/>
                    <a:pt x="3" y="0"/>
                  </a:cubicBezTo>
                  <a:cubicBezTo>
                    <a:pt x="2" y="0"/>
                    <a:pt x="2"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26" name="Freeform 117"/>
            <p:cNvSpPr>
              <a:spLocks/>
            </p:cNvSpPr>
            <p:nvPr/>
          </p:nvSpPr>
          <p:spPr bwMode="auto">
            <a:xfrm>
              <a:off x="4475164" y="1011239"/>
              <a:ext cx="9525" cy="11113"/>
            </a:xfrm>
            <a:custGeom>
              <a:avLst/>
              <a:gdLst>
                <a:gd name="T0" fmla="*/ 0 w 1"/>
                <a:gd name="T1" fmla="*/ 0 h 1"/>
                <a:gd name="T2" fmla="*/ 0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27" name="Freeform 118"/>
            <p:cNvSpPr>
              <a:spLocks/>
            </p:cNvSpPr>
            <p:nvPr/>
          </p:nvSpPr>
          <p:spPr bwMode="auto">
            <a:xfrm>
              <a:off x="4484689" y="1000126"/>
              <a:ext cx="33338" cy="11113"/>
            </a:xfrm>
            <a:custGeom>
              <a:avLst/>
              <a:gdLst>
                <a:gd name="T0" fmla="*/ 2 w 3"/>
                <a:gd name="T1" fmla="*/ 1 h 1"/>
                <a:gd name="T2" fmla="*/ 1 w 3"/>
                <a:gd name="T3" fmla="*/ 1 h 1"/>
                <a:gd name="T4" fmla="*/ 0 w 3"/>
                <a:gd name="T5" fmla="*/ 1 h 1"/>
                <a:gd name="T6" fmla="*/ 1 w 3"/>
                <a:gd name="T7" fmla="*/ 1 h 1"/>
                <a:gd name="T8" fmla="*/ 2 w 3"/>
                <a:gd name="T9" fmla="*/ 1 h 1"/>
                <a:gd name="T10" fmla="*/ 3 w 3"/>
                <a:gd name="T11" fmla="*/ 1 h 1"/>
                <a:gd name="T12" fmla="*/ 2 w 3"/>
                <a:gd name="T13" fmla="*/ 0 h 1"/>
                <a:gd name="T14" fmla="*/ 2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2" y="1"/>
                  </a:moveTo>
                  <a:cubicBezTo>
                    <a:pt x="1" y="1"/>
                    <a:pt x="1" y="1"/>
                    <a:pt x="1" y="1"/>
                  </a:cubicBezTo>
                  <a:cubicBezTo>
                    <a:pt x="1" y="1"/>
                    <a:pt x="1" y="1"/>
                    <a:pt x="0" y="1"/>
                  </a:cubicBezTo>
                  <a:cubicBezTo>
                    <a:pt x="1" y="1"/>
                    <a:pt x="1" y="1"/>
                    <a:pt x="1" y="1"/>
                  </a:cubicBezTo>
                  <a:cubicBezTo>
                    <a:pt x="2" y="1"/>
                    <a:pt x="2" y="1"/>
                    <a:pt x="2" y="1"/>
                  </a:cubicBezTo>
                  <a:cubicBezTo>
                    <a:pt x="2" y="1"/>
                    <a:pt x="2" y="1"/>
                    <a:pt x="3" y="1"/>
                  </a:cubicBezTo>
                  <a:cubicBezTo>
                    <a:pt x="3" y="1"/>
                    <a:pt x="3" y="1"/>
                    <a:pt x="2" y="0"/>
                  </a:cubicBezTo>
                  <a:cubicBezTo>
                    <a:pt x="2" y="0"/>
                    <a:pt x="2"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28" name="Freeform 119"/>
            <p:cNvSpPr>
              <a:spLocks/>
            </p:cNvSpPr>
            <p:nvPr/>
          </p:nvSpPr>
          <p:spPr bwMode="auto">
            <a:xfrm>
              <a:off x="4518027" y="989014"/>
              <a:ext cx="20638" cy="22225"/>
            </a:xfrm>
            <a:custGeom>
              <a:avLst/>
              <a:gdLst>
                <a:gd name="T0" fmla="*/ 1 w 2"/>
                <a:gd name="T1" fmla="*/ 2 h 2"/>
                <a:gd name="T2" fmla="*/ 2 w 2"/>
                <a:gd name="T3" fmla="*/ 1 h 2"/>
                <a:gd name="T4" fmla="*/ 2 w 2"/>
                <a:gd name="T5" fmla="*/ 1 h 2"/>
                <a:gd name="T6" fmla="*/ 2 w 2"/>
                <a:gd name="T7" fmla="*/ 0 h 2"/>
                <a:gd name="T8" fmla="*/ 1 w 2"/>
                <a:gd name="T9" fmla="*/ 0 h 2"/>
                <a:gd name="T10" fmla="*/ 1 w 2"/>
                <a:gd name="T11" fmla="*/ 1 h 2"/>
                <a:gd name="T12" fmla="*/ 0 w 2"/>
                <a:gd name="T13" fmla="*/ 1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2" y="1"/>
                    <a:pt x="2" y="1"/>
                    <a:pt x="2" y="1"/>
                  </a:cubicBezTo>
                  <a:cubicBezTo>
                    <a:pt x="2" y="1"/>
                    <a:pt x="2" y="1"/>
                    <a:pt x="2" y="1"/>
                  </a:cubicBezTo>
                  <a:cubicBezTo>
                    <a:pt x="2" y="1"/>
                    <a:pt x="2" y="1"/>
                    <a:pt x="2" y="0"/>
                  </a:cubicBezTo>
                  <a:cubicBezTo>
                    <a:pt x="2" y="0"/>
                    <a:pt x="1" y="0"/>
                    <a:pt x="1" y="0"/>
                  </a:cubicBezTo>
                  <a:cubicBezTo>
                    <a:pt x="1" y="0"/>
                    <a:pt x="1" y="0"/>
                    <a:pt x="1" y="1"/>
                  </a:cubicBezTo>
                  <a:cubicBezTo>
                    <a:pt x="0" y="1"/>
                    <a:pt x="0" y="1"/>
                    <a:pt x="0" y="1"/>
                  </a:cubicBezTo>
                  <a:cubicBezTo>
                    <a:pt x="0" y="1"/>
                    <a:pt x="0"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29" name="Freeform 120"/>
            <p:cNvSpPr>
              <a:spLocks/>
            </p:cNvSpPr>
            <p:nvPr/>
          </p:nvSpPr>
          <p:spPr bwMode="auto">
            <a:xfrm>
              <a:off x="4495802" y="989014"/>
              <a:ext cx="42863" cy="11113"/>
            </a:xfrm>
            <a:custGeom>
              <a:avLst/>
              <a:gdLst>
                <a:gd name="T0" fmla="*/ 2 w 4"/>
                <a:gd name="T1" fmla="*/ 0 h 1"/>
                <a:gd name="T2" fmla="*/ 3 w 4"/>
                <a:gd name="T3" fmla="*/ 0 h 1"/>
                <a:gd name="T4" fmla="*/ 3 w 4"/>
                <a:gd name="T5" fmla="*/ 0 h 1"/>
                <a:gd name="T6" fmla="*/ 2 w 4"/>
                <a:gd name="T7" fmla="*/ 0 h 1"/>
                <a:gd name="T8" fmla="*/ 1 w 4"/>
                <a:gd name="T9" fmla="*/ 0 h 1"/>
                <a:gd name="T10" fmla="*/ 1 w 4"/>
                <a:gd name="T11" fmla="*/ 1 h 1"/>
                <a:gd name="T12" fmla="*/ 1 w 4"/>
                <a:gd name="T13" fmla="*/ 1 h 1"/>
                <a:gd name="T14" fmla="*/ 2 w 4"/>
                <a:gd name="T15" fmla="*/ 1 h 1"/>
                <a:gd name="T16" fmla="*/ 2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2" y="0"/>
                  </a:moveTo>
                  <a:cubicBezTo>
                    <a:pt x="3" y="0"/>
                    <a:pt x="4" y="0"/>
                    <a:pt x="3" y="0"/>
                  </a:cubicBezTo>
                  <a:cubicBezTo>
                    <a:pt x="3" y="0"/>
                    <a:pt x="3" y="0"/>
                    <a:pt x="3" y="0"/>
                  </a:cubicBezTo>
                  <a:cubicBezTo>
                    <a:pt x="2" y="0"/>
                    <a:pt x="2" y="0"/>
                    <a:pt x="2" y="0"/>
                  </a:cubicBezTo>
                  <a:cubicBezTo>
                    <a:pt x="2" y="0"/>
                    <a:pt x="1" y="0"/>
                    <a:pt x="1" y="0"/>
                  </a:cubicBezTo>
                  <a:cubicBezTo>
                    <a:pt x="1" y="1"/>
                    <a:pt x="0" y="1"/>
                    <a:pt x="1" y="1"/>
                  </a:cubicBezTo>
                  <a:cubicBezTo>
                    <a:pt x="1" y="1"/>
                    <a:pt x="1" y="1"/>
                    <a:pt x="1" y="1"/>
                  </a:cubicBezTo>
                  <a:cubicBezTo>
                    <a:pt x="2" y="1"/>
                    <a:pt x="2" y="1"/>
                    <a:pt x="2" y="1"/>
                  </a:cubicBezTo>
                  <a:cubicBezTo>
                    <a:pt x="2" y="1"/>
                    <a:pt x="2" y="1"/>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30" name="Freeform 121"/>
            <p:cNvSpPr>
              <a:spLocks/>
            </p:cNvSpPr>
            <p:nvPr/>
          </p:nvSpPr>
          <p:spPr bwMode="auto">
            <a:xfrm>
              <a:off x="4646614" y="935039"/>
              <a:ext cx="22225" cy="22225"/>
            </a:xfrm>
            <a:custGeom>
              <a:avLst/>
              <a:gdLst>
                <a:gd name="T0" fmla="*/ 2 w 2"/>
                <a:gd name="T1" fmla="*/ 1 h 2"/>
                <a:gd name="T2" fmla="*/ 1 w 2"/>
                <a:gd name="T3" fmla="*/ 1 h 2"/>
                <a:gd name="T4" fmla="*/ 0 w 2"/>
                <a:gd name="T5" fmla="*/ 1 h 2"/>
                <a:gd name="T6" fmla="*/ 1 w 2"/>
                <a:gd name="T7" fmla="*/ 1 h 2"/>
                <a:gd name="T8" fmla="*/ 1 w 2"/>
                <a:gd name="T9" fmla="*/ 2 h 2"/>
                <a:gd name="T10" fmla="*/ 2 w 2"/>
                <a:gd name="T11" fmla="*/ 1 h 2"/>
                <a:gd name="T12" fmla="*/ 2 w 2"/>
                <a:gd name="T13" fmla="*/ 1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cubicBezTo>
                    <a:pt x="1" y="0"/>
                    <a:pt x="1" y="1"/>
                    <a:pt x="1" y="1"/>
                  </a:cubicBezTo>
                  <a:cubicBezTo>
                    <a:pt x="0" y="1"/>
                    <a:pt x="0" y="1"/>
                    <a:pt x="0" y="1"/>
                  </a:cubicBezTo>
                  <a:cubicBezTo>
                    <a:pt x="0" y="1"/>
                    <a:pt x="0" y="1"/>
                    <a:pt x="1" y="1"/>
                  </a:cubicBezTo>
                  <a:cubicBezTo>
                    <a:pt x="1" y="1"/>
                    <a:pt x="1" y="1"/>
                    <a:pt x="1" y="2"/>
                  </a:cubicBezTo>
                  <a:cubicBezTo>
                    <a:pt x="1" y="2"/>
                    <a:pt x="2" y="2"/>
                    <a:pt x="2" y="1"/>
                  </a:cubicBezTo>
                  <a:cubicBezTo>
                    <a:pt x="2" y="1"/>
                    <a:pt x="2" y="1"/>
                    <a:pt x="2" y="1"/>
                  </a:cubicBezTo>
                  <a:cubicBezTo>
                    <a:pt x="2" y="1"/>
                    <a:pt x="2"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31" name="Freeform 122"/>
            <p:cNvSpPr>
              <a:spLocks/>
            </p:cNvSpPr>
            <p:nvPr/>
          </p:nvSpPr>
          <p:spPr bwMode="auto">
            <a:xfrm>
              <a:off x="4032252" y="935039"/>
              <a:ext cx="20638" cy="11113"/>
            </a:xfrm>
            <a:custGeom>
              <a:avLst/>
              <a:gdLst>
                <a:gd name="T0" fmla="*/ 1 w 2"/>
                <a:gd name="T1" fmla="*/ 1 h 1"/>
                <a:gd name="T2" fmla="*/ 1 w 2"/>
                <a:gd name="T3" fmla="*/ 1 h 1"/>
                <a:gd name="T4" fmla="*/ 2 w 2"/>
                <a:gd name="T5" fmla="*/ 0 h 1"/>
                <a:gd name="T6" fmla="*/ 1 w 2"/>
                <a:gd name="T7" fmla="*/ 0 h 1"/>
                <a:gd name="T8" fmla="*/ 1 w 2"/>
                <a:gd name="T9" fmla="*/ 0 h 1"/>
                <a:gd name="T10" fmla="*/ 0 w 2"/>
                <a:gd name="T11" fmla="*/ 1 h 1"/>
                <a:gd name="T12" fmla="*/ 0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1" y="1"/>
                  </a:cubicBezTo>
                  <a:cubicBezTo>
                    <a:pt x="2" y="0"/>
                    <a:pt x="2" y="0"/>
                    <a:pt x="2" y="0"/>
                  </a:cubicBezTo>
                  <a:cubicBezTo>
                    <a:pt x="2" y="0"/>
                    <a:pt x="1" y="0"/>
                    <a:pt x="1" y="0"/>
                  </a:cubicBezTo>
                  <a:cubicBezTo>
                    <a:pt x="1" y="0"/>
                    <a:pt x="1" y="0"/>
                    <a:pt x="1" y="0"/>
                  </a:cubicBezTo>
                  <a:cubicBezTo>
                    <a:pt x="1" y="0"/>
                    <a:pt x="0" y="0"/>
                    <a:pt x="0" y="1"/>
                  </a:cubicBezTo>
                  <a:cubicBezTo>
                    <a:pt x="0" y="1"/>
                    <a:pt x="0" y="1"/>
                    <a:pt x="0" y="1"/>
                  </a:cubicBezTo>
                  <a:cubicBezTo>
                    <a:pt x="0" y="1"/>
                    <a:pt x="0"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32" name="Freeform 123"/>
            <p:cNvSpPr>
              <a:spLocks/>
            </p:cNvSpPr>
            <p:nvPr/>
          </p:nvSpPr>
          <p:spPr bwMode="auto">
            <a:xfrm>
              <a:off x="4313239" y="935039"/>
              <a:ext cx="517525" cy="357188"/>
            </a:xfrm>
            <a:custGeom>
              <a:avLst/>
              <a:gdLst>
                <a:gd name="T0" fmla="*/ 1 w 48"/>
                <a:gd name="T1" fmla="*/ 27 h 33"/>
                <a:gd name="T2" fmla="*/ 1 w 48"/>
                <a:gd name="T3" fmla="*/ 29 h 33"/>
                <a:gd name="T4" fmla="*/ 2 w 48"/>
                <a:gd name="T5" fmla="*/ 32 h 33"/>
                <a:gd name="T6" fmla="*/ 6 w 48"/>
                <a:gd name="T7" fmla="*/ 33 h 33"/>
                <a:gd name="T8" fmla="*/ 10 w 48"/>
                <a:gd name="T9" fmla="*/ 31 h 33"/>
                <a:gd name="T10" fmla="*/ 11 w 48"/>
                <a:gd name="T11" fmla="*/ 30 h 33"/>
                <a:gd name="T12" fmla="*/ 13 w 48"/>
                <a:gd name="T13" fmla="*/ 30 h 33"/>
                <a:gd name="T14" fmla="*/ 15 w 48"/>
                <a:gd name="T15" fmla="*/ 29 h 33"/>
                <a:gd name="T16" fmla="*/ 16 w 48"/>
                <a:gd name="T17" fmla="*/ 27 h 33"/>
                <a:gd name="T18" fmla="*/ 16 w 48"/>
                <a:gd name="T19" fmla="*/ 25 h 33"/>
                <a:gd name="T20" fmla="*/ 15 w 48"/>
                <a:gd name="T21" fmla="*/ 22 h 33"/>
                <a:gd name="T22" fmla="*/ 15 w 48"/>
                <a:gd name="T23" fmla="*/ 18 h 33"/>
                <a:gd name="T24" fmla="*/ 17 w 48"/>
                <a:gd name="T25" fmla="*/ 18 h 33"/>
                <a:gd name="T26" fmla="*/ 17 w 48"/>
                <a:gd name="T27" fmla="*/ 17 h 33"/>
                <a:gd name="T28" fmla="*/ 18 w 48"/>
                <a:gd name="T29" fmla="*/ 14 h 33"/>
                <a:gd name="T30" fmla="*/ 19 w 48"/>
                <a:gd name="T31" fmla="*/ 12 h 33"/>
                <a:gd name="T32" fmla="*/ 21 w 48"/>
                <a:gd name="T33" fmla="*/ 10 h 33"/>
                <a:gd name="T34" fmla="*/ 22 w 48"/>
                <a:gd name="T35" fmla="*/ 8 h 33"/>
                <a:gd name="T36" fmla="*/ 24 w 48"/>
                <a:gd name="T37" fmla="*/ 6 h 33"/>
                <a:gd name="T38" fmla="*/ 27 w 48"/>
                <a:gd name="T39" fmla="*/ 7 h 33"/>
                <a:gd name="T40" fmla="*/ 28 w 48"/>
                <a:gd name="T41" fmla="*/ 5 h 33"/>
                <a:gd name="T42" fmla="*/ 30 w 48"/>
                <a:gd name="T43" fmla="*/ 5 h 33"/>
                <a:gd name="T44" fmla="*/ 34 w 48"/>
                <a:gd name="T45" fmla="*/ 6 h 33"/>
                <a:gd name="T46" fmla="*/ 37 w 48"/>
                <a:gd name="T47" fmla="*/ 6 h 33"/>
                <a:gd name="T48" fmla="*/ 38 w 48"/>
                <a:gd name="T49" fmla="*/ 4 h 33"/>
                <a:gd name="T50" fmla="*/ 41 w 48"/>
                <a:gd name="T51" fmla="*/ 3 h 33"/>
                <a:gd name="T52" fmla="*/ 44 w 48"/>
                <a:gd name="T53" fmla="*/ 4 h 33"/>
                <a:gd name="T54" fmla="*/ 44 w 48"/>
                <a:gd name="T55" fmla="*/ 6 h 33"/>
                <a:gd name="T56" fmla="*/ 46 w 48"/>
                <a:gd name="T57" fmla="*/ 4 h 33"/>
                <a:gd name="T58" fmla="*/ 48 w 48"/>
                <a:gd name="T59" fmla="*/ 4 h 33"/>
                <a:gd name="T60" fmla="*/ 45 w 48"/>
                <a:gd name="T61" fmla="*/ 3 h 33"/>
                <a:gd name="T62" fmla="*/ 46 w 48"/>
                <a:gd name="T63" fmla="*/ 2 h 33"/>
                <a:gd name="T64" fmla="*/ 45 w 48"/>
                <a:gd name="T65" fmla="*/ 1 h 33"/>
                <a:gd name="T66" fmla="*/ 42 w 48"/>
                <a:gd name="T67" fmla="*/ 1 h 33"/>
                <a:gd name="T68" fmla="*/ 40 w 48"/>
                <a:gd name="T69" fmla="*/ 0 h 33"/>
                <a:gd name="T70" fmla="*/ 39 w 48"/>
                <a:gd name="T71" fmla="*/ 1 h 33"/>
                <a:gd name="T72" fmla="*/ 37 w 48"/>
                <a:gd name="T73" fmla="*/ 2 h 33"/>
                <a:gd name="T74" fmla="*/ 37 w 48"/>
                <a:gd name="T75" fmla="*/ 1 h 33"/>
                <a:gd name="T76" fmla="*/ 34 w 48"/>
                <a:gd name="T77" fmla="*/ 1 h 33"/>
                <a:gd name="T78" fmla="*/ 33 w 48"/>
                <a:gd name="T79" fmla="*/ 2 h 33"/>
                <a:gd name="T80" fmla="*/ 30 w 48"/>
                <a:gd name="T81" fmla="*/ 2 h 33"/>
                <a:gd name="T82" fmla="*/ 28 w 48"/>
                <a:gd name="T83" fmla="*/ 3 h 33"/>
                <a:gd name="T84" fmla="*/ 26 w 48"/>
                <a:gd name="T85" fmla="*/ 3 h 33"/>
                <a:gd name="T86" fmla="*/ 24 w 48"/>
                <a:gd name="T87" fmla="*/ 4 h 33"/>
                <a:gd name="T88" fmla="*/ 21 w 48"/>
                <a:gd name="T89" fmla="*/ 5 h 33"/>
                <a:gd name="T90" fmla="*/ 20 w 48"/>
                <a:gd name="T91" fmla="*/ 7 h 33"/>
                <a:gd name="T92" fmla="*/ 18 w 48"/>
                <a:gd name="T93" fmla="*/ 8 h 33"/>
                <a:gd name="T94" fmla="*/ 16 w 48"/>
                <a:gd name="T95" fmla="*/ 10 h 33"/>
                <a:gd name="T96" fmla="*/ 15 w 48"/>
                <a:gd name="T97" fmla="*/ 12 h 33"/>
                <a:gd name="T98" fmla="*/ 13 w 48"/>
                <a:gd name="T99" fmla="*/ 15 h 33"/>
                <a:gd name="T100" fmla="*/ 11 w 48"/>
                <a:gd name="T101" fmla="*/ 16 h 33"/>
                <a:gd name="T102" fmla="*/ 10 w 48"/>
                <a:gd name="T103" fmla="*/ 17 h 33"/>
                <a:gd name="T104" fmla="*/ 9 w 48"/>
                <a:gd name="T105" fmla="*/ 18 h 33"/>
                <a:gd name="T106" fmla="*/ 7 w 48"/>
                <a:gd name="T107" fmla="*/ 20 h 33"/>
                <a:gd name="T108" fmla="*/ 4 w 48"/>
                <a:gd name="T109" fmla="*/ 20 h 33"/>
                <a:gd name="T110" fmla="*/ 2 w 48"/>
                <a:gd name="T111" fmla="*/ 22 h 33"/>
                <a:gd name="T112" fmla="*/ 0 w 48"/>
                <a:gd name="T113" fmla="*/ 23 h 33"/>
                <a:gd name="T114" fmla="*/ 0 w 48"/>
                <a:gd name="T115"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 h="33">
                  <a:moveTo>
                    <a:pt x="0" y="26"/>
                  </a:moveTo>
                  <a:cubicBezTo>
                    <a:pt x="1" y="26"/>
                    <a:pt x="1" y="26"/>
                    <a:pt x="1" y="26"/>
                  </a:cubicBezTo>
                  <a:cubicBezTo>
                    <a:pt x="1" y="27"/>
                    <a:pt x="2" y="27"/>
                    <a:pt x="1" y="27"/>
                  </a:cubicBezTo>
                  <a:cubicBezTo>
                    <a:pt x="1" y="28"/>
                    <a:pt x="1" y="28"/>
                    <a:pt x="1" y="28"/>
                  </a:cubicBezTo>
                  <a:cubicBezTo>
                    <a:pt x="1" y="28"/>
                    <a:pt x="1" y="28"/>
                    <a:pt x="0" y="29"/>
                  </a:cubicBezTo>
                  <a:cubicBezTo>
                    <a:pt x="0" y="29"/>
                    <a:pt x="1" y="29"/>
                    <a:pt x="1" y="29"/>
                  </a:cubicBezTo>
                  <a:cubicBezTo>
                    <a:pt x="2" y="30"/>
                    <a:pt x="1" y="30"/>
                    <a:pt x="1" y="31"/>
                  </a:cubicBezTo>
                  <a:cubicBezTo>
                    <a:pt x="1" y="31"/>
                    <a:pt x="1" y="32"/>
                    <a:pt x="1" y="32"/>
                  </a:cubicBezTo>
                  <a:cubicBezTo>
                    <a:pt x="2" y="32"/>
                    <a:pt x="2" y="32"/>
                    <a:pt x="2" y="32"/>
                  </a:cubicBezTo>
                  <a:cubicBezTo>
                    <a:pt x="3" y="32"/>
                    <a:pt x="3" y="32"/>
                    <a:pt x="3" y="33"/>
                  </a:cubicBezTo>
                  <a:cubicBezTo>
                    <a:pt x="4" y="33"/>
                    <a:pt x="4" y="33"/>
                    <a:pt x="4" y="33"/>
                  </a:cubicBezTo>
                  <a:cubicBezTo>
                    <a:pt x="5" y="33"/>
                    <a:pt x="5" y="33"/>
                    <a:pt x="6" y="33"/>
                  </a:cubicBezTo>
                  <a:cubicBezTo>
                    <a:pt x="7" y="33"/>
                    <a:pt x="7" y="32"/>
                    <a:pt x="8" y="32"/>
                  </a:cubicBezTo>
                  <a:cubicBezTo>
                    <a:pt x="8" y="32"/>
                    <a:pt x="9" y="32"/>
                    <a:pt x="9" y="32"/>
                  </a:cubicBezTo>
                  <a:cubicBezTo>
                    <a:pt x="9" y="31"/>
                    <a:pt x="9" y="31"/>
                    <a:pt x="10" y="31"/>
                  </a:cubicBezTo>
                  <a:cubicBezTo>
                    <a:pt x="10" y="31"/>
                    <a:pt x="10" y="31"/>
                    <a:pt x="10" y="31"/>
                  </a:cubicBezTo>
                  <a:cubicBezTo>
                    <a:pt x="10" y="30"/>
                    <a:pt x="11" y="31"/>
                    <a:pt x="11" y="30"/>
                  </a:cubicBezTo>
                  <a:cubicBezTo>
                    <a:pt x="11" y="30"/>
                    <a:pt x="11" y="30"/>
                    <a:pt x="11" y="30"/>
                  </a:cubicBezTo>
                  <a:cubicBezTo>
                    <a:pt x="12" y="29"/>
                    <a:pt x="11" y="29"/>
                    <a:pt x="12" y="29"/>
                  </a:cubicBezTo>
                  <a:cubicBezTo>
                    <a:pt x="12" y="29"/>
                    <a:pt x="12" y="29"/>
                    <a:pt x="13" y="30"/>
                  </a:cubicBezTo>
                  <a:cubicBezTo>
                    <a:pt x="13" y="30"/>
                    <a:pt x="13" y="30"/>
                    <a:pt x="13" y="30"/>
                  </a:cubicBezTo>
                  <a:cubicBezTo>
                    <a:pt x="13" y="30"/>
                    <a:pt x="13" y="30"/>
                    <a:pt x="13" y="30"/>
                  </a:cubicBezTo>
                  <a:cubicBezTo>
                    <a:pt x="14" y="30"/>
                    <a:pt x="14" y="30"/>
                    <a:pt x="15" y="30"/>
                  </a:cubicBezTo>
                  <a:cubicBezTo>
                    <a:pt x="15" y="30"/>
                    <a:pt x="15" y="30"/>
                    <a:pt x="15" y="29"/>
                  </a:cubicBezTo>
                  <a:cubicBezTo>
                    <a:pt x="15" y="29"/>
                    <a:pt x="14" y="29"/>
                    <a:pt x="14" y="29"/>
                  </a:cubicBezTo>
                  <a:cubicBezTo>
                    <a:pt x="14" y="28"/>
                    <a:pt x="15" y="28"/>
                    <a:pt x="15" y="28"/>
                  </a:cubicBezTo>
                  <a:cubicBezTo>
                    <a:pt x="15" y="28"/>
                    <a:pt x="15" y="28"/>
                    <a:pt x="16" y="27"/>
                  </a:cubicBezTo>
                  <a:cubicBezTo>
                    <a:pt x="16" y="27"/>
                    <a:pt x="16" y="27"/>
                    <a:pt x="16" y="26"/>
                  </a:cubicBezTo>
                  <a:cubicBezTo>
                    <a:pt x="16" y="26"/>
                    <a:pt x="15" y="26"/>
                    <a:pt x="15" y="25"/>
                  </a:cubicBezTo>
                  <a:cubicBezTo>
                    <a:pt x="15" y="25"/>
                    <a:pt x="16" y="25"/>
                    <a:pt x="16" y="25"/>
                  </a:cubicBezTo>
                  <a:cubicBezTo>
                    <a:pt x="16" y="25"/>
                    <a:pt x="16" y="24"/>
                    <a:pt x="16" y="24"/>
                  </a:cubicBezTo>
                  <a:cubicBezTo>
                    <a:pt x="16" y="24"/>
                    <a:pt x="15" y="24"/>
                    <a:pt x="15" y="23"/>
                  </a:cubicBezTo>
                  <a:cubicBezTo>
                    <a:pt x="15" y="23"/>
                    <a:pt x="15" y="23"/>
                    <a:pt x="15" y="22"/>
                  </a:cubicBezTo>
                  <a:cubicBezTo>
                    <a:pt x="15" y="22"/>
                    <a:pt x="15" y="22"/>
                    <a:pt x="14" y="21"/>
                  </a:cubicBezTo>
                  <a:cubicBezTo>
                    <a:pt x="14" y="21"/>
                    <a:pt x="14" y="20"/>
                    <a:pt x="14" y="20"/>
                  </a:cubicBezTo>
                  <a:cubicBezTo>
                    <a:pt x="14" y="19"/>
                    <a:pt x="14" y="19"/>
                    <a:pt x="15" y="18"/>
                  </a:cubicBezTo>
                  <a:cubicBezTo>
                    <a:pt x="15" y="18"/>
                    <a:pt x="15" y="18"/>
                    <a:pt x="15" y="18"/>
                  </a:cubicBezTo>
                  <a:cubicBezTo>
                    <a:pt x="16" y="18"/>
                    <a:pt x="16" y="17"/>
                    <a:pt x="16" y="18"/>
                  </a:cubicBezTo>
                  <a:cubicBezTo>
                    <a:pt x="17" y="18"/>
                    <a:pt x="17" y="18"/>
                    <a:pt x="17" y="18"/>
                  </a:cubicBezTo>
                  <a:cubicBezTo>
                    <a:pt x="17" y="18"/>
                    <a:pt x="18" y="18"/>
                    <a:pt x="18" y="18"/>
                  </a:cubicBezTo>
                  <a:cubicBezTo>
                    <a:pt x="18" y="18"/>
                    <a:pt x="18" y="17"/>
                    <a:pt x="18" y="17"/>
                  </a:cubicBezTo>
                  <a:cubicBezTo>
                    <a:pt x="18" y="17"/>
                    <a:pt x="18" y="17"/>
                    <a:pt x="17" y="17"/>
                  </a:cubicBezTo>
                  <a:cubicBezTo>
                    <a:pt x="17" y="16"/>
                    <a:pt x="17" y="16"/>
                    <a:pt x="17" y="16"/>
                  </a:cubicBezTo>
                  <a:cubicBezTo>
                    <a:pt x="17" y="16"/>
                    <a:pt x="18" y="16"/>
                    <a:pt x="18" y="15"/>
                  </a:cubicBezTo>
                  <a:cubicBezTo>
                    <a:pt x="18" y="15"/>
                    <a:pt x="18" y="15"/>
                    <a:pt x="18" y="14"/>
                  </a:cubicBezTo>
                  <a:cubicBezTo>
                    <a:pt x="19" y="14"/>
                    <a:pt x="18" y="14"/>
                    <a:pt x="18" y="14"/>
                  </a:cubicBezTo>
                  <a:cubicBezTo>
                    <a:pt x="18" y="13"/>
                    <a:pt x="18" y="13"/>
                    <a:pt x="18" y="12"/>
                  </a:cubicBezTo>
                  <a:cubicBezTo>
                    <a:pt x="18" y="12"/>
                    <a:pt x="19" y="12"/>
                    <a:pt x="19" y="12"/>
                  </a:cubicBezTo>
                  <a:cubicBezTo>
                    <a:pt x="19" y="12"/>
                    <a:pt x="19" y="12"/>
                    <a:pt x="20" y="12"/>
                  </a:cubicBezTo>
                  <a:cubicBezTo>
                    <a:pt x="20" y="11"/>
                    <a:pt x="20" y="11"/>
                    <a:pt x="21" y="11"/>
                  </a:cubicBezTo>
                  <a:cubicBezTo>
                    <a:pt x="21" y="11"/>
                    <a:pt x="21" y="11"/>
                    <a:pt x="21" y="10"/>
                  </a:cubicBezTo>
                  <a:cubicBezTo>
                    <a:pt x="21" y="10"/>
                    <a:pt x="21" y="9"/>
                    <a:pt x="21" y="9"/>
                  </a:cubicBezTo>
                  <a:cubicBezTo>
                    <a:pt x="21" y="9"/>
                    <a:pt x="21" y="9"/>
                    <a:pt x="22" y="8"/>
                  </a:cubicBezTo>
                  <a:cubicBezTo>
                    <a:pt x="22" y="8"/>
                    <a:pt x="22" y="8"/>
                    <a:pt x="22" y="8"/>
                  </a:cubicBezTo>
                  <a:cubicBezTo>
                    <a:pt x="22" y="8"/>
                    <a:pt x="23" y="8"/>
                    <a:pt x="23" y="8"/>
                  </a:cubicBezTo>
                  <a:cubicBezTo>
                    <a:pt x="23" y="8"/>
                    <a:pt x="24" y="7"/>
                    <a:pt x="24" y="7"/>
                  </a:cubicBezTo>
                  <a:cubicBezTo>
                    <a:pt x="24" y="7"/>
                    <a:pt x="24" y="7"/>
                    <a:pt x="24" y="6"/>
                  </a:cubicBezTo>
                  <a:cubicBezTo>
                    <a:pt x="25" y="6"/>
                    <a:pt x="25" y="7"/>
                    <a:pt x="25" y="7"/>
                  </a:cubicBezTo>
                  <a:cubicBezTo>
                    <a:pt x="26" y="7"/>
                    <a:pt x="26" y="7"/>
                    <a:pt x="26" y="7"/>
                  </a:cubicBezTo>
                  <a:cubicBezTo>
                    <a:pt x="26" y="7"/>
                    <a:pt x="27" y="7"/>
                    <a:pt x="27" y="7"/>
                  </a:cubicBezTo>
                  <a:cubicBezTo>
                    <a:pt x="27" y="7"/>
                    <a:pt x="28" y="7"/>
                    <a:pt x="28" y="7"/>
                  </a:cubicBezTo>
                  <a:cubicBezTo>
                    <a:pt x="28" y="6"/>
                    <a:pt x="28" y="6"/>
                    <a:pt x="28" y="6"/>
                  </a:cubicBezTo>
                  <a:cubicBezTo>
                    <a:pt x="28" y="6"/>
                    <a:pt x="28" y="5"/>
                    <a:pt x="28" y="5"/>
                  </a:cubicBezTo>
                  <a:cubicBezTo>
                    <a:pt x="29" y="5"/>
                    <a:pt x="29" y="5"/>
                    <a:pt x="29" y="5"/>
                  </a:cubicBezTo>
                  <a:cubicBezTo>
                    <a:pt x="29" y="5"/>
                    <a:pt x="29" y="5"/>
                    <a:pt x="30" y="5"/>
                  </a:cubicBezTo>
                  <a:cubicBezTo>
                    <a:pt x="30" y="5"/>
                    <a:pt x="30" y="5"/>
                    <a:pt x="30" y="5"/>
                  </a:cubicBezTo>
                  <a:cubicBezTo>
                    <a:pt x="31" y="5"/>
                    <a:pt x="31" y="5"/>
                    <a:pt x="32" y="6"/>
                  </a:cubicBezTo>
                  <a:cubicBezTo>
                    <a:pt x="32" y="6"/>
                    <a:pt x="32" y="6"/>
                    <a:pt x="32" y="6"/>
                  </a:cubicBezTo>
                  <a:cubicBezTo>
                    <a:pt x="33" y="6"/>
                    <a:pt x="33" y="6"/>
                    <a:pt x="34" y="6"/>
                  </a:cubicBezTo>
                  <a:cubicBezTo>
                    <a:pt x="34" y="6"/>
                    <a:pt x="34" y="6"/>
                    <a:pt x="35" y="6"/>
                  </a:cubicBezTo>
                  <a:cubicBezTo>
                    <a:pt x="35" y="6"/>
                    <a:pt x="35" y="6"/>
                    <a:pt x="36" y="6"/>
                  </a:cubicBezTo>
                  <a:cubicBezTo>
                    <a:pt x="36" y="6"/>
                    <a:pt x="36" y="7"/>
                    <a:pt x="37" y="6"/>
                  </a:cubicBezTo>
                  <a:cubicBezTo>
                    <a:pt x="37" y="6"/>
                    <a:pt x="37" y="6"/>
                    <a:pt x="37" y="6"/>
                  </a:cubicBezTo>
                  <a:cubicBezTo>
                    <a:pt x="38" y="6"/>
                    <a:pt x="38" y="5"/>
                    <a:pt x="38" y="5"/>
                  </a:cubicBezTo>
                  <a:cubicBezTo>
                    <a:pt x="38" y="5"/>
                    <a:pt x="37" y="4"/>
                    <a:pt x="38" y="4"/>
                  </a:cubicBezTo>
                  <a:cubicBezTo>
                    <a:pt x="38" y="3"/>
                    <a:pt x="39" y="3"/>
                    <a:pt x="39" y="3"/>
                  </a:cubicBezTo>
                  <a:cubicBezTo>
                    <a:pt x="39" y="3"/>
                    <a:pt x="39" y="3"/>
                    <a:pt x="40" y="3"/>
                  </a:cubicBezTo>
                  <a:cubicBezTo>
                    <a:pt x="40" y="3"/>
                    <a:pt x="40" y="3"/>
                    <a:pt x="41" y="3"/>
                  </a:cubicBezTo>
                  <a:cubicBezTo>
                    <a:pt x="41" y="3"/>
                    <a:pt x="41" y="3"/>
                    <a:pt x="42" y="3"/>
                  </a:cubicBezTo>
                  <a:cubicBezTo>
                    <a:pt x="42" y="3"/>
                    <a:pt x="42" y="4"/>
                    <a:pt x="42" y="4"/>
                  </a:cubicBezTo>
                  <a:cubicBezTo>
                    <a:pt x="43" y="4"/>
                    <a:pt x="43" y="3"/>
                    <a:pt x="44" y="4"/>
                  </a:cubicBezTo>
                  <a:cubicBezTo>
                    <a:pt x="44" y="4"/>
                    <a:pt x="43" y="4"/>
                    <a:pt x="43" y="5"/>
                  </a:cubicBezTo>
                  <a:cubicBezTo>
                    <a:pt x="43" y="5"/>
                    <a:pt x="43" y="5"/>
                    <a:pt x="44" y="6"/>
                  </a:cubicBezTo>
                  <a:cubicBezTo>
                    <a:pt x="44" y="6"/>
                    <a:pt x="44" y="6"/>
                    <a:pt x="44" y="6"/>
                  </a:cubicBezTo>
                  <a:cubicBezTo>
                    <a:pt x="44" y="6"/>
                    <a:pt x="44" y="6"/>
                    <a:pt x="44" y="5"/>
                  </a:cubicBezTo>
                  <a:cubicBezTo>
                    <a:pt x="45" y="5"/>
                    <a:pt x="45" y="5"/>
                    <a:pt x="45" y="5"/>
                  </a:cubicBezTo>
                  <a:cubicBezTo>
                    <a:pt x="45" y="4"/>
                    <a:pt x="45" y="4"/>
                    <a:pt x="46" y="4"/>
                  </a:cubicBezTo>
                  <a:cubicBezTo>
                    <a:pt x="46" y="4"/>
                    <a:pt x="47" y="4"/>
                    <a:pt x="47" y="4"/>
                  </a:cubicBezTo>
                  <a:cubicBezTo>
                    <a:pt x="47" y="4"/>
                    <a:pt x="47" y="4"/>
                    <a:pt x="48" y="4"/>
                  </a:cubicBezTo>
                  <a:cubicBezTo>
                    <a:pt x="48" y="4"/>
                    <a:pt x="48" y="4"/>
                    <a:pt x="48" y="4"/>
                  </a:cubicBezTo>
                  <a:cubicBezTo>
                    <a:pt x="47" y="4"/>
                    <a:pt x="47" y="4"/>
                    <a:pt x="47" y="4"/>
                  </a:cubicBezTo>
                  <a:cubicBezTo>
                    <a:pt x="47" y="4"/>
                    <a:pt x="46" y="3"/>
                    <a:pt x="46" y="3"/>
                  </a:cubicBezTo>
                  <a:cubicBezTo>
                    <a:pt x="45" y="3"/>
                    <a:pt x="45" y="3"/>
                    <a:pt x="45" y="3"/>
                  </a:cubicBezTo>
                  <a:cubicBezTo>
                    <a:pt x="44" y="3"/>
                    <a:pt x="44" y="3"/>
                    <a:pt x="44" y="2"/>
                  </a:cubicBezTo>
                  <a:cubicBezTo>
                    <a:pt x="44" y="2"/>
                    <a:pt x="45" y="2"/>
                    <a:pt x="45" y="2"/>
                  </a:cubicBezTo>
                  <a:cubicBezTo>
                    <a:pt x="46" y="2"/>
                    <a:pt x="46" y="2"/>
                    <a:pt x="46" y="2"/>
                  </a:cubicBezTo>
                  <a:cubicBezTo>
                    <a:pt x="46" y="2"/>
                    <a:pt x="47" y="2"/>
                    <a:pt x="47" y="2"/>
                  </a:cubicBezTo>
                  <a:cubicBezTo>
                    <a:pt x="47" y="1"/>
                    <a:pt x="46" y="2"/>
                    <a:pt x="46" y="1"/>
                  </a:cubicBezTo>
                  <a:cubicBezTo>
                    <a:pt x="45" y="1"/>
                    <a:pt x="45" y="1"/>
                    <a:pt x="45" y="1"/>
                  </a:cubicBezTo>
                  <a:cubicBezTo>
                    <a:pt x="44" y="1"/>
                    <a:pt x="44" y="1"/>
                    <a:pt x="43" y="1"/>
                  </a:cubicBezTo>
                  <a:cubicBezTo>
                    <a:pt x="43" y="1"/>
                    <a:pt x="43" y="1"/>
                    <a:pt x="43" y="1"/>
                  </a:cubicBezTo>
                  <a:cubicBezTo>
                    <a:pt x="42" y="1"/>
                    <a:pt x="42" y="1"/>
                    <a:pt x="42" y="1"/>
                  </a:cubicBezTo>
                  <a:cubicBezTo>
                    <a:pt x="42" y="1"/>
                    <a:pt x="42" y="1"/>
                    <a:pt x="42" y="0"/>
                  </a:cubicBezTo>
                  <a:cubicBezTo>
                    <a:pt x="41" y="0"/>
                    <a:pt x="41" y="0"/>
                    <a:pt x="41" y="0"/>
                  </a:cubicBezTo>
                  <a:cubicBezTo>
                    <a:pt x="41" y="0"/>
                    <a:pt x="40" y="0"/>
                    <a:pt x="40" y="0"/>
                  </a:cubicBezTo>
                  <a:cubicBezTo>
                    <a:pt x="40" y="1"/>
                    <a:pt x="40" y="1"/>
                    <a:pt x="40" y="1"/>
                  </a:cubicBezTo>
                  <a:cubicBezTo>
                    <a:pt x="39" y="1"/>
                    <a:pt x="39" y="2"/>
                    <a:pt x="39" y="2"/>
                  </a:cubicBezTo>
                  <a:cubicBezTo>
                    <a:pt x="39" y="1"/>
                    <a:pt x="39" y="1"/>
                    <a:pt x="39" y="1"/>
                  </a:cubicBezTo>
                  <a:cubicBezTo>
                    <a:pt x="39" y="0"/>
                    <a:pt x="39" y="0"/>
                    <a:pt x="38" y="0"/>
                  </a:cubicBezTo>
                  <a:cubicBezTo>
                    <a:pt x="38" y="0"/>
                    <a:pt x="38" y="1"/>
                    <a:pt x="38" y="1"/>
                  </a:cubicBezTo>
                  <a:cubicBezTo>
                    <a:pt x="37" y="1"/>
                    <a:pt x="38" y="2"/>
                    <a:pt x="37" y="2"/>
                  </a:cubicBezTo>
                  <a:cubicBezTo>
                    <a:pt x="37" y="2"/>
                    <a:pt x="36" y="3"/>
                    <a:pt x="36" y="2"/>
                  </a:cubicBezTo>
                  <a:cubicBezTo>
                    <a:pt x="36" y="2"/>
                    <a:pt x="36" y="2"/>
                    <a:pt x="36" y="1"/>
                  </a:cubicBezTo>
                  <a:cubicBezTo>
                    <a:pt x="37" y="1"/>
                    <a:pt x="37" y="1"/>
                    <a:pt x="37" y="1"/>
                  </a:cubicBezTo>
                  <a:cubicBezTo>
                    <a:pt x="37" y="1"/>
                    <a:pt x="37" y="1"/>
                    <a:pt x="37" y="1"/>
                  </a:cubicBezTo>
                  <a:cubicBezTo>
                    <a:pt x="36" y="0"/>
                    <a:pt x="36" y="0"/>
                    <a:pt x="36" y="0"/>
                  </a:cubicBezTo>
                  <a:cubicBezTo>
                    <a:pt x="35" y="0"/>
                    <a:pt x="35" y="0"/>
                    <a:pt x="34" y="1"/>
                  </a:cubicBezTo>
                  <a:cubicBezTo>
                    <a:pt x="34" y="1"/>
                    <a:pt x="34" y="1"/>
                    <a:pt x="34" y="1"/>
                  </a:cubicBezTo>
                  <a:cubicBezTo>
                    <a:pt x="34" y="1"/>
                    <a:pt x="34" y="2"/>
                    <a:pt x="34" y="2"/>
                  </a:cubicBezTo>
                  <a:cubicBezTo>
                    <a:pt x="33" y="2"/>
                    <a:pt x="33" y="2"/>
                    <a:pt x="33" y="2"/>
                  </a:cubicBezTo>
                  <a:cubicBezTo>
                    <a:pt x="32" y="2"/>
                    <a:pt x="32" y="2"/>
                    <a:pt x="32" y="2"/>
                  </a:cubicBezTo>
                  <a:cubicBezTo>
                    <a:pt x="31" y="2"/>
                    <a:pt x="31" y="2"/>
                    <a:pt x="31" y="2"/>
                  </a:cubicBezTo>
                  <a:cubicBezTo>
                    <a:pt x="30" y="2"/>
                    <a:pt x="30" y="1"/>
                    <a:pt x="30" y="2"/>
                  </a:cubicBezTo>
                  <a:cubicBezTo>
                    <a:pt x="29" y="2"/>
                    <a:pt x="30" y="2"/>
                    <a:pt x="29" y="2"/>
                  </a:cubicBezTo>
                  <a:cubicBezTo>
                    <a:pt x="29" y="3"/>
                    <a:pt x="29" y="2"/>
                    <a:pt x="28" y="3"/>
                  </a:cubicBezTo>
                  <a:cubicBezTo>
                    <a:pt x="28" y="3"/>
                    <a:pt x="28" y="3"/>
                    <a:pt x="28" y="3"/>
                  </a:cubicBezTo>
                  <a:cubicBezTo>
                    <a:pt x="28" y="3"/>
                    <a:pt x="28" y="3"/>
                    <a:pt x="28" y="3"/>
                  </a:cubicBezTo>
                  <a:cubicBezTo>
                    <a:pt x="28" y="3"/>
                    <a:pt x="27" y="3"/>
                    <a:pt x="27" y="3"/>
                  </a:cubicBezTo>
                  <a:cubicBezTo>
                    <a:pt x="27" y="3"/>
                    <a:pt x="26" y="3"/>
                    <a:pt x="26" y="3"/>
                  </a:cubicBezTo>
                  <a:cubicBezTo>
                    <a:pt x="26" y="3"/>
                    <a:pt x="25" y="3"/>
                    <a:pt x="25" y="3"/>
                  </a:cubicBezTo>
                  <a:cubicBezTo>
                    <a:pt x="25" y="3"/>
                    <a:pt x="25" y="4"/>
                    <a:pt x="25" y="4"/>
                  </a:cubicBezTo>
                  <a:cubicBezTo>
                    <a:pt x="24" y="4"/>
                    <a:pt x="24" y="4"/>
                    <a:pt x="24" y="4"/>
                  </a:cubicBezTo>
                  <a:cubicBezTo>
                    <a:pt x="24" y="4"/>
                    <a:pt x="23" y="4"/>
                    <a:pt x="23" y="4"/>
                  </a:cubicBezTo>
                  <a:cubicBezTo>
                    <a:pt x="23" y="4"/>
                    <a:pt x="22" y="4"/>
                    <a:pt x="22" y="5"/>
                  </a:cubicBezTo>
                  <a:cubicBezTo>
                    <a:pt x="22" y="5"/>
                    <a:pt x="22" y="5"/>
                    <a:pt x="21" y="5"/>
                  </a:cubicBezTo>
                  <a:cubicBezTo>
                    <a:pt x="21" y="6"/>
                    <a:pt x="21" y="6"/>
                    <a:pt x="21" y="6"/>
                  </a:cubicBezTo>
                  <a:cubicBezTo>
                    <a:pt x="21" y="7"/>
                    <a:pt x="21" y="7"/>
                    <a:pt x="21" y="7"/>
                  </a:cubicBezTo>
                  <a:cubicBezTo>
                    <a:pt x="20" y="8"/>
                    <a:pt x="20" y="7"/>
                    <a:pt x="20" y="7"/>
                  </a:cubicBezTo>
                  <a:cubicBezTo>
                    <a:pt x="19" y="7"/>
                    <a:pt x="19" y="7"/>
                    <a:pt x="19" y="7"/>
                  </a:cubicBezTo>
                  <a:cubicBezTo>
                    <a:pt x="18" y="7"/>
                    <a:pt x="18" y="8"/>
                    <a:pt x="18" y="8"/>
                  </a:cubicBezTo>
                  <a:cubicBezTo>
                    <a:pt x="18" y="8"/>
                    <a:pt x="18" y="8"/>
                    <a:pt x="18" y="8"/>
                  </a:cubicBezTo>
                  <a:cubicBezTo>
                    <a:pt x="18" y="9"/>
                    <a:pt x="18" y="9"/>
                    <a:pt x="18" y="9"/>
                  </a:cubicBezTo>
                  <a:cubicBezTo>
                    <a:pt x="18" y="9"/>
                    <a:pt x="17" y="9"/>
                    <a:pt x="17" y="9"/>
                  </a:cubicBezTo>
                  <a:cubicBezTo>
                    <a:pt x="17" y="10"/>
                    <a:pt x="17" y="10"/>
                    <a:pt x="16" y="10"/>
                  </a:cubicBezTo>
                  <a:cubicBezTo>
                    <a:pt x="16" y="10"/>
                    <a:pt x="16" y="10"/>
                    <a:pt x="15" y="11"/>
                  </a:cubicBezTo>
                  <a:cubicBezTo>
                    <a:pt x="15" y="11"/>
                    <a:pt x="16" y="12"/>
                    <a:pt x="15" y="12"/>
                  </a:cubicBezTo>
                  <a:cubicBezTo>
                    <a:pt x="15" y="12"/>
                    <a:pt x="15" y="12"/>
                    <a:pt x="15" y="12"/>
                  </a:cubicBezTo>
                  <a:cubicBezTo>
                    <a:pt x="14" y="12"/>
                    <a:pt x="14" y="13"/>
                    <a:pt x="14" y="13"/>
                  </a:cubicBezTo>
                  <a:cubicBezTo>
                    <a:pt x="14" y="14"/>
                    <a:pt x="14" y="14"/>
                    <a:pt x="14" y="15"/>
                  </a:cubicBezTo>
                  <a:cubicBezTo>
                    <a:pt x="14" y="15"/>
                    <a:pt x="14" y="15"/>
                    <a:pt x="13" y="15"/>
                  </a:cubicBezTo>
                  <a:cubicBezTo>
                    <a:pt x="13" y="15"/>
                    <a:pt x="13" y="15"/>
                    <a:pt x="12" y="15"/>
                  </a:cubicBezTo>
                  <a:cubicBezTo>
                    <a:pt x="12" y="15"/>
                    <a:pt x="12" y="16"/>
                    <a:pt x="12" y="16"/>
                  </a:cubicBezTo>
                  <a:cubicBezTo>
                    <a:pt x="12" y="16"/>
                    <a:pt x="11" y="16"/>
                    <a:pt x="11" y="16"/>
                  </a:cubicBezTo>
                  <a:cubicBezTo>
                    <a:pt x="11" y="16"/>
                    <a:pt x="11" y="16"/>
                    <a:pt x="11" y="17"/>
                  </a:cubicBezTo>
                  <a:cubicBezTo>
                    <a:pt x="11" y="17"/>
                    <a:pt x="11" y="17"/>
                    <a:pt x="11" y="17"/>
                  </a:cubicBezTo>
                  <a:cubicBezTo>
                    <a:pt x="10" y="17"/>
                    <a:pt x="10" y="17"/>
                    <a:pt x="10" y="17"/>
                  </a:cubicBezTo>
                  <a:cubicBezTo>
                    <a:pt x="9" y="17"/>
                    <a:pt x="10" y="17"/>
                    <a:pt x="9" y="17"/>
                  </a:cubicBezTo>
                  <a:cubicBezTo>
                    <a:pt x="9" y="18"/>
                    <a:pt x="9" y="17"/>
                    <a:pt x="9" y="18"/>
                  </a:cubicBezTo>
                  <a:cubicBezTo>
                    <a:pt x="9" y="18"/>
                    <a:pt x="9" y="18"/>
                    <a:pt x="9" y="18"/>
                  </a:cubicBezTo>
                  <a:cubicBezTo>
                    <a:pt x="8" y="19"/>
                    <a:pt x="8" y="18"/>
                    <a:pt x="7" y="18"/>
                  </a:cubicBezTo>
                  <a:cubicBezTo>
                    <a:pt x="7" y="18"/>
                    <a:pt x="7" y="18"/>
                    <a:pt x="7" y="18"/>
                  </a:cubicBezTo>
                  <a:cubicBezTo>
                    <a:pt x="6" y="19"/>
                    <a:pt x="7" y="19"/>
                    <a:pt x="7" y="20"/>
                  </a:cubicBezTo>
                  <a:cubicBezTo>
                    <a:pt x="7" y="20"/>
                    <a:pt x="6" y="20"/>
                    <a:pt x="6" y="20"/>
                  </a:cubicBezTo>
                  <a:cubicBezTo>
                    <a:pt x="6" y="20"/>
                    <a:pt x="5" y="20"/>
                    <a:pt x="5" y="20"/>
                  </a:cubicBezTo>
                  <a:cubicBezTo>
                    <a:pt x="4" y="20"/>
                    <a:pt x="4" y="20"/>
                    <a:pt x="4" y="20"/>
                  </a:cubicBezTo>
                  <a:cubicBezTo>
                    <a:pt x="4" y="21"/>
                    <a:pt x="4" y="21"/>
                    <a:pt x="4" y="21"/>
                  </a:cubicBezTo>
                  <a:cubicBezTo>
                    <a:pt x="3" y="21"/>
                    <a:pt x="3" y="21"/>
                    <a:pt x="3" y="21"/>
                  </a:cubicBezTo>
                  <a:cubicBezTo>
                    <a:pt x="3" y="22"/>
                    <a:pt x="2" y="22"/>
                    <a:pt x="2" y="22"/>
                  </a:cubicBezTo>
                  <a:cubicBezTo>
                    <a:pt x="2" y="22"/>
                    <a:pt x="1" y="22"/>
                    <a:pt x="1" y="22"/>
                  </a:cubicBezTo>
                  <a:cubicBezTo>
                    <a:pt x="1" y="22"/>
                    <a:pt x="0" y="22"/>
                    <a:pt x="0" y="22"/>
                  </a:cubicBezTo>
                  <a:cubicBezTo>
                    <a:pt x="0" y="23"/>
                    <a:pt x="0" y="23"/>
                    <a:pt x="0" y="23"/>
                  </a:cubicBezTo>
                  <a:cubicBezTo>
                    <a:pt x="0" y="23"/>
                    <a:pt x="0" y="24"/>
                    <a:pt x="0" y="25"/>
                  </a:cubicBezTo>
                  <a:cubicBezTo>
                    <a:pt x="0" y="25"/>
                    <a:pt x="0" y="25"/>
                    <a:pt x="0" y="26"/>
                  </a:cubicBezTo>
                  <a:cubicBezTo>
                    <a:pt x="0" y="26"/>
                    <a:pt x="0" y="26"/>
                    <a:pt x="0" y="26"/>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33" name="Freeform 124"/>
            <p:cNvSpPr>
              <a:spLocks/>
            </p:cNvSpPr>
            <p:nvPr/>
          </p:nvSpPr>
          <p:spPr bwMode="auto">
            <a:xfrm>
              <a:off x="4733927" y="18113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34" name="Freeform 125"/>
            <p:cNvSpPr>
              <a:spLocks/>
            </p:cNvSpPr>
            <p:nvPr/>
          </p:nvSpPr>
          <p:spPr bwMode="auto">
            <a:xfrm>
              <a:off x="4711702" y="1768476"/>
              <a:ext cx="65088" cy="42863"/>
            </a:xfrm>
            <a:custGeom>
              <a:avLst/>
              <a:gdLst>
                <a:gd name="T0" fmla="*/ 6 w 6"/>
                <a:gd name="T1" fmla="*/ 1 h 4"/>
                <a:gd name="T2" fmla="*/ 5 w 6"/>
                <a:gd name="T3" fmla="*/ 0 h 4"/>
                <a:gd name="T4" fmla="*/ 5 w 6"/>
                <a:gd name="T5" fmla="*/ 0 h 4"/>
                <a:gd name="T6" fmla="*/ 4 w 6"/>
                <a:gd name="T7" fmla="*/ 0 h 4"/>
                <a:gd name="T8" fmla="*/ 3 w 6"/>
                <a:gd name="T9" fmla="*/ 1 h 4"/>
                <a:gd name="T10" fmla="*/ 2 w 6"/>
                <a:gd name="T11" fmla="*/ 1 h 4"/>
                <a:gd name="T12" fmla="*/ 1 w 6"/>
                <a:gd name="T13" fmla="*/ 1 h 4"/>
                <a:gd name="T14" fmla="*/ 1 w 6"/>
                <a:gd name="T15" fmla="*/ 1 h 4"/>
                <a:gd name="T16" fmla="*/ 0 w 6"/>
                <a:gd name="T17" fmla="*/ 2 h 4"/>
                <a:gd name="T18" fmla="*/ 1 w 6"/>
                <a:gd name="T19" fmla="*/ 3 h 4"/>
                <a:gd name="T20" fmla="*/ 1 w 6"/>
                <a:gd name="T21" fmla="*/ 4 h 4"/>
                <a:gd name="T22" fmla="*/ 2 w 6"/>
                <a:gd name="T23" fmla="*/ 4 h 4"/>
                <a:gd name="T24" fmla="*/ 2 w 6"/>
                <a:gd name="T25" fmla="*/ 4 h 4"/>
                <a:gd name="T26" fmla="*/ 3 w 6"/>
                <a:gd name="T27" fmla="*/ 4 h 4"/>
                <a:gd name="T28" fmla="*/ 5 w 6"/>
                <a:gd name="T29" fmla="*/ 3 h 4"/>
                <a:gd name="T30" fmla="*/ 6 w 6"/>
                <a:gd name="T31" fmla="*/ 3 h 4"/>
                <a:gd name="T32" fmla="*/ 6 w 6"/>
                <a:gd name="T33" fmla="*/ 3 h 4"/>
                <a:gd name="T34" fmla="*/ 6 w 6"/>
                <a:gd name="T35" fmla="*/ 3 h 4"/>
                <a:gd name="T36" fmla="*/ 6 w 6"/>
                <a:gd name="T37" fmla="*/ 2 h 4"/>
                <a:gd name="T38" fmla="*/ 6 w 6"/>
                <a:gd name="T3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4">
                  <a:moveTo>
                    <a:pt x="6" y="1"/>
                  </a:moveTo>
                  <a:cubicBezTo>
                    <a:pt x="6" y="0"/>
                    <a:pt x="6" y="0"/>
                    <a:pt x="5" y="0"/>
                  </a:cubicBezTo>
                  <a:cubicBezTo>
                    <a:pt x="5" y="0"/>
                    <a:pt x="5" y="0"/>
                    <a:pt x="5" y="0"/>
                  </a:cubicBezTo>
                  <a:cubicBezTo>
                    <a:pt x="4" y="0"/>
                    <a:pt x="4" y="0"/>
                    <a:pt x="4" y="0"/>
                  </a:cubicBezTo>
                  <a:cubicBezTo>
                    <a:pt x="4" y="1"/>
                    <a:pt x="3" y="1"/>
                    <a:pt x="3" y="1"/>
                  </a:cubicBezTo>
                  <a:cubicBezTo>
                    <a:pt x="3" y="1"/>
                    <a:pt x="2" y="1"/>
                    <a:pt x="2" y="1"/>
                  </a:cubicBezTo>
                  <a:cubicBezTo>
                    <a:pt x="1" y="1"/>
                    <a:pt x="1" y="1"/>
                    <a:pt x="1" y="1"/>
                  </a:cubicBezTo>
                  <a:cubicBezTo>
                    <a:pt x="1" y="1"/>
                    <a:pt x="1" y="1"/>
                    <a:pt x="1" y="1"/>
                  </a:cubicBezTo>
                  <a:cubicBezTo>
                    <a:pt x="1" y="1"/>
                    <a:pt x="0" y="2"/>
                    <a:pt x="0" y="2"/>
                  </a:cubicBezTo>
                  <a:cubicBezTo>
                    <a:pt x="0" y="2"/>
                    <a:pt x="0" y="3"/>
                    <a:pt x="1" y="3"/>
                  </a:cubicBezTo>
                  <a:cubicBezTo>
                    <a:pt x="1" y="3"/>
                    <a:pt x="1" y="3"/>
                    <a:pt x="1" y="4"/>
                  </a:cubicBezTo>
                  <a:cubicBezTo>
                    <a:pt x="1" y="4"/>
                    <a:pt x="2" y="4"/>
                    <a:pt x="2" y="4"/>
                  </a:cubicBezTo>
                  <a:cubicBezTo>
                    <a:pt x="2" y="4"/>
                    <a:pt x="2" y="4"/>
                    <a:pt x="2" y="4"/>
                  </a:cubicBezTo>
                  <a:cubicBezTo>
                    <a:pt x="3" y="4"/>
                    <a:pt x="3" y="4"/>
                    <a:pt x="3" y="4"/>
                  </a:cubicBezTo>
                  <a:cubicBezTo>
                    <a:pt x="4" y="3"/>
                    <a:pt x="4" y="4"/>
                    <a:pt x="5" y="3"/>
                  </a:cubicBezTo>
                  <a:cubicBezTo>
                    <a:pt x="5" y="3"/>
                    <a:pt x="5" y="3"/>
                    <a:pt x="6" y="3"/>
                  </a:cubicBezTo>
                  <a:cubicBezTo>
                    <a:pt x="6" y="3"/>
                    <a:pt x="6" y="3"/>
                    <a:pt x="6" y="3"/>
                  </a:cubicBezTo>
                  <a:cubicBezTo>
                    <a:pt x="6" y="3"/>
                    <a:pt x="6" y="3"/>
                    <a:pt x="6" y="3"/>
                  </a:cubicBezTo>
                  <a:cubicBezTo>
                    <a:pt x="6" y="2"/>
                    <a:pt x="6" y="2"/>
                    <a:pt x="6" y="2"/>
                  </a:cubicBezTo>
                  <a:cubicBezTo>
                    <a:pt x="6" y="2"/>
                    <a:pt x="6" y="1"/>
                    <a:pt x="6"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35" name="Freeform 126"/>
            <p:cNvSpPr>
              <a:spLocks/>
            </p:cNvSpPr>
            <p:nvPr/>
          </p:nvSpPr>
          <p:spPr bwMode="auto">
            <a:xfrm>
              <a:off x="4302127" y="1422401"/>
              <a:ext cx="74613" cy="74613"/>
            </a:xfrm>
            <a:custGeom>
              <a:avLst/>
              <a:gdLst>
                <a:gd name="T0" fmla="*/ 0 w 7"/>
                <a:gd name="T1" fmla="*/ 6 h 7"/>
                <a:gd name="T2" fmla="*/ 0 w 7"/>
                <a:gd name="T3" fmla="*/ 6 h 7"/>
                <a:gd name="T4" fmla="*/ 1 w 7"/>
                <a:gd name="T5" fmla="*/ 6 h 7"/>
                <a:gd name="T6" fmla="*/ 2 w 7"/>
                <a:gd name="T7" fmla="*/ 6 h 7"/>
                <a:gd name="T8" fmla="*/ 3 w 7"/>
                <a:gd name="T9" fmla="*/ 6 h 7"/>
                <a:gd name="T10" fmla="*/ 5 w 7"/>
                <a:gd name="T11" fmla="*/ 7 h 7"/>
                <a:gd name="T12" fmla="*/ 5 w 7"/>
                <a:gd name="T13" fmla="*/ 7 h 7"/>
                <a:gd name="T14" fmla="*/ 5 w 7"/>
                <a:gd name="T15" fmla="*/ 6 h 7"/>
                <a:gd name="T16" fmla="*/ 5 w 7"/>
                <a:gd name="T17" fmla="*/ 5 h 7"/>
                <a:gd name="T18" fmla="*/ 6 w 7"/>
                <a:gd name="T19" fmla="*/ 4 h 7"/>
                <a:gd name="T20" fmla="*/ 6 w 7"/>
                <a:gd name="T21" fmla="*/ 3 h 7"/>
                <a:gd name="T22" fmla="*/ 6 w 7"/>
                <a:gd name="T23" fmla="*/ 3 h 7"/>
                <a:gd name="T24" fmla="*/ 7 w 7"/>
                <a:gd name="T25" fmla="*/ 2 h 7"/>
                <a:gd name="T26" fmla="*/ 7 w 7"/>
                <a:gd name="T27" fmla="*/ 1 h 7"/>
                <a:gd name="T28" fmla="*/ 6 w 7"/>
                <a:gd name="T29" fmla="*/ 0 h 7"/>
                <a:gd name="T30" fmla="*/ 6 w 7"/>
                <a:gd name="T31" fmla="*/ 0 h 7"/>
                <a:gd name="T32" fmla="*/ 5 w 7"/>
                <a:gd name="T33" fmla="*/ 0 h 7"/>
                <a:gd name="T34" fmla="*/ 4 w 7"/>
                <a:gd name="T35" fmla="*/ 0 h 7"/>
                <a:gd name="T36" fmla="*/ 4 w 7"/>
                <a:gd name="T37" fmla="*/ 1 h 7"/>
                <a:gd name="T38" fmla="*/ 3 w 7"/>
                <a:gd name="T39" fmla="*/ 1 h 7"/>
                <a:gd name="T40" fmla="*/ 2 w 7"/>
                <a:gd name="T41" fmla="*/ 2 h 7"/>
                <a:gd name="T42" fmla="*/ 1 w 7"/>
                <a:gd name="T43" fmla="*/ 2 h 7"/>
                <a:gd name="T44" fmla="*/ 1 w 7"/>
                <a:gd name="T45" fmla="*/ 2 h 7"/>
                <a:gd name="T46" fmla="*/ 0 w 7"/>
                <a:gd name="T47" fmla="*/ 3 h 7"/>
                <a:gd name="T48" fmla="*/ 0 w 7"/>
                <a:gd name="T49" fmla="*/ 4 h 7"/>
                <a:gd name="T50" fmla="*/ 0 w 7"/>
                <a:gd name="T51" fmla="*/ 5 h 7"/>
                <a:gd name="T52" fmla="*/ 0 w 7"/>
                <a:gd name="T53"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 h="7">
                  <a:moveTo>
                    <a:pt x="0" y="6"/>
                  </a:moveTo>
                  <a:cubicBezTo>
                    <a:pt x="0" y="6"/>
                    <a:pt x="0" y="6"/>
                    <a:pt x="0" y="6"/>
                  </a:cubicBezTo>
                  <a:cubicBezTo>
                    <a:pt x="1" y="6"/>
                    <a:pt x="1" y="6"/>
                    <a:pt x="1" y="6"/>
                  </a:cubicBezTo>
                  <a:cubicBezTo>
                    <a:pt x="2" y="6"/>
                    <a:pt x="2" y="6"/>
                    <a:pt x="2" y="6"/>
                  </a:cubicBezTo>
                  <a:cubicBezTo>
                    <a:pt x="3" y="6"/>
                    <a:pt x="3" y="6"/>
                    <a:pt x="3" y="6"/>
                  </a:cubicBezTo>
                  <a:cubicBezTo>
                    <a:pt x="4" y="6"/>
                    <a:pt x="4" y="7"/>
                    <a:pt x="5" y="7"/>
                  </a:cubicBezTo>
                  <a:cubicBezTo>
                    <a:pt x="5" y="7"/>
                    <a:pt x="5" y="7"/>
                    <a:pt x="5" y="7"/>
                  </a:cubicBezTo>
                  <a:cubicBezTo>
                    <a:pt x="5" y="6"/>
                    <a:pt x="5" y="6"/>
                    <a:pt x="5" y="6"/>
                  </a:cubicBezTo>
                  <a:cubicBezTo>
                    <a:pt x="5" y="5"/>
                    <a:pt x="4" y="5"/>
                    <a:pt x="5" y="5"/>
                  </a:cubicBezTo>
                  <a:cubicBezTo>
                    <a:pt x="5" y="4"/>
                    <a:pt x="5" y="5"/>
                    <a:pt x="6" y="4"/>
                  </a:cubicBezTo>
                  <a:cubicBezTo>
                    <a:pt x="6" y="4"/>
                    <a:pt x="6" y="4"/>
                    <a:pt x="6" y="3"/>
                  </a:cubicBezTo>
                  <a:cubicBezTo>
                    <a:pt x="6" y="3"/>
                    <a:pt x="6" y="3"/>
                    <a:pt x="6" y="3"/>
                  </a:cubicBezTo>
                  <a:cubicBezTo>
                    <a:pt x="6" y="2"/>
                    <a:pt x="7" y="2"/>
                    <a:pt x="7" y="2"/>
                  </a:cubicBezTo>
                  <a:cubicBezTo>
                    <a:pt x="7" y="2"/>
                    <a:pt x="7" y="1"/>
                    <a:pt x="7" y="1"/>
                  </a:cubicBezTo>
                  <a:cubicBezTo>
                    <a:pt x="7" y="1"/>
                    <a:pt x="7" y="1"/>
                    <a:pt x="6" y="0"/>
                  </a:cubicBezTo>
                  <a:cubicBezTo>
                    <a:pt x="6" y="0"/>
                    <a:pt x="6" y="0"/>
                    <a:pt x="6" y="0"/>
                  </a:cubicBezTo>
                  <a:cubicBezTo>
                    <a:pt x="6" y="0"/>
                    <a:pt x="6" y="0"/>
                    <a:pt x="5" y="0"/>
                  </a:cubicBezTo>
                  <a:cubicBezTo>
                    <a:pt x="5" y="0"/>
                    <a:pt x="5" y="0"/>
                    <a:pt x="4" y="0"/>
                  </a:cubicBezTo>
                  <a:cubicBezTo>
                    <a:pt x="4" y="0"/>
                    <a:pt x="4" y="0"/>
                    <a:pt x="4" y="1"/>
                  </a:cubicBezTo>
                  <a:cubicBezTo>
                    <a:pt x="3" y="1"/>
                    <a:pt x="3" y="1"/>
                    <a:pt x="3" y="1"/>
                  </a:cubicBezTo>
                  <a:cubicBezTo>
                    <a:pt x="2" y="1"/>
                    <a:pt x="2" y="2"/>
                    <a:pt x="2" y="2"/>
                  </a:cubicBezTo>
                  <a:cubicBezTo>
                    <a:pt x="1" y="2"/>
                    <a:pt x="1" y="2"/>
                    <a:pt x="1" y="2"/>
                  </a:cubicBezTo>
                  <a:cubicBezTo>
                    <a:pt x="1" y="2"/>
                    <a:pt x="1" y="2"/>
                    <a:pt x="1" y="2"/>
                  </a:cubicBezTo>
                  <a:cubicBezTo>
                    <a:pt x="1" y="3"/>
                    <a:pt x="0" y="3"/>
                    <a:pt x="0" y="3"/>
                  </a:cubicBezTo>
                  <a:cubicBezTo>
                    <a:pt x="0" y="4"/>
                    <a:pt x="0" y="4"/>
                    <a:pt x="0" y="4"/>
                  </a:cubicBezTo>
                  <a:cubicBezTo>
                    <a:pt x="0" y="5"/>
                    <a:pt x="0" y="5"/>
                    <a:pt x="0" y="5"/>
                  </a:cubicBezTo>
                  <a:cubicBezTo>
                    <a:pt x="0" y="6"/>
                    <a:pt x="0" y="6"/>
                    <a:pt x="0" y="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36" name="Freeform 127"/>
            <p:cNvSpPr>
              <a:spLocks/>
            </p:cNvSpPr>
            <p:nvPr/>
          </p:nvSpPr>
          <p:spPr bwMode="auto">
            <a:xfrm>
              <a:off x="3967164" y="1768476"/>
              <a:ext cx="85725" cy="161925"/>
            </a:xfrm>
            <a:custGeom>
              <a:avLst/>
              <a:gdLst>
                <a:gd name="T0" fmla="*/ 0 w 8"/>
                <a:gd name="T1" fmla="*/ 10 h 15"/>
                <a:gd name="T2" fmla="*/ 1 w 8"/>
                <a:gd name="T3" fmla="*/ 10 h 15"/>
                <a:gd name="T4" fmla="*/ 1 w 8"/>
                <a:gd name="T5" fmla="*/ 11 h 15"/>
                <a:gd name="T6" fmla="*/ 1 w 8"/>
                <a:gd name="T7" fmla="*/ 12 h 15"/>
                <a:gd name="T8" fmla="*/ 1 w 8"/>
                <a:gd name="T9" fmla="*/ 13 h 15"/>
                <a:gd name="T10" fmla="*/ 1 w 8"/>
                <a:gd name="T11" fmla="*/ 14 h 15"/>
                <a:gd name="T12" fmla="*/ 2 w 8"/>
                <a:gd name="T13" fmla="*/ 15 h 15"/>
                <a:gd name="T14" fmla="*/ 3 w 8"/>
                <a:gd name="T15" fmla="*/ 15 h 15"/>
                <a:gd name="T16" fmla="*/ 4 w 8"/>
                <a:gd name="T17" fmla="*/ 14 h 15"/>
                <a:gd name="T18" fmla="*/ 5 w 8"/>
                <a:gd name="T19" fmla="*/ 14 h 15"/>
                <a:gd name="T20" fmla="*/ 5 w 8"/>
                <a:gd name="T21" fmla="*/ 12 h 15"/>
                <a:gd name="T22" fmla="*/ 5 w 8"/>
                <a:gd name="T23" fmla="*/ 12 h 15"/>
                <a:gd name="T24" fmla="*/ 6 w 8"/>
                <a:gd name="T25" fmla="*/ 11 h 15"/>
                <a:gd name="T26" fmla="*/ 5 w 8"/>
                <a:gd name="T27" fmla="*/ 11 h 15"/>
                <a:gd name="T28" fmla="*/ 5 w 8"/>
                <a:gd name="T29" fmla="*/ 10 h 15"/>
                <a:gd name="T30" fmla="*/ 5 w 8"/>
                <a:gd name="T31" fmla="*/ 10 h 15"/>
                <a:gd name="T32" fmla="*/ 5 w 8"/>
                <a:gd name="T33" fmla="*/ 9 h 15"/>
                <a:gd name="T34" fmla="*/ 6 w 8"/>
                <a:gd name="T35" fmla="*/ 9 h 15"/>
                <a:gd name="T36" fmla="*/ 6 w 8"/>
                <a:gd name="T37" fmla="*/ 8 h 15"/>
                <a:gd name="T38" fmla="*/ 5 w 8"/>
                <a:gd name="T39" fmla="*/ 8 h 15"/>
                <a:gd name="T40" fmla="*/ 5 w 8"/>
                <a:gd name="T41" fmla="*/ 7 h 15"/>
                <a:gd name="T42" fmla="*/ 6 w 8"/>
                <a:gd name="T43" fmla="*/ 7 h 15"/>
                <a:gd name="T44" fmla="*/ 6 w 8"/>
                <a:gd name="T45" fmla="*/ 6 h 15"/>
                <a:gd name="T46" fmla="*/ 6 w 8"/>
                <a:gd name="T47" fmla="*/ 5 h 15"/>
                <a:gd name="T48" fmla="*/ 6 w 8"/>
                <a:gd name="T49" fmla="*/ 4 h 15"/>
                <a:gd name="T50" fmla="*/ 6 w 8"/>
                <a:gd name="T51" fmla="*/ 3 h 15"/>
                <a:gd name="T52" fmla="*/ 7 w 8"/>
                <a:gd name="T53" fmla="*/ 3 h 15"/>
                <a:gd name="T54" fmla="*/ 8 w 8"/>
                <a:gd name="T55" fmla="*/ 2 h 15"/>
                <a:gd name="T56" fmla="*/ 8 w 8"/>
                <a:gd name="T57" fmla="*/ 1 h 15"/>
                <a:gd name="T58" fmla="*/ 7 w 8"/>
                <a:gd name="T59" fmla="*/ 1 h 15"/>
                <a:gd name="T60" fmla="*/ 7 w 8"/>
                <a:gd name="T61" fmla="*/ 0 h 15"/>
                <a:gd name="T62" fmla="*/ 6 w 8"/>
                <a:gd name="T63" fmla="*/ 1 h 15"/>
                <a:gd name="T64" fmla="*/ 5 w 8"/>
                <a:gd name="T65" fmla="*/ 1 h 15"/>
                <a:gd name="T66" fmla="*/ 5 w 8"/>
                <a:gd name="T67" fmla="*/ 1 h 15"/>
                <a:gd name="T68" fmla="*/ 4 w 8"/>
                <a:gd name="T69" fmla="*/ 1 h 15"/>
                <a:gd name="T70" fmla="*/ 4 w 8"/>
                <a:gd name="T71" fmla="*/ 0 h 15"/>
                <a:gd name="T72" fmla="*/ 3 w 8"/>
                <a:gd name="T73" fmla="*/ 0 h 15"/>
                <a:gd name="T74" fmla="*/ 3 w 8"/>
                <a:gd name="T75" fmla="*/ 0 h 15"/>
                <a:gd name="T76" fmla="*/ 2 w 8"/>
                <a:gd name="T77" fmla="*/ 1 h 15"/>
                <a:gd name="T78" fmla="*/ 2 w 8"/>
                <a:gd name="T79" fmla="*/ 1 h 15"/>
                <a:gd name="T80" fmla="*/ 2 w 8"/>
                <a:gd name="T81" fmla="*/ 1 h 15"/>
                <a:gd name="T82" fmla="*/ 1 w 8"/>
                <a:gd name="T83" fmla="*/ 2 h 15"/>
                <a:gd name="T84" fmla="*/ 2 w 8"/>
                <a:gd name="T85" fmla="*/ 3 h 15"/>
                <a:gd name="T86" fmla="*/ 2 w 8"/>
                <a:gd name="T87" fmla="*/ 4 h 15"/>
                <a:gd name="T88" fmla="*/ 2 w 8"/>
                <a:gd name="T89" fmla="*/ 5 h 15"/>
                <a:gd name="T90" fmla="*/ 1 w 8"/>
                <a:gd name="T91" fmla="*/ 7 h 15"/>
                <a:gd name="T92" fmla="*/ 1 w 8"/>
                <a:gd name="T93" fmla="*/ 7 h 15"/>
                <a:gd name="T94" fmla="*/ 0 w 8"/>
                <a:gd name="T95" fmla="*/ 8 h 15"/>
                <a:gd name="T96" fmla="*/ 0 w 8"/>
                <a:gd name="T97" fmla="*/ 8 h 15"/>
                <a:gd name="T98" fmla="*/ 0 w 8"/>
                <a:gd name="T99" fmla="*/ 10 h 15"/>
                <a:gd name="T100" fmla="*/ 0 w 8"/>
                <a:gd name="T101"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 h="15">
                  <a:moveTo>
                    <a:pt x="0" y="10"/>
                  </a:moveTo>
                  <a:cubicBezTo>
                    <a:pt x="0" y="10"/>
                    <a:pt x="0" y="10"/>
                    <a:pt x="1" y="10"/>
                  </a:cubicBezTo>
                  <a:cubicBezTo>
                    <a:pt x="1" y="10"/>
                    <a:pt x="1" y="11"/>
                    <a:pt x="1" y="11"/>
                  </a:cubicBezTo>
                  <a:cubicBezTo>
                    <a:pt x="1" y="12"/>
                    <a:pt x="1" y="12"/>
                    <a:pt x="1" y="12"/>
                  </a:cubicBezTo>
                  <a:cubicBezTo>
                    <a:pt x="1" y="13"/>
                    <a:pt x="1" y="13"/>
                    <a:pt x="1" y="13"/>
                  </a:cubicBezTo>
                  <a:cubicBezTo>
                    <a:pt x="1" y="14"/>
                    <a:pt x="1" y="14"/>
                    <a:pt x="1" y="14"/>
                  </a:cubicBezTo>
                  <a:cubicBezTo>
                    <a:pt x="1" y="15"/>
                    <a:pt x="2" y="14"/>
                    <a:pt x="2" y="15"/>
                  </a:cubicBezTo>
                  <a:cubicBezTo>
                    <a:pt x="3" y="15"/>
                    <a:pt x="3" y="15"/>
                    <a:pt x="3" y="15"/>
                  </a:cubicBezTo>
                  <a:cubicBezTo>
                    <a:pt x="4" y="15"/>
                    <a:pt x="4" y="14"/>
                    <a:pt x="4" y="14"/>
                  </a:cubicBezTo>
                  <a:cubicBezTo>
                    <a:pt x="4" y="14"/>
                    <a:pt x="4" y="14"/>
                    <a:pt x="5" y="14"/>
                  </a:cubicBezTo>
                  <a:cubicBezTo>
                    <a:pt x="5" y="13"/>
                    <a:pt x="4" y="13"/>
                    <a:pt x="5" y="12"/>
                  </a:cubicBezTo>
                  <a:cubicBezTo>
                    <a:pt x="5" y="12"/>
                    <a:pt x="5" y="12"/>
                    <a:pt x="5" y="12"/>
                  </a:cubicBezTo>
                  <a:cubicBezTo>
                    <a:pt x="5" y="12"/>
                    <a:pt x="6" y="12"/>
                    <a:pt x="6" y="11"/>
                  </a:cubicBezTo>
                  <a:cubicBezTo>
                    <a:pt x="6" y="11"/>
                    <a:pt x="6" y="11"/>
                    <a:pt x="5" y="11"/>
                  </a:cubicBezTo>
                  <a:cubicBezTo>
                    <a:pt x="5" y="11"/>
                    <a:pt x="5" y="11"/>
                    <a:pt x="5" y="10"/>
                  </a:cubicBezTo>
                  <a:cubicBezTo>
                    <a:pt x="5" y="10"/>
                    <a:pt x="5" y="10"/>
                    <a:pt x="5" y="10"/>
                  </a:cubicBezTo>
                  <a:cubicBezTo>
                    <a:pt x="5" y="10"/>
                    <a:pt x="5" y="10"/>
                    <a:pt x="5" y="9"/>
                  </a:cubicBezTo>
                  <a:cubicBezTo>
                    <a:pt x="6" y="9"/>
                    <a:pt x="6" y="9"/>
                    <a:pt x="6" y="9"/>
                  </a:cubicBezTo>
                  <a:cubicBezTo>
                    <a:pt x="6" y="9"/>
                    <a:pt x="6" y="9"/>
                    <a:pt x="6" y="8"/>
                  </a:cubicBezTo>
                  <a:cubicBezTo>
                    <a:pt x="6" y="8"/>
                    <a:pt x="5" y="8"/>
                    <a:pt x="5" y="8"/>
                  </a:cubicBezTo>
                  <a:cubicBezTo>
                    <a:pt x="5" y="8"/>
                    <a:pt x="5" y="8"/>
                    <a:pt x="5" y="7"/>
                  </a:cubicBezTo>
                  <a:cubicBezTo>
                    <a:pt x="5" y="7"/>
                    <a:pt x="6" y="7"/>
                    <a:pt x="6" y="7"/>
                  </a:cubicBezTo>
                  <a:cubicBezTo>
                    <a:pt x="6" y="7"/>
                    <a:pt x="6" y="6"/>
                    <a:pt x="6" y="6"/>
                  </a:cubicBezTo>
                  <a:cubicBezTo>
                    <a:pt x="6" y="6"/>
                    <a:pt x="6" y="6"/>
                    <a:pt x="6" y="5"/>
                  </a:cubicBezTo>
                  <a:cubicBezTo>
                    <a:pt x="6" y="5"/>
                    <a:pt x="6" y="5"/>
                    <a:pt x="6" y="4"/>
                  </a:cubicBezTo>
                  <a:cubicBezTo>
                    <a:pt x="6" y="4"/>
                    <a:pt x="6" y="3"/>
                    <a:pt x="6" y="3"/>
                  </a:cubicBezTo>
                  <a:cubicBezTo>
                    <a:pt x="6" y="3"/>
                    <a:pt x="7" y="3"/>
                    <a:pt x="7" y="3"/>
                  </a:cubicBezTo>
                  <a:cubicBezTo>
                    <a:pt x="7" y="2"/>
                    <a:pt x="8" y="3"/>
                    <a:pt x="8" y="2"/>
                  </a:cubicBezTo>
                  <a:cubicBezTo>
                    <a:pt x="8" y="2"/>
                    <a:pt x="8" y="1"/>
                    <a:pt x="8" y="1"/>
                  </a:cubicBezTo>
                  <a:cubicBezTo>
                    <a:pt x="7" y="1"/>
                    <a:pt x="7" y="1"/>
                    <a:pt x="7" y="1"/>
                  </a:cubicBezTo>
                  <a:cubicBezTo>
                    <a:pt x="7" y="1"/>
                    <a:pt x="7" y="0"/>
                    <a:pt x="7" y="0"/>
                  </a:cubicBezTo>
                  <a:cubicBezTo>
                    <a:pt x="6" y="0"/>
                    <a:pt x="6" y="1"/>
                    <a:pt x="6" y="1"/>
                  </a:cubicBezTo>
                  <a:cubicBezTo>
                    <a:pt x="6" y="1"/>
                    <a:pt x="5" y="1"/>
                    <a:pt x="5" y="1"/>
                  </a:cubicBezTo>
                  <a:cubicBezTo>
                    <a:pt x="5" y="1"/>
                    <a:pt x="5" y="1"/>
                    <a:pt x="5" y="1"/>
                  </a:cubicBezTo>
                  <a:cubicBezTo>
                    <a:pt x="4" y="1"/>
                    <a:pt x="4" y="1"/>
                    <a:pt x="4" y="1"/>
                  </a:cubicBezTo>
                  <a:cubicBezTo>
                    <a:pt x="4" y="1"/>
                    <a:pt x="4" y="0"/>
                    <a:pt x="4" y="0"/>
                  </a:cubicBezTo>
                  <a:cubicBezTo>
                    <a:pt x="4" y="0"/>
                    <a:pt x="3" y="0"/>
                    <a:pt x="3" y="0"/>
                  </a:cubicBezTo>
                  <a:cubicBezTo>
                    <a:pt x="3" y="0"/>
                    <a:pt x="3" y="0"/>
                    <a:pt x="3" y="0"/>
                  </a:cubicBezTo>
                  <a:cubicBezTo>
                    <a:pt x="2" y="0"/>
                    <a:pt x="3" y="1"/>
                    <a:pt x="2" y="1"/>
                  </a:cubicBezTo>
                  <a:cubicBezTo>
                    <a:pt x="2" y="1"/>
                    <a:pt x="2" y="1"/>
                    <a:pt x="2" y="1"/>
                  </a:cubicBezTo>
                  <a:cubicBezTo>
                    <a:pt x="2" y="1"/>
                    <a:pt x="2" y="1"/>
                    <a:pt x="2" y="1"/>
                  </a:cubicBezTo>
                  <a:cubicBezTo>
                    <a:pt x="2" y="2"/>
                    <a:pt x="1" y="2"/>
                    <a:pt x="1" y="2"/>
                  </a:cubicBezTo>
                  <a:cubicBezTo>
                    <a:pt x="2" y="3"/>
                    <a:pt x="2" y="2"/>
                    <a:pt x="2" y="3"/>
                  </a:cubicBezTo>
                  <a:cubicBezTo>
                    <a:pt x="2" y="3"/>
                    <a:pt x="2" y="3"/>
                    <a:pt x="2" y="4"/>
                  </a:cubicBezTo>
                  <a:cubicBezTo>
                    <a:pt x="2" y="4"/>
                    <a:pt x="2" y="5"/>
                    <a:pt x="2" y="5"/>
                  </a:cubicBezTo>
                  <a:cubicBezTo>
                    <a:pt x="1" y="6"/>
                    <a:pt x="1" y="6"/>
                    <a:pt x="1" y="7"/>
                  </a:cubicBezTo>
                  <a:cubicBezTo>
                    <a:pt x="1" y="7"/>
                    <a:pt x="1" y="7"/>
                    <a:pt x="1" y="7"/>
                  </a:cubicBezTo>
                  <a:cubicBezTo>
                    <a:pt x="0" y="8"/>
                    <a:pt x="0" y="8"/>
                    <a:pt x="0" y="8"/>
                  </a:cubicBezTo>
                  <a:cubicBezTo>
                    <a:pt x="0" y="8"/>
                    <a:pt x="0" y="8"/>
                    <a:pt x="0" y="8"/>
                  </a:cubicBezTo>
                  <a:cubicBezTo>
                    <a:pt x="0" y="9"/>
                    <a:pt x="0" y="9"/>
                    <a:pt x="0" y="10"/>
                  </a:cubicBezTo>
                  <a:cubicBezTo>
                    <a:pt x="0" y="10"/>
                    <a:pt x="0" y="10"/>
                    <a:pt x="0" y="1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37" name="Freeform 128"/>
            <p:cNvSpPr>
              <a:spLocks/>
            </p:cNvSpPr>
            <p:nvPr/>
          </p:nvSpPr>
          <p:spPr bwMode="auto">
            <a:xfrm>
              <a:off x="4021139" y="19192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38" name="Freeform 129"/>
            <p:cNvSpPr>
              <a:spLocks/>
            </p:cNvSpPr>
            <p:nvPr/>
          </p:nvSpPr>
          <p:spPr bwMode="auto">
            <a:xfrm>
              <a:off x="4862514" y="1778001"/>
              <a:ext cx="76200" cy="44450"/>
            </a:xfrm>
            <a:custGeom>
              <a:avLst/>
              <a:gdLst>
                <a:gd name="T0" fmla="*/ 7 w 7"/>
                <a:gd name="T1" fmla="*/ 2 h 4"/>
                <a:gd name="T2" fmla="*/ 6 w 7"/>
                <a:gd name="T3" fmla="*/ 2 h 4"/>
                <a:gd name="T4" fmla="*/ 5 w 7"/>
                <a:gd name="T5" fmla="*/ 1 h 4"/>
                <a:gd name="T6" fmla="*/ 4 w 7"/>
                <a:gd name="T7" fmla="*/ 1 h 4"/>
                <a:gd name="T8" fmla="*/ 4 w 7"/>
                <a:gd name="T9" fmla="*/ 0 h 4"/>
                <a:gd name="T10" fmla="*/ 4 w 7"/>
                <a:gd name="T11" fmla="*/ 0 h 4"/>
                <a:gd name="T12" fmla="*/ 4 w 7"/>
                <a:gd name="T13" fmla="*/ 0 h 4"/>
                <a:gd name="T14" fmla="*/ 3 w 7"/>
                <a:gd name="T15" fmla="*/ 0 h 4"/>
                <a:gd name="T16" fmla="*/ 2 w 7"/>
                <a:gd name="T17" fmla="*/ 0 h 4"/>
                <a:gd name="T18" fmla="*/ 2 w 7"/>
                <a:gd name="T19" fmla="*/ 0 h 4"/>
                <a:gd name="T20" fmla="*/ 1 w 7"/>
                <a:gd name="T21" fmla="*/ 0 h 4"/>
                <a:gd name="T22" fmla="*/ 0 w 7"/>
                <a:gd name="T23" fmla="*/ 0 h 4"/>
                <a:gd name="T24" fmla="*/ 0 w 7"/>
                <a:gd name="T25" fmla="*/ 1 h 4"/>
                <a:gd name="T26" fmla="*/ 1 w 7"/>
                <a:gd name="T27" fmla="*/ 1 h 4"/>
                <a:gd name="T28" fmla="*/ 0 w 7"/>
                <a:gd name="T29" fmla="*/ 2 h 4"/>
                <a:gd name="T30" fmla="*/ 0 w 7"/>
                <a:gd name="T31" fmla="*/ 4 h 4"/>
                <a:gd name="T32" fmla="*/ 0 w 7"/>
                <a:gd name="T33" fmla="*/ 4 h 4"/>
                <a:gd name="T34" fmla="*/ 1 w 7"/>
                <a:gd name="T35" fmla="*/ 4 h 4"/>
                <a:gd name="T36" fmla="*/ 2 w 7"/>
                <a:gd name="T37" fmla="*/ 4 h 4"/>
                <a:gd name="T38" fmla="*/ 3 w 7"/>
                <a:gd name="T39" fmla="*/ 3 h 4"/>
                <a:gd name="T40" fmla="*/ 3 w 7"/>
                <a:gd name="T41" fmla="*/ 3 h 4"/>
                <a:gd name="T42" fmla="*/ 4 w 7"/>
                <a:gd name="T43" fmla="*/ 3 h 4"/>
                <a:gd name="T44" fmla="*/ 5 w 7"/>
                <a:gd name="T45" fmla="*/ 3 h 4"/>
                <a:gd name="T46" fmla="*/ 6 w 7"/>
                <a:gd name="T47" fmla="*/ 3 h 4"/>
                <a:gd name="T48" fmla="*/ 7 w 7"/>
                <a:gd name="T49" fmla="*/ 3 h 4"/>
                <a:gd name="T50" fmla="*/ 7 w 7"/>
                <a:gd name="T51" fmla="*/ 2 h 4"/>
                <a:gd name="T52" fmla="*/ 7 w 7"/>
                <a:gd name="T5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 h="4">
                  <a:moveTo>
                    <a:pt x="7" y="2"/>
                  </a:moveTo>
                  <a:cubicBezTo>
                    <a:pt x="7" y="1"/>
                    <a:pt x="6" y="2"/>
                    <a:pt x="6" y="2"/>
                  </a:cubicBezTo>
                  <a:cubicBezTo>
                    <a:pt x="6" y="1"/>
                    <a:pt x="5" y="1"/>
                    <a:pt x="5" y="1"/>
                  </a:cubicBezTo>
                  <a:cubicBezTo>
                    <a:pt x="5" y="1"/>
                    <a:pt x="5" y="1"/>
                    <a:pt x="4" y="1"/>
                  </a:cubicBezTo>
                  <a:cubicBezTo>
                    <a:pt x="4" y="1"/>
                    <a:pt x="4" y="1"/>
                    <a:pt x="4" y="0"/>
                  </a:cubicBezTo>
                  <a:cubicBezTo>
                    <a:pt x="4" y="0"/>
                    <a:pt x="4" y="0"/>
                    <a:pt x="4" y="0"/>
                  </a:cubicBezTo>
                  <a:cubicBezTo>
                    <a:pt x="4" y="0"/>
                    <a:pt x="4" y="0"/>
                    <a:pt x="4" y="0"/>
                  </a:cubicBezTo>
                  <a:cubicBezTo>
                    <a:pt x="3" y="0"/>
                    <a:pt x="3" y="0"/>
                    <a:pt x="3" y="0"/>
                  </a:cubicBezTo>
                  <a:cubicBezTo>
                    <a:pt x="3" y="0"/>
                    <a:pt x="2" y="0"/>
                    <a:pt x="2" y="0"/>
                  </a:cubicBezTo>
                  <a:cubicBezTo>
                    <a:pt x="2" y="0"/>
                    <a:pt x="2" y="0"/>
                    <a:pt x="2" y="0"/>
                  </a:cubicBezTo>
                  <a:cubicBezTo>
                    <a:pt x="1" y="0"/>
                    <a:pt x="1" y="0"/>
                    <a:pt x="1" y="0"/>
                  </a:cubicBezTo>
                  <a:cubicBezTo>
                    <a:pt x="1" y="0"/>
                    <a:pt x="1" y="0"/>
                    <a:pt x="0" y="0"/>
                  </a:cubicBezTo>
                  <a:cubicBezTo>
                    <a:pt x="0" y="0"/>
                    <a:pt x="0" y="0"/>
                    <a:pt x="0" y="1"/>
                  </a:cubicBezTo>
                  <a:cubicBezTo>
                    <a:pt x="0" y="1"/>
                    <a:pt x="1" y="1"/>
                    <a:pt x="1" y="1"/>
                  </a:cubicBezTo>
                  <a:cubicBezTo>
                    <a:pt x="1" y="2"/>
                    <a:pt x="0" y="2"/>
                    <a:pt x="0" y="2"/>
                  </a:cubicBezTo>
                  <a:cubicBezTo>
                    <a:pt x="0" y="3"/>
                    <a:pt x="0" y="3"/>
                    <a:pt x="0" y="4"/>
                  </a:cubicBezTo>
                  <a:cubicBezTo>
                    <a:pt x="0" y="4"/>
                    <a:pt x="0" y="4"/>
                    <a:pt x="0" y="4"/>
                  </a:cubicBezTo>
                  <a:cubicBezTo>
                    <a:pt x="0" y="4"/>
                    <a:pt x="0" y="4"/>
                    <a:pt x="1" y="4"/>
                  </a:cubicBezTo>
                  <a:cubicBezTo>
                    <a:pt x="1" y="4"/>
                    <a:pt x="1" y="4"/>
                    <a:pt x="2" y="4"/>
                  </a:cubicBezTo>
                  <a:cubicBezTo>
                    <a:pt x="2" y="4"/>
                    <a:pt x="3" y="3"/>
                    <a:pt x="3" y="3"/>
                  </a:cubicBezTo>
                  <a:cubicBezTo>
                    <a:pt x="3" y="3"/>
                    <a:pt x="3" y="3"/>
                    <a:pt x="3" y="3"/>
                  </a:cubicBezTo>
                  <a:cubicBezTo>
                    <a:pt x="4" y="3"/>
                    <a:pt x="4" y="3"/>
                    <a:pt x="4" y="3"/>
                  </a:cubicBezTo>
                  <a:cubicBezTo>
                    <a:pt x="5" y="3"/>
                    <a:pt x="5" y="3"/>
                    <a:pt x="5" y="3"/>
                  </a:cubicBezTo>
                  <a:cubicBezTo>
                    <a:pt x="6" y="3"/>
                    <a:pt x="6" y="3"/>
                    <a:pt x="6" y="3"/>
                  </a:cubicBezTo>
                  <a:cubicBezTo>
                    <a:pt x="6" y="3"/>
                    <a:pt x="6" y="3"/>
                    <a:pt x="7" y="3"/>
                  </a:cubicBezTo>
                  <a:cubicBezTo>
                    <a:pt x="7" y="2"/>
                    <a:pt x="7" y="2"/>
                    <a:pt x="7" y="2"/>
                  </a:cubicBezTo>
                  <a:cubicBezTo>
                    <a:pt x="7" y="2"/>
                    <a:pt x="7" y="2"/>
                    <a:pt x="7"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39" name="Freeform 130"/>
            <p:cNvSpPr>
              <a:spLocks/>
            </p:cNvSpPr>
            <p:nvPr/>
          </p:nvSpPr>
          <p:spPr bwMode="auto">
            <a:xfrm>
              <a:off x="4538664" y="1638301"/>
              <a:ext cx="130175" cy="119063"/>
            </a:xfrm>
            <a:custGeom>
              <a:avLst/>
              <a:gdLst>
                <a:gd name="T0" fmla="*/ 6 w 12"/>
                <a:gd name="T1" fmla="*/ 3 h 11"/>
                <a:gd name="T2" fmla="*/ 7 w 12"/>
                <a:gd name="T3" fmla="*/ 3 h 11"/>
                <a:gd name="T4" fmla="*/ 8 w 12"/>
                <a:gd name="T5" fmla="*/ 3 h 11"/>
                <a:gd name="T6" fmla="*/ 9 w 12"/>
                <a:gd name="T7" fmla="*/ 3 h 11"/>
                <a:gd name="T8" fmla="*/ 10 w 12"/>
                <a:gd name="T9" fmla="*/ 3 h 11"/>
                <a:gd name="T10" fmla="*/ 11 w 12"/>
                <a:gd name="T11" fmla="*/ 3 h 11"/>
                <a:gd name="T12" fmla="*/ 11 w 12"/>
                <a:gd name="T13" fmla="*/ 4 h 11"/>
                <a:gd name="T14" fmla="*/ 12 w 12"/>
                <a:gd name="T15" fmla="*/ 3 h 11"/>
                <a:gd name="T16" fmla="*/ 12 w 12"/>
                <a:gd name="T17" fmla="*/ 3 h 11"/>
                <a:gd name="T18" fmla="*/ 12 w 12"/>
                <a:gd name="T19" fmla="*/ 1 h 11"/>
                <a:gd name="T20" fmla="*/ 12 w 12"/>
                <a:gd name="T21" fmla="*/ 1 h 11"/>
                <a:gd name="T22" fmla="*/ 11 w 12"/>
                <a:gd name="T23" fmla="*/ 1 h 11"/>
                <a:gd name="T24" fmla="*/ 10 w 12"/>
                <a:gd name="T25" fmla="*/ 2 h 11"/>
                <a:gd name="T26" fmla="*/ 9 w 12"/>
                <a:gd name="T27" fmla="*/ 1 h 11"/>
                <a:gd name="T28" fmla="*/ 8 w 12"/>
                <a:gd name="T29" fmla="*/ 1 h 11"/>
                <a:gd name="T30" fmla="*/ 7 w 12"/>
                <a:gd name="T31" fmla="*/ 0 h 11"/>
                <a:gd name="T32" fmla="*/ 6 w 12"/>
                <a:gd name="T33" fmla="*/ 0 h 11"/>
                <a:gd name="T34" fmla="*/ 6 w 12"/>
                <a:gd name="T35" fmla="*/ 1 h 11"/>
                <a:gd name="T36" fmla="*/ 5 w 12"/>
                <a:gd name="T37" fmla="*/ 1 h 11"/>
                <a:gd name="T38" fmla="*/ 4 w 12"/>
                <a:gd name="T39" fmla="*/ 1 h 11"/>
                <a:gd name="T40" fmla="*/ 4 w 12"/>
                <a:gd name="T41" fmla="*/ 1 h 11"/>
                <a:gd name="T42" fmla="*/ 3 w 12"/>
                <a:gd name="T43" fmla="*/ 1 h 11"/>
                <a:gd name="T44" fmla="*/ 2 w 12"/>
                <a:gd name="T45" fmla="*/ 2 h 11"/>
                <a:gd name="T46" fmla="*/ 1 w 12"/>
                <a:gd name="T47" fmla="*/ 2 h 11"/>
                <a:gd name="T48" fmla="*/ 0 w 12"/>
                <a:gd name="T49" fmla="*/ 2 h 11"/>
                <a:gd name="T50" fmla="*/ 0 w 12"/>
                <a:gd name="T51" fmla="*/ 2 h 11"/>
                <a:gd name="T52" fmla="*/ 0 w 12"/>
                <a:gd name="T53" fmla="*/ 4 h 11"/>
                <a:gd name="T54" fmla="*/ 1 w 12"/>
                <a:gd name="T55" fmla="*/ 5 h 11"/>
                <a:gd name="T56" fmla="*/ 2 w 12"/>
                <a:gd name="T57" fmla="*/ 5 h 11"/>
                <a:gd name="T58" fmla="*/ 2 w 12"/>
                <a:gd name="T59" fmla="*/ 5 h 11"/>
                <a:gd name="T60" fmla="*/ 3 w 12"/>
                <a:gd name="T61" fmla="*/ 5 h 11"/>
                <a:gd name="T62" fmla="*/ 3 w 12"/>
                <a:gd name="T63" fmla="*/ 6 h 11"/>
                <a:gd name="T64" fmla="*/ 3 w 12"/>
                <a:gd name="T65" fmla="*/ 6 h 11"/>
                <a:gd name="T66" fmla="*/ 4 w 12"/>
                <a:gd name="T67" fmla="*/ 7 h 11"/>
                <a:gd name="T68" fmla="*/ 5 w 12"/>
                <a:gd name="T69" fmla="*/ 8 h 11"/>
                <a:gd name="T70" fmla="*/ 6 w 12"/>
                <a:gd name="T71" fmla="*/ 9 h 11"/>
                <a:gd name="T72" fmla="*/ 7 w 12"/>
                <a:gd name="T73" fmla="*/ 9 h 11"/>
                <a:gd name="T74" fmla="*/ 9 w 12"/>
                <a:gd name="T75" fmla="*/ 9 h 11"/>
                <a:gd name="T76" fmla="*/ 9 w 12"/>
                <a:gd name="T77" fmla="*/ 10 h 11"/>
                <a:gd name="T78" fmla="*/ 10 w 12"/>
                <a:gd name="T79" fmla="*/ 11 h 11"/>
                <a:gd name="T80" fmla="*/ 11 w 12"/>
                <a:gd name="T81" fmla="*/ 11 h 11"/>
                <a:gd name="T82" fmla="*/ 10 w 12"/>
                <a:gd name="T83" fmla="*/ 9 h 11"/>
                <a:gd name="T84" fmla="*/ 9 w 12"/>
                <a:gd name="T85" fmla="*/ 9 h 11"/>
                <a:gd name="T86" fmla="*/ 8 w 12"/>
                <a:gd name="T87" fmla="*/ 9 h 11"/>
                <a:gd name="T88" fmla="*/ 7 w 12"/>
                <a:gd name="T89" fmla="*/ 9 h 11"/>
                <a:gd name="T90" fmla="*/ 7 w 12"/>
                <a:gd name="T91" fmla="*/ 8 h 11"/>
                <a:gd name="T92" fmla="*/ 7 w 12"/>
                <a:gd name="T93" fmla="*/ 7 h 11"/>
                <a:gd name="T94" fmla="*/ 6 w 12"/>
                <a:gd name="T95" fmla="*/ 7 h 11"/>
                <a:gd name="T96" fmla="*/ 6 w 12"/>
                <a:gd name="T97" fmla="*/ 6 h 11"/>
                <a:gd name="T98" fmla="*/ 6 w 12"/>
                <a:gd name="T99" fmla="*/ 5 h 11"/>
                <a:gd name="T100" fmla="*/ 5 w 12"/>
                <a:gd name="T101" fmla="*/ 4 h 11"/>
                <a:gd name="T102" fmla="*/ 5 w 12"/>
                <a:gd name="T103" fmla="*/ 3 h 11"/>
                <a:gd name="T104" fmla="*/ 6 w 12"/>
                <a:gd name="T105"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 h="11">
                  <a:moveTo>
                    <a:pt x="6" y="3"/>
                  </a:moveTo>
                  <a:cubicBezTo>
                    <a:pt x="6" y="2"/>
                    <a:pt x="7" y="3"/>
                    <a:pt x="7" y="3"/>
                  </a:cubicBezTo>
                  <a:cubicBezTo>
                    <a:pt x="7" y="3"/>
                    <a:pt x="8" y="3"/>
                    <a:pt x="8" y="3"/>
                  </a:cubicBezTo>
                  <a:cubicBezTo>
                    <a:pt x="8" y="3"/>
                    <a:pt x="9" y="3"/>
                    <a:pt x="9" y="3"/>
                  </a:cubicBezTo>
                  <a:cubicBezTo>
                    <a:pt x="9" y="3"/>
                    <a:pt x="10" y="3"/>
                    <a:pt x="10" y="3"/>
                  </a:cubicBezTo>
                  <a:cubicBezTo>
                    <a:pt x="10" y="3"/>
                    <a:pt x="10" y="3"/>
                    <a:pt x="11" y="3"/>
                  </a:cubicBezTo>
                  <a:cubicBezTo>
                    <a:pt x="11" y="3"/>
                    <a:pt x="11" y="4"/>
                    <a:pt x="11" y="4"/>
                  </a:cubicBezTo>
                  <a:cubicBezTo>
                    <a:pt x="12" y="4"/>
                    <a:pt x="12" y="4"/>
                    <a:pt x="12" y="3"/>
                  </a:cubicBezTo>
                  <a:cubicBezTo>
                    <a:pt x="12" y="3"/>
                    <a:pt x="12" y="3"/>
                    <a:pt x="12" y="3"/>
                  </a:cubicBezTo>
                  <a:cubicBezTo>
                    <a:pt x="12" y="3"/>
                    <a:pt x="12" y="2"/>
                    <a:pt x="12" y="1"/>
                  </a:cubicBezTo>
                  <a:cubicBezTo>
                    <a:pt x="12" y="1"/>
                    <a:pt x="12" y="1"/>
                    <a:pt x="12" y="1"/>
                  </a:cubicBezTo>
                  <a:cubicBezTo>
                    <a:pt x="12" y="1"/>
                    <a:pt x="11" y="1"/>
                    <a:pt x="11" y="1"/>
                  </a:cubicBezTo>
                  <a:cubicBezTo>
                    <a:pt x="11" y="2"/>
                    <a:pt x="11" y="2"/>
                    <a:pt x="10" y="2"/>
                  </a:cubicBezTo>
                  <a:cubicBezTo>
                    <a:pt x="10" y="2"/>
                    <a:pt x="9" y="2"/>
                    <a:pt x="9" y="1"/>
                  </a:cubicBezTo>
                  <a:cubicBezTo>
                    <a:pt x="8" y="1"/>
                    <a:pt x="8" y="1"/>
                    <a:pt x="8" y="1"/>
                  </a:cubicBezTo>
                  <a:cubicBezTo>
                    <a:pt x="7" y="0"/>
                    <a:pt x="7" y="0"/>
                    <a:pt x="7" y="0"/>
                  </a:cubicBezTo>
                  <a:cubicBezTo>
                    <a:pt x="6" y="0"/>
                    <a:pt x="6" y="0"/>
                    <a:pt x="6" y="0"/>
                  </a:cubicBezTo>
                  <a:cubicBezTo>
                    <a:pt x="6" y="1"/>
                    <a:pt x="6" y="1"/>
                    <a:pt x="6" y="1"/>
                  </a:cubicBezTo>
                  <a:cubicBezTo>
                    <a:pt x="5" y="1"/>
                    <a:pt x="5" y="1"/>
                    <a:pt x="5" y="1"/>
                  </a:cubicBezTo>
                  <a:cubicBezTo>
                    <a:pt x="5" y="1"/>
                    <a:pt x="5" y="1"/>
                    <a:pt x="4" y="1"/>
                  </a:cubicBezTo>
                  <a:cubicBezTo>
                    <a:pt x="4" y="1"/>
                    <a:pt x="4" y="1"/>
                    <a:pt x="4" y="1"/>
                  </a:cubicBezTo>
                  <a:cubicBezTo>
                    <a:pt x="3" y="1"/>
                    <a:pt x="3" y="1"/>
                    <a:pt x="3" y="1"/>
                  </a:cubicBezTo>
                  <a:cubicBezTo>
                    <a:pt x="3" y="1"/>
                    <a:pt x="2" y="1"/>
                    <a:pt x="2" y="2"/>
                  </a:cubicBezTo>
                  <a:cubicBezTo>
                    <a:pt x="2" y="2"/>
                    <a:pt x="1" y="2"/>
                    <a:pt x="1" y="2"/>
                  </a:cubicBezTo>
                  <a:cubicBezTo>
                    <a:pt x="1" y="2"/>
                    <a:pt x="1" y="2"/>
                    <a:pt x="0" y="2"/>
                  </a:cubicBezTo>
                  <a:cubicBezTo>
                    <a:pt x="0" y="2"/>
                    <a:pt x="0" y="2"/>
                    <a:pt x="0" y="2"/>
                  </a:cubicBezTo>
                  <a:cubicBezTo>
                    <a:pt x="0" y="3"/>
                    <a:pt x="0" y="3"/>
                    <a:pt x="0" y="4"/>
                  </a:cubicBezTo>
                  <a:cubicBezTo>
                    <a:pt x="0" y="4"/>
                    <a:pt x="0" y="4"/>
                    <a:pt x="1" y="5"/>
                  </a:cubicBezTo>
                  <a:cubicBezTo>
                    <a:pt x="1" y="5"/>
                    <a:pt x="1" y="4"/>
                    <a:pt x="2" y="5"/>
                  </a:cubicBezTo>
                  <a:cubicBezTo>
                    <a:pt x="2" y="5"/>
                    <a:pt x="2" y="5"/>
                    <a:pt x="2" y="5"/>
                  </a:cubicBezTo>
                  <a:cubicBezTo>
                    <a:pt x="2" y="5"/>
                    <a:pt x="3" y="4"/>
                    <a:pt x="3" y="5"/>
                  </a:cubicBezTo>
                  <a:cubicBezTo>
                    <a:pt x="3" y="5"/>
                    <a:pt x="3" y="5"/>
                    <a:pt x="3" y="6"/>
                  </a:cubicBezTo>
                  <a:cubicBezTo>
                    <a:pt x="3" y="6"/>
                    <a:pt x="3" y="6"/>
                    <a:pt x="3" y="6"/>
                  </a:cubicBezTo>
                  <a:cubicBezTo>
                    <a:pt x="4" y="6"/>
                    <a:pt x="3" y="7"/>
                    <a:pt x="4" y="7"/>
                  </a:cubicBezTo>
                  <a:cubicBezTo>
                    <a:pt x="4" y="8"/>
                    <a:pt x="5" y="8"/>
                    <a:pt x="5" y="8"/>
                  </a:cubicBezTo>
                  <a:cubicBezTo>
                    <a:pt x="6" y="8"/>
                    <a:pt x="6" y="9"/>
                    <a:pt x="6" y="9"/>
                  </a:cubicBezTo>
                  <a:cubicBezTo>
                    <a:pt x="7" y="9"/>
                    <a:pt x="7" y="9"/>
                    <a:pt x="7" y="9"/>
                  </a:cubicBezTo>
                  <a:cubicBezTo>
                    <a:pt x="8" y="9"/>
                    <a:pt x="8" y="9"/>
                    <a:pt x="9" y="9"/>
                  </a:cubicBezTo>
                  <a:cubicBezTo>
                    <a:pt x="9" y="9"/>
                    <a:pt x="9" y="10"/>
                    <a:pt x="9" y="10"/>
                  </a:cubicBezTo>
                  <a:cubicBezTo>
                    <a:pt x="10" y="11"/>
                    <a:pt x="10" y="11"/>
                    <a:pt x="10" y="11"/>
                  </a:cubicBezTo>
                  <a:cubicBezTo>
                    <a:pt x="11" y="11"/>
                    <a:pt x="11" y="11"/>
                    <a:pt x="11" y="11"/>
                  </a:cubicBezTo>
                  <a:cubicBezTo>
                    <a:pt x="10" y="10"/>
                    <a:pt x="11" y="10"/>
                    <a:pt x="10" y="9"/>
                  </a:cubicBezTo>
                  <a:cubicBezTo>
                    <a:pt x="10" y="9"/>
                    <a:pt x="10" y="9"/>
                    <a:pt x="9" y="9"/>
                  </a:cubicBezTo>
                  <a:cubicBezTo>
                    <a:pt x="9" y="9"/>
                    <a:pt x="9" y="9"/>
                    <a:pt x="8" y="9"/>
                  </a:cubicBezTo>
                  <a:cubicBezTo>
                    <a:pt x="8" y="9"/>
                    <a:pt x="7" y="9"/>
                    <a:pt x="7" y="9"/>
                  </a:cubicBezTo>
                  <a:cubicBezTo>
                    <a:pt x="7" y="8"/>
                    <a:pt x="8" y="8"/>
                    <a:pt x="7" y="8"/>
                  </a:cubicBezTo>
                  <a:cubicBezTo>
                    <a:pt x="7" y="7"/>
                    <a:pt x="7" y="7"/>
                    <a:pt x="7" y="7"/>
                  </a:cubicBezTo>
                  <a:cubicBezTo>
                    <a:pt x="7" y="7"/>
                    <a:pt x="7" y="7"/>
                    <a:pt x="6" y="7"/>
                  </a:cubicBezTo>
                  <a:cubicBezTo>
                    <a:pt x="6" y="6"/>
                    <a:pt x="6" y="6"/>
                    <a:pt x="6" y="6"/>
                  </a:cubicBezTo>
                  <a:cubicBezTo>
                    <a:pt x="6" y="6"/>
                    <a:pt x="6" y="5"/>
                    <a:pt x="6" y="5"/>
                  </a:cubicBezTo>
                  <a:cubicBezTo>
                    <a:pt x="6" y="4"/>
                    <a:pt x="5" y="4"/>
                    <a:pt x="5" y="4"/>
                  </a:cubicBezTo>
                  <a:cubicBezTo>
                    <a:pt x="5" y="4"/>
                    <a:pt x="5" y="4"/>
                    <a:pt x="5" y="3"/>
                  </a:cubicBezTo>
                  <a:cubicBezTo>
                    <a:pt x="6" y="3"/>
                    <a:pt x="6" y="3"/>
                    <a:pt x="6"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40" name="Freeform 131"/>
            <p:cNvSpPr>
              <a:spLocks/>
            </p:cNvSpPr>
            <p:nvPr/>
          </p:nvSpPr>
          <p:spPr bwMode="auto">
            <a:xfrm>
              <a:off x="5035552" y="1973264"/>
              <a:ext cx="53975" cy="31750"/>
            </a:xfrm>
            <a:custGeom>
              <a:avLst/>
              <a:gdLst>
                <a:gd name="T0" fmla="*/ 4 w 5"/>
                <a:gd name="T1" fmla="*/ 0 h 3"/>
                <a:gd name="T2" fmla="*/ 3 w 5"/>
                <a:gd name="T3" fmla="*/ 0 h 3"/>
                <a:gd name="T4" fmla="*/ 3 w 5"/>
                <a:gd name="T5" fmla="*/ 1 h 3"/>
                <a:gd name="T6" fmla="*/ 1 w 5"/>
                <a:gd name="T7" fmla="*/ 1 h 3"/>
                <a:gd name="T8" fmla="*/ 1 w 5"/>
                <a:gd name="T9" fmla="*/ 1 h 3"/>
                <a:gd name="T10" fmla="*/ 0 w 5"/>
                <a:gd name="T11" fmla="*/ 2 h 3"/>
                <a:gd name="T12" fmla="*/ 1 w 5"/>
                <a:gd name="T13" fmla="*/ 3 h 3"/>
                <a:gd name="T14" fmla="*/ 3 w 5"/>
                <a:gd name="T15" fmla="*/ 3 h 3"/>
                <a:gd name="T16" fmla="*/ 4 w 5"/>
                <a:gd name="T17" fmla="*/ 2 h 3"/>
                <a:gd name="T18" fmla="*/ 4 w 5"/>
                <a:gd name="T19" fmla="*/ 1 h 3"/>
                <a:gd name="T20" fmla="*/ 4 w 5"/>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
                  <a:moveTo>
                    <a:pt x="4" y="0"/>
                  </a:moveTo>
                  <a:cubicBezTo>
                    <a:pt x="4" y="0"/>
                    <a:pt x="4" y="0"/>
                    <a:pt x="3" y="0"/>
                  </a:cubicBezTo>
                  <a:cubicBezTo>
                    <a:pt x="3" y="0"/>
                    <a:pt x="3" y="1"/>
                    <a:pt x="3" y="1"/>
                  </a:cubicBezTo>
                  <a:cubicBezTo>
                    <a:pt x="2" y="1"/>
                    <a:pt x="2" y="1"/>
                    <a:pt x="1" y="1"/>
                  </a:cubicBezTo>
                  <a:cubicBezTo>
                    <a:pt x="1" y="1"/>
                    <a:pt x="1" y="1"/>
                    <a:pt x="1" y="1"/>
                  </a:cubicBezTo>
                  <a:cubicBezTo>
                    <a:pt x="0" y="2"/>
                    <a:pt x="0" y="2"/>
                    <a:pt x="0" y="2"/>
                  </a:cubicBezTo>
                  <a:cubicBezTo>
                    <a:pt x="0" y="3"/>
                    <a:pt x="1" y="3"/>
                    <a:pt x="1" y="3"/>
                  </a:cubicBezTo>
                  <a:cubicBezTo>
                    <a:pt x="2" y="3"/>
                    <a:pt x="2" y="3"/>
                    <a:pt x="3" y="3"/>
                  </a:cubicBezTo>
                  <a:cubicBezTo>
                    <a:pt x="3" y="2"/>
                    <a:pt x="3" y="2"/>
                    <a:pt x="4" y="2"/>
                  </a:cubicBezTo>
                  <a:cubicBezTo>
                    <a:pt x="4" y="2"/>
                    <a:pt x="4" y="2"/>
                    <a:pt x="4" y="1"/>
                  </a:cubicBezTo>
                  <a:cubicBezTo>
                    <a:pt x="5" y="1"/>
                    <a:pt x="5" y="0"/>
                    <a:pt x="4"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41" name="Freeform 132"/>
            <p:cNvSpPr>
              <a:spLocks/>
            </p:cNvSpPr>
            <p:nvPr/>
          </p:nvSpPr>
          <p:spPr bwMode="auto">
            <a:xfrm>
              <a:off x="4852989" y="1735139"/>
              <a:ext cx="495300" cy="227013"/>
            </a:xfrm>
            <a:custGeom>
              <a:avLst/>
              <a:gdLst>
                <a:gd name="T0" fmla="*/ 25 w 46"/>
                <a:gd name="T1" fmla="*/ 6 h 21"/>
                <a:gd name="T2" fmla="*/ 22 w 46"/>
                <a:gd name="T3" fmla="*/ 4 h 21"/>
                <a:gd name="T4" fmla="*/ 19 w 46"/>
                <a:gd name="T5" fmla="*/ 4 h 21"/>
                <a:gd name="T6" fmla="*/ 15 w 46"/>
                <a:gd name="T7" fmla="*/ 4 h 21"/>
                <a:gd name="T8" fmla="*/ 12 w 46"/>
                <a:gd name="T9" fmla="*/ 6 h 21"/>
                <a:gd name="T10" fmla="*/ 9 w 46"/>
                <a:gd name="T11" fmla="*/ 6 h 21"/>
                <a:gd name="T12" fmla="*/ 8 w 46"/>
                <a:gd name="T13" fmla="*/ 7 h 21"/>
                <a:gd name="T14" fmla="*/ 7 w 46"/>
                <a:gd name="T15" fmla="*/ 8 h 21"/>
                <a:gd name="T16" fmla="*/ 3 w 46"/>
                <a:gd name="T17" fmla="*/ 8 h 21"/>
                <a:gd name="T18" fmla="*/ 1 w 46"/>
                <a:gd name="T19" fmla="*/ 10 h 21"/>
                <a:gd name="T20" fmla="*/ 3 w 46"/>
                <a:gd name="T21" fmla="*/ 11 h 21"/>
                <a:gd name="T22" fmla="*/ 3 w 46"/>
                <a:gd name="T23" fmla="*/ 13 h 21"/>
                <a:gd name="T24" fmla="*/ 0 w 46"/>
                <a:gd name="T25" fmla="*/ 13 h 21"/>
                <a:gd name="T26" fmla="*/ 3 w 46"/>
                <a:gd name="T27" fmla="*/ 15 h 21"/>
                <a:gd name="T28" fmla="*/ 4 w 46"/>
                <a:gd name="T29" fmla="*/ 16 h 21"/>
                <a:gd name="T30" fmla="*/ 5 w 46"/>
                <a:gd name="T31" fmla="*/ 18 h 21"/>
                <a:gd name="T32" fmla="*/ 8 w 46"/>
                <a:gd name="T33" fmla="*/ 19 h 21"/>
                <a:gd name="T34" fmla="*/ 10 w 46"/>
                <a:gd name="T35" fmla="*/ 20 h 21"/>
                <a:gd name="T36" fmla="*/ 13 w 46"/>
                <a:gd name="T37" fmla="*/ 19 h 21"/>
                <a:gd name="T38" fmla="*/ 17 w 46"/>
                <a:gd name="T39" fmla="*/ 20 h 21"/>
                <a:gd name="T40" fmla="*/ 20 w 46"/>
                <a:gd name="T41" fmla="*/ 20 h 21"/>
                <a:gd name="T42" fmla="*/ 22 w 46"/>
                <a:gd name="T43" fmla="*/ 19 h 21"/>
                <a:gd name="T44" fmla="*/ 25 w 46"/>
                <a:gd name="T45" fmla="*/ 19 h 21"/>
                <a:gd name="T46" fmla="*/ 25 w 46"/>
                <a:gd name="T47" fmla="*/ 21 h 21"/>
                <a:gd name="T48" fmla="*/ 27 w 46"/>
                <a:gd name="T49" fmla="*/ 20 h 21"/>
                <a:gd name="T50" fmla="*/ 28 w 46"/>
                <a:gd name="T51" fmla="*/ 19 h 21"/>
                <a:gd name="T52" fmla="*/ 32 w 46"/>
                <a:gd name="T53" fmla="*/ 19 h 21"/>
                <a:gd name="T54" fmla="*/ 35 w 46"/>
                <a:gd name="T55" fmla="*/ 18 h 21"/>
                <a:gd name="T56" fmla="*/ 38 w 46"/>
                <a:gd name="T57" fmla="*/ 18 h 21"/>
                <a:gd name="T58" fmla="*/ 41 w 46"/>
                <a:gd name="T59" fmla="*/ 17 h 21"/>
                <a:gd name="T60" fmla="*/ 42 w 46"/>
                <a:gd name="T61" fmla="*/ 17 h 21"/>
                <a:gd name="T62" fmla="*/ 45 w 46"/>
                <a:gd name="T63" fmla="*/ 17 h 21"/>
                <a:gd name="T64" fmla="*/ 46 w 46"/>
                <a:gd name="T65" fmla="*/ 17 h 21"/>
                <a:gd name="T66" fmla="*/ 44 w 46"/>
                <a:gd name="T67" fmla="*/ 15 h 21"/>
                <a:gd name="T68" fmla="*/ 44 w 46"/>
                <a:gd name="T69" fmla="*/ 13 h 21"/>
                <a:gd name="T70" fmla="*/ 44 w 46"/>
                <a:gd name="T71" fmla="*/ 11 h 21"/>
                <a:gd name="T72" fmla="*/ 44 w 46"/>
                <a:gd name="T73" fmla="*/ 8 h 21"/>
                <a:gd name="T74" fmla="*/ 44 w 46"/>
                <a:gd name="T75" fmla="*/ 4 h 21"/>
                <a:gd name="T76" fmla="*/ 41 w 46"/>
                <a:gd name="T77" fmla="*/ 2 h 21"/>
                <a:gd name="T78" fmla="*/ 37 w 46"/>
                <a:gd name="T79" fmla="*/ 0 h 21"/>
                <a:gd name="T80" fmla="*/ 33 w 46"/>
                <a:gd name="T81" fmla="*/ 0 h 21"/>
                <a:gd name="T82" fmla="*/ 34 w 46"/>
                <a:gd name="T83" fmla="*/ 1 h 21"/>
                <a:gd name="T84" fmla="*/ 36 w 46"/>
                <a:gd name="T85" fmla="*/ 4 h 21"/>
                <a:gd name="T86" fmla="*/ 33 w 46"/>
                <a:gd name="T87" fmla="*/ 6 h 21"/>
                <a:gd name="T88" fmla="*/ 30 w 46"/>
                <a:gd name="T8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 h="21">
                  <a:moveTo>
                    <a:pt x="27" y="6"/>
                  </a:moveTo>
                  <a:cubicBezTo>
                    <a:pt x="27" y="6"/>
                    <a:pt x="26" y="6"/>
                    <a:pt x="26" y="6"/>
                  </a:cubicBezTo>
                  <a:cubicBezTo>
                    <a:pt x="26" y="6"/>
                    <a:pt x="25" y="6"/>
                    <a:pt x="25" y="6"/>
                  </a:cubicBezTo>
                  <a:cubicBezTo>
                    <a:pt x="24" y="6"/>
                    <a:pt x="24" y="5"/>
                    <a:pt x="24" y="5"/>
                  </a:cubicBezTo>
                  <a:cubicBezTo>
                    <a:pt x="24" y="5"/>
                    <a:pt x="24" y="5"/>
                    <a:pt x="24" y="4"/>
                  </a:cubicBezTo>
                  <a:cubicBezTo>
                    <a:pt x="23" y="4"/>
                    <a:pt x="23" y="5"/>
                    <a:pt x="22" y="4"/>
                  </a:cubicBezTo>
                  <a:cubicBezTo>
                    <a:pt x="22" y="4"/>
                    <a:pt x="22" y="4"/>
                    <a:pt x="21" y="4"/>
                  </a:cubicBezTo>
                  <a:cubicBezTo>
                    <a:pt x="21" y="4"/>
                    <a:pt x="20" y="4"/>
                    <a:pt x="20" y="4"/>
                  </a:cubicBezTo>
                  <a:cubicBezTo>
                    <a:pt x="20" y="4"/>
                    <a:pt x="19" y="4"/>
                    <a:pt x="19" y="4"/>
                  </a:cubicBezTo>
                  <a:cubicBezTo>
                    <a:pt x="18" y="4"/>
                    <a:pt x="18" y="4"/>
                    <a:pt x="18" y="4"/>
                  </a:cubicBezTo>
                  <a:cubicBezTo>
                    <a:pt x="17" y="4"/>
                    <a:pt x="17" y="4"/>
                    <a:pt x="16" y="4"/>
                  </a:cubicBezTo>
                  <a:cubicBezTo>
                    <a:pt x="16" y="4"/>
                    <a:pt x="15" y="4"/>
                    <a:pt x="15" y="4"/>
                  </a:cubicBezTo>
                  <a:cubicBezTo>
                    <a:pt x="14" y="4"/>
                    <a:pt x="14" y="4"/>
                    <a:pt x="14" y="5"/>
                  </a:cubicBezTo>
                  <a:cubicBezTo>
                    <a:pt x="13" y="5"/>
                    <a:pt x="13" y="5"/>
                    <a:pt x="13" y="5"/>
                  </a:cubicBezTo>
                  <a:cubicBezTo>
                    <a:pt x="12" y="6"/>
                    <a:pt x="13" y="6"/>
                    <a:pt x="12" y="6"/>
                  </a:cubicBezTo>
                  <a:cubicBezTo>
                    <a:pt x="12" y="6"/>
                    <a:pt x="12" y="6"/>
                    <a:pt x="11" y="6"/>
                  </a:cubicBezTo>
                  <a:cubicBezTo>
                    <a:pt x="11" y="6"/>
                    <a:pt x="10" y="6"/>
                    <a:pt x="10" y="6"/>
                  </a:cubicBezTo>
                  <a:cubicBezTo>
                    <a:pt x="9" y="6"/>
                    <a:pt x="9" y="6"/>
                    <a:pt x="9" y="6"/>
                  </a:cubicBezTo>
                  <a:cubicBezTo>
                    <a:pt x="8" y="6"/>
                    <a:pt x="8" y="6"/>
                    <a:pt x="8" y="6"/>
                  </a:cubicBezTo>
                  <a:cubicBezTo>
                    <a:pt x="8" y="6"/>
                    <a:pt x="8" y="6"/>
                    <a:pt x="8" y="6"/>
                  </a:cubicBezTo>
                  <a:cubicBezTo>
                    <a:pt x="8" y="7"/>
                    <a:pt x="8" y="7"/>
                    <a:pt x="8" y="7"/>
                  </a:cubicBezTo>
                  <a:cubicBezTo>
                    <a:pt x="8" y="7"/>
                    <a:pt x="9" y="7"/>
                    <a:pt x="9" y="7"/>
                  </a:cubicBezTo>
                  <a:cubicBezTo>
                    <a:pt x="9" y="8"/>
                    <a:pt x="8" y="8"/>
                    <a:pt x="8" y="8"/>
                  </a:cubicBezTo>
                  <a:cubicBezTo>
                    <a:pt x="7" y="8"/>
                    <a:pt x="7" y="8"/>
                    <a:pt x="7" y="8"/>
                  </a:cubicBezTo>
                  <a:cubicBezTo>
                    <a:pt x="6" y="8"/>
                    <a:pt x="6" y="8"/>
                    <a:pt x="5" y="8"/>
                  </a:cubicBezTo>
                  <a:cubicBezTo>
                    <a:pt x="5" y="8"/>
                    <a:pt x="4" y="8"/>
                    <a:pt x="4" y="8"/>
                  </a:cubicBezTo>
                  <a:cubicBezTo>
                    <a:pt x="3" y="8"/>
                    <a:pt x="3" y="8"/>
                    <a:pt x="3" y="8"/>
                  </a:cubicBezTo>
                  <a:cubicBezTo>
                    <a:pt x="2" y="8"/>
                    <a:pt x="2" y="8"/>
                    <a:pt x="2" y="9"/>
                  </a:cubicBezTo>
                  <a:cubicBezTo>
                    <a:pt x="1" y="9"/>
                    <a:pt x="2" y="9"/>
                    <a:pt x="2" y="10"/>
                  </a:cubicBezTo>
                  <a:cubicBezTo>
                    <a:pt x="1" y="10"/>
                    <a:pt x="1" y="10"/>
                    <a:pt x="1" y="10"/>
                  </a:cubicBezTo>
                  <a:cubicBezTo>
                    <a:pt x="1" y="11"/>
                    <a:pt x="1" y="11"/>
                    <a:pt x="1" y="11"/>
                  </a:cubicBezTo>
                  <a:cubicBezTo>
                    <a:pt x="1" y="11"/>
                    <a:pt x="2" y="11"/>
                    <a:pt x="2" y="11"/>
                  </a:cubicBezTo>
                  <a:cubicBezTo>
                    <a:pt x="2" y="11"/>
                    <a:pt x="2" y="11"/>
                    <a:pt x="3" y="11"/>
                  </a:cubicBezTo>
                  <a:cubicBezTo>
                    <a:pt x="3" y="11"/>
                    <a:pt x="3" y="11"/>
                    <a:pt x="3" y="12"/>
                  </a:cubicBezTo>
                  <a:cubicBezTo>
                    <a:pt x="3" y="12"/>
                    <a:pt x="4" y="12"/>
                    <a:pt x="3" y="12"/>
                  </a:cubicBezTo>
                  <a:cubicBezTo>
                    <a:pt x="3" y="13"/>
                    <a:pt x="3" y="13"/>
                    <a:pt x="3" y="13"/>
                  </a:cubicBezTo>
                  <a:cubicBezTo>
                    <a:pt x="3" y="14"/>
                    <a:pt x="2" y="14"/>
                    <a:pt x="2" y="14"/>
                  </a:cubicBezTo>
                  <a:cubicBezTo>
                    <a:pt x="2" y="14"/>
                    <a:pt x="2" y="14"/>
                    <a:pt x="1" y="13"/>
                  </a:cubicBezTo>
                  <a:cubicBezTo>
                    <a:pt x="1" y="13"/>
                    <a:pt x="1" y="13"/>
                    <a:pt x="0" y="13"/>
                  </a:cubicBezTo>
                  <a:cubicBezTo>
                    <a:pt x="0" y="14"/>
                    <a:pt x="0" y="14"/>
                    <a:pt x="1" y="14"/>
                  </a:cubicBezTo>
                  <a:cubicBezTo>
                    <a:pt x="1" y="15"/>
                    <a:pt x="1" y="15"/>
                    <a:pt x="1" y="15"/>
                  </a:cubicBezTo>
                  <a:cubicBezTo>
                    <a:pt x="2" y="15"/>
                    <a:pt x="2" y="15"/>
                    <a:pt x="3" y="15"/>
                  </a:cubicBezTo>
                  <a:cubicBezTo>
                    <a:pt x="3" y="15"/>
                    <a:pt x="3" y="15"/>
                    <a:pt x="3" y="15"/>
                  </a:cubicBezTo>
                  <a:cubicBezTo>
                    <a:pt x="4" y="15"/>
                    <a:pt x="4" y="15"/>
                    <a:pt x="4" y="16"/>
                  </a:cubicBezTo>
                  <a:cubicBezTo>
                    <a:pt x="4" y="16"/>
                    <a:pt x="4" y="16"/>
                    <a:pt x="4" y="16"/>
                  </a:cubicBezTo>
                  <a:cubicBezTo>
                    <a:pt x="4" y="17"/>
                    <a:pt x="5" y="17"/>
                    <a:pt x="5" y="17"/>
                  </a:cubicBezTo>
                  <a:cubicBezTo>
                    <a:pt x="5" y="17"/>
                    <a:pt x="5" y="17"/>
                    <a:pt x="5" y="18"/>
                  </a:cubicBezTo>
                  <a:cubicBezTo>
                    <a:pt x="5" y="18"/>
                    <a:pt x="5" y="18"/>
                    <a:pt x="5" y="18"/>
                  </a:cubicBezTo>
                  <a:cubicBezTo>
                    <a:pt x="5" y="19"/>
                    <a:pt x="6" y="19"/>
                    <a:pt x="6" y="19"/>
                  </a:cubicBezTo>
                  <a:cubicBezTo>
                    <a:pt x="6" y="19"/>
                    <a:pt x="6" y="19"/>
                    <a:pt x="7" y="19"/>
                  </a:cubicBezTo>
                  <a:cubicBezTo>
                    <a:pt x="7" y="19"/>
                    <a:pt x="7" y="19"/>
                    <a:pt x="8" y="19"/>
                  </a:cubicBezTo>
                  <a:cubicBezTo>
                    <a:pt x="8" y="19"/>
                    <a:pt x="8" y="19"/>
                    <a:pt x="9" y="19"/>
                  </a:cubicBezTo>
                  <a:cubicBezTo>
                    <a:pt x="9" y="20"/>
                    <a:pt x="9" y="20"/>
                    <a:pt x="9" y="20"/>
                  </a:cubicBezTo>
                  <a:cubicBezTo>
                    <a:pt x="9" y="21"/>
                    <a:pt x="10" y="20"/>
                    <a:pt x="10" y="20"/>
                  </a:cubicBezTo>
                  <a:cubicBezTo>
                    <a:pt x="11" y="20"/>
                    <a:pt x="11" y="20"/>
                    <a:pt x="12" y="20"/>
                  </a:cubicBezTo>
                  <a:cubicBezTo>
                    <a:pt x="13" y="19"/>
                    <a:pt x="13" y="19"/>
                    <a:pt x="13" y="19"/>
                  </a:cubicBezTo>
                  <a:cubicBezTo>
                    <a:pt x="13" y="19"/>
                    <a:pt x="13" y="19"/>
                    <a:pt x="13" y="19"/>
                  </a:cubicBezTo>
                  <a:cubicBezTo>
                    <a:pt x="14" y="19"/>
                    <a:pt x="14" y="19"/>
                    <a:pt x="15" y="19"/>
                  </a:cubicBezTo>
                  <a:cubicBezTo>
                    <a:pt x="15" y="19"/>
                    <a:pt x="15" y="19"/>
                    <a:pt x="16" y="19"/>
                  </a:cubicBezTo>
                  <a:cubicBezTo>
                    <a:pt x="16" y="20"/>
                    <a:pt x="16" y="20"/>
                    <a:pt x="17" y="20"/>
                  </a:cubicBezTo>
                  <a:cubicBezTo>
                    <a:pt x="17" y="20"/>
                    <a:pt x="17" y="20"/>
                    <a:pt x="18" y="21"/>
                  </a:cubicBezTo>
                  <a:cubicBezTo>
                    <a:pt x="18" y="21"/>
                    <a:pt x="18" y="21"/>
                    <a:pt x="19" y="20"/>
                  </a:cubicBezTo>
                  <a:cubicBezTo>
                    <a:pt x="19" y="20"/>
                    <a:pt x="20" y="21"/>
                    <a:pt x="20" y="20"/>
                  </a:cubicBezTo>
                  <a:cubicBezTo>
                    <a:pt x="20" y="20"/>
                    <a:pt x="21" y="20"/>
                    <a:pt x="21" y="20"/>
                  </a:cubicBezTo>
                  <a:cubicBezTo>
                    <a:pt x="21" y="20"/>
                    <a:pt x="21" y="19"/>
                    <a:pt x="21" y="19"/>
                  </a:cubicBezTo>
                  <a:cubicBezTo>
                    <a:pt x="22" y="19"/>
                    <a:pt x="22" y="19"/>
                    <a:pt x="22" y="19"/>
                  </a:cubicBezTo>
                  <a:cubicBezTo>
                    <a:pt x="22" y="19"/>
                    <a:pt x="23" y="19"/>
                    <a:pt x="23" y="19"/>
                  </a:cubicBezTo>
                  <a:cubicBezTo>
                    <a:pt x="23" y="19"/>
                    <a:pt x="24" y="19"/>
                    <a:pt x="24" y="19"/>
                  </a:cubicBezTo>
                  <a:cubicBezTo>
                    <a:pt x="25" y="19"/>
                    <a:pt x="25" y="19"/>
                    <a:pt x="25" y="19"/>
                  </a:cubicBezTo>
                  <a:cubicBezTo>
                    <a:pt x="25" y="19"/>
                    <a:pt x="26" y="19"/>
                    <a:pt x="26" y="19"/>
                  </a:cubicBezTo>
                  <a:cubicBezTo>
                    <a:pt x="25" y="20"/>
                    <a:pt x="25" y="20"/>
                    <a:pt x="25" y="20"/>
                  </a:cubicBezTo>
                  <a:cubicBezTo>
                    <a:pt x="25" y="20"/>
                    <a:pt x="25" y="21"/>
                    <a:pt x="25" y="21"/>
                  </a:cubicBezTo>
                  <a:cubicBezTo>
                    <a:pt x="25" y="21"/>
                    <a:pt x="25" y="21"/>
                    <a:pt x="25" y="21"/>
                  </a:cubicBezTo>
                  <a:cubicBezTo>
                    <a:pt x="26" y="21"/>
                    <a:pt x="26" y="21"/>
                    <a:pt x="26" y="21"/>
                  </a:cubicBezTo>
                  <a:cubicBezTo>
                    <a:pt x="27" y="21"/>
                    <a:pt x="27" y="20"/>
                    <a:pt x="27" y="20"/>
                  </a:cubicBezTo>
                  <a:cubicBezTo>
                    <a:pt x="27" y="20"/>
                    <a:pt x="27" y="19"/>
                    <a:pt x="27" y="19"/>
                  </a:cubicBezTo>
                  <a:cubicBezTo>
                    <a:pt x="27" y="19"/>
                    <a:pt x="27" y="18"/>
                    <a:pt x="27" y="18"/>
                  </a:cubicBezTo>
                  <a:cubicBezTo>
                    <a:pt x="28" y="18"/>
                    <a:pt x="28" y="19"/>
                    <a:pt x="28" y="19"/>
                  </a:cubicBezTo>
                  <a:cubicBezTo>
                    <a:pt x="29" y="19"/>
                    <a:pt x="29" y="19"/>
                    <a:pt x="29" y="19"/>
                  </a:cubicBezTo>
                  <a:cubicBezTo>
                    <a:pt x="30" y="19"/>
                    <a:pt x="30" y="18"/>
                    <a:pt x="31" y="18"/>
                  </a:cubicBezTo>
                  <a:cubicBezTo>
                    <a:pt x="31" y="18"/>
                    <a:pt x="31" y="19"/>
                    <a:pt x="32" y="19"/>
                  </a:cubicBezTo>
                  <a:cubicBezTo>
                    <a:pt x="32" y="19"/>
                    <a:pt x="33" y="19"/>
                    <a:pt x="33" y="19"/>
                  </a:cubicBezTo>
                  <a:cubicBezTo>
                    <a:pt x="34" y="19"/>
                    <a:pt x="34" y="19"/>
                    <a:pt x="34" y="19"/>
                  </a:cubicBezTo>
                  <a:cubicBezTo>
                    <a:pt x="35" y="19"/>
                    <a:pt x="35" y="19"/>
                    <a:pt x="35" y="18"/>
                  </a:cubicBezTo>
                  <a:cubicBezTo>
                    <a:pt x="36" y="18"/>
                    <a:pt x="36" y="18"/>
                    <a:pt x="36" y="18"/>
                  </a:cubicBezTo>
                  <a:cubicBezTo>
                    <a:pt x="36" y="18"/>
                    <a:pt x="36" y="18"/>
                    <a:pt x="36" y="18"/>
                  </a:cubicBezTo>
                  <a:cubicBezTo>
                    <a:pt x="37" y="17"/>
                    <a:pt x="37" y="18"/>
                    <a:pt x="38" y="18"/>
                  </a:cubicBezTo>
                  <a:cubicBezTo>
                    <a:pt x="38" y="18"/>
                    <a:pt x="39" y="18"/>
                    <a:pt x="39" y="18"/>
                  </a:cubicBezTo>
                  <a:cubicBezTo>
                    <a:pt x="39" y="18"/>
                    <a:pt x="40" y="17"/>
                    <a:pt x="40" y="17"/>
                  </a:cubicBezTo>
                  <a:cubicBezTo>
                    <a:pt x="40" y="17"/>
                    <a:pt x="41" y="17"/>
                    <a:pt x="41" y="17"/>
                  </a:cubicBezTo>
                  <a:cubicBezTo>
                    <a:pt x="41" y="17"/>
                    <a:pt x="41" y="17"/>
                    <a:pt x="41" y="18"/>
                  </a:cubicBezTo>
                  <a:cubicBezTo>
                    <a:pt x="41" y="17"/>
                    <a:pt x="41" y="17"/>
                    <a:pt x="41" y="17"/>
                  </a:cubicBezTo>
                  <a:cubicBezTo>
                    <a:pt x="42" y="17"/>
                    <a:pt x="42" y="17"/>
                    <a:pt x="42" y="17"/>
                  </a:cubicBezTo>
                  <a:cubicBezTo>
                    <a:pt x="43" y="17"/>
                    <a:pt x="43" y="18"/>
                    <a:pt x="43" y="18"/>
                  </a:cubicBezTo>
                  <a:cubicBezTo>
                    <a:pt x="44" y="18"/>
                    <a:pt x="44" y="18"/>
                    <a:pt x="44" y="18"/>
                  </a:cubicBezTo>
                  <a:cubicBezTo>
                    <a:pt x="44" y="18"/>
                    <a:pt x="44" y="17"/>
                    <a:pt x="45" y="17"/>
                  </a:cubicBezTo>
                  <a:cubicBezTo>
                    <a:pt x="45" y="17"/>
                    <a:pt x="45" y="18"/>
                    <a:pt x="45" y="18"/>
                  </a:cubicBezTo>
                  <a:cubicBezTo>
                    <a:pt x="45" y="18"/>
                    <a:pt x="46" y="18"/>
                    <a:pt x="46" y="18"/>
                  </a:cubicBezTo>
                  <a:cubicBezTo>
                    <a:pt x="46" y="17"/>
                    <a:pt x="46" y="17"/>
                    <a:pt x="46" y="17"/>
                  </a:cubicBezTo>
                  <a:cubicBezTo>
                    <a:pt x="46" y="17"/>
                    <a:pt x="46" y="17"/>
                    <a:pt x="45" y="16"/>
                  </a:cubicBezTo>
                  <a:cubicBezTo>
                    <a:pt x="45" y="16"/>
                    <a:pt x="45" y="16"/>
                    <a:pt x="45" y="16"/>
                  </a:cubicBezTo>
                  <a:cubicBezTo>
                    <a:pt x="45" y="16"/>
                    <a:pt x="44" y="15"/>
                    <a:pt x="44" y="15"/>
                  </a:cubicBezTo>
                  <a:cubicBezTo>
                    <a:pt x="45" y="15"/>
                    <a:pt x="45" y="15"/>
                    <a:pt x="45" y="14"/>
                  </a:cubicBezTo>
                  <a:cubicBezTo>
                    <a:pt x="45" y="14"/>
                    <a:pt x="45" y="14"/>
                    <a:pt x="44" y="14"/>
                  </a:cubicBezTo>
                  <a:cubicBezTo>
                    <a:pt x="44" y="14"/>
                    <a:pt x="44" y="13"/>
                    <a:pt x="44" y="13"/>
                  </a:cubicBezTo>
                  <a:cubicBezTo>
                    <a:pt x="44" y="13"/>
                    <a:pt x="44" y="12"/>
                    <a:pt x="44" y="12"/>
                  </a:cubicBezTo>
                  <a:cubicBezTo>
                    <a:pt x="44" y="12"/>
                    <a:pt x="44" y="12"/>
                    <a:pt x="44" y="11"/>
                  </a:cubicBezTo>
                  <a:cubicBezTo>
                    <a:pt x="44" y="11"/>
                    <a:pt x="44" y="11"/>
                    <a:pt x="44" y="11"/>
                  </a:cubicBezTo>
                  <a:cubicBezTo>
                    <a:pt x="45" y="11"/>
                    <a:pt x="45" y="11"/>
                    <a:pt x="45" y="10"/>
                  </a:cubicBezTo>
                  <a:cubicBezTo>
                    <a:pt x="45" y="10"/>
                    <a:pt x="45" y="10"/>
                    <a:pt x="45" y="9"/>
                  </a:cubicBezTo>
                  <a:cubicBezTo>
                    <a:pt x="45" y="9"/>
                    <a:pt x="44" y="8"/>
                    <a:pt x="44" y="8"/>
                  </a:cubicBezTo>
                  <a:cubicBezTo>
                    <a:pt x="44" y="7"/>
                    <a:pt x="44" y="7"/>
                    <a:pt x="44" y="6"/>
                  </a:cubicBezTo>
                  <a:cubicBezTo>
                    <a:pt x="44" y="6"/>
                    <a:pt x="44" y="6"/>
                    <a:pt x="44" y="5"/>
                  </a:cubicBezTo>
                  <a:cubicBezTo>
                    <a:pt x="44" y="5"/>
                    <a:pt x="44" y="5"/>
                    <a:pt x="44" y="4"/>
                  </a:cubicBezTo>
                  <a:cubicBezTo>
                    <a:pt x="44" y="4"/>
                    <a:pt x="44" y="4"/>
                    <a:pt x="44" y="4"/>
                  </a:cubicBezTo>
                  <a:cubicBezTo>
                    <a:pt x="44" y="4"/>
                    <a:pt x="44" y="4"/>
                    <a:pt x="44" y="4"/>
                  </a:cubicBezTo>
                  <a:cubicBezTo>
                    <a:pt x="43" y="3"/>
                    <a:pt x="42" y="2"/>
                    <a:pt x="41" y="2"/>
                  </a:cubicBezTo>
                  <a:cubicBezTo>
                    <a:pt x="40" y="2"/>
                    <a:pt x="40" y="3"/>
                    <a:pt x="39" y="3"/>
                  </a:cubicBezTo>
                  <a:cubicBezTo>
                    <a:pt x="38" y="2"/>
                    <a:pt x="38" y="2"/>
                    <a:pt x="38" y="1"/>
                  </a:cubicBezTo>
                  <a:cubicBezTo>
                    <a:pt x="37" y="1"/>
                    <a:pt x="37" y="0"/>
                    <a:pt x="37" y="0"/>
                  </a:cubicBezTo>
                  <a:cubicBezTo>
                    <a:pt x="36" y="0"/>
                    <a:pt x="35" y="0"/>
                    <a:pt x="35" y="0"/>
                  </a:cubicBezTo>
                  <a:cubicBezTo>
                    <a:pt x="34" y="0"/>
                    <a:pt x="34" y="0"/>
                    <a:pt x="34" y="0"/>
                  </a:cubicBezTo>
                  <a:cubicBezTo>
                    <a:pt x="33" y="0"/>
                    <a:pt x="33" y="0"/>
                    <a:pt x="33" y="0"/>
                  </a:cubicBezTo>
                  <a:cubicBezTo>
                    <a:pt x="33" y="0"/>
                    <a:pt x="33" y="0"/>
                    <a:pt x="33" y="0"/>
                  </a:cubicBezTo>
                  <a:cubicBezTo>
                    <a:pt x="33" y="1"/>
                    <a:pt x="33" y="1"/>
                    <a:pt x="33" y="1"/>
                  </a:cubicBezTo>
                  <a:cubicBezTo>
                    <a:pt x="34" y="1"/>
                    <a:pt x="34" y="1"/>
                    <a:pt x="34" y="1"/>
                  </a:cubicBezTo>
                  <a:cubicBezTo>
                    <a:pt x="35" y="2"/>
                    <a:pt x="35" y="2"/>
                    <a:pt x="35" y="2"/>
                  </a:cubicBezTo>
                  <a:cubicBezTo>
                    <a:pt x="35" y="3"/>
                    <a:pt x="35" y="3"/>
                    <a:pt x="36" y="3"/>
                  </a:cubicBezTo>
                  <a:cubicBezTo>
                    <a:pt x="36" y="4"/>
                    <a:pt x="36" y="4"/>
                    <a:pt x="36" y="4"/>
                  </a:cubicBezTo>
                  <a:cubicBezTo>
                    <a:pt x="36" y="5"/>
                    <a:pt x="36" y="5"/>
                    <a:pt x="35" y="5"/>
                  </a:cubicBezTo>
                  <a:cubicBezTo>
                    <a:pt x="35" y="5"/>
                    <a:pt x="35" y="5"/>
                    <a:pt x="34" y="6"/>
                  </a:cubicBezTo>
                  <a:cubicBezTo>
                    <a:pt x="34" y="6"/>
                    <a:pt x="34" y="6"/>
                    <a:pt x="33" y="6"/>
                  </a:cubicBezTo>
                  <a:cubicBezTo>
                    <a:pt x="33" y="6"/>
                    <a:pt x="33" y="6"/>
                    <a:pt x="32" y="6"/>
                  </a:cubicBezTo>
                  <a:cubicBezTo>
                    <a:pt x="32" y="6"/>
                    <a:pt x="31" y="6"/>
                    <a:pt x="31" y="6"/>
                  </a:cubicBezTo>
                  <a:cubicBezTo>
                    <a:pt x="31" y="6"/>
                    <a:pt x="31" y="6"/>
                    <a:pt x="30" y="6"/>
                  </a:cubicBezTo>
                  <a:cubicBezTo>
                    <a:pt x="30" y="6"/>
                    <a:pt x="30" y="6"/>
                    <a:pt x="29" y="6"/>
                  </a:cubicBezTo>
                  <a:cubicBezTo>
                    <a:pt x="28" y="6"/>
                    <a:pt x="28" y="6"/>
                    <a:pt x="27" y="6"/>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42" name="Freeform 133"/>
            <p:cNvSpPr>
              <a:spLocks/>
            </p:cNvSpPr>
            <p:nvPr/>
          </p:nvSpPr>
          <p:spPr bwMode="auto">
            <a:xfrm>
              <a:off x="5348289" y="19304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43" name="Freeform 134"/>
            <p:cNvSpPr>
              <a:spLocks/>
            </p:cNvSpPr>
            <p:nvPr/>
          </p:nvSpPr>
          <p:spPr bwMode="auto">
            <a:xfrm>
              <a:off x="5359402" y="1400176"/>
              <a:ext cx="971550" cy="388938"/>
            </a:xfrm>
            <a:custGeom>
              <a:avLst/>
              <a:gdLst>
                <a:gd name="T0" fmla="*/ 49 w 90"/>
                <a:gd name="T1" fmla="*/ 33 h 36"/>
                <a:gd name="T2" fmla="*/ 53 w 90"/>
                <a:gd name="T3" fmla="*/ 36 h 36"/>
                <a:gd name="T4" fmla="*/ 59 w 90"/>
                <a:gd name="T5" fmla="*/ 34 h 36"/>
                <a:gd name="T6" fmla="*/ 64 w 90"/>
                <a:gd name="T7" fmla="*/ 31 h 36"/>
                <a:gd name="T8" fmla="*/ 71 w 90"/>
                <a:gd name="T9" fmla="*/ 32 h 36"/>
                <a:gd name="T10" fmla="*/ 78 w 90"/>
                <a:gd name="T11" fmla="*/ 33 h 36"/>
                <a:gd name="T12" fmla="*/ 77 w 90"/>
                <a:gd name="T13" fmla="*/ 28 h 36"/>
                <a:gd name="T14" fmla="*/ 79 w 90"/>
                <a:gd name="T15" fmla="*/ 26 h 36"/>
                <a:gd name="T16" fmla="*/ 80 w 90"/>
                <a:gd name="T17" fmla="*/ 22 h 36"/>
                <a:gd name="T18" fmla="*/ 84 w 90"/>
                <a:gd name="T19" fmla="*/ 21 h 36"/>
                <a:gd name="T20" fmla="*/ 85 w 90"/>
                <a:gd name="T21" fmla="*/ 18 h 36"/>
                <a:gd name="T22" fmla="*/ 89 w 90"/>
                <a:gd name="T23" fmla="*/ 14 h 36"/>
                <a:gd name="T24" fmla="*/ 84 w 90"/>
                <a:gd name="T25" fmla="*/ 12 h 36"/>
                <a:gd name="T26" fmla="*/ 80 w 90"/>
                <a:gd name="T27" fmla="*/ 11 h 36"/>
                <a:gd name="T28" fmla="*/ 74 w 90"/>
                <a:gd name="T29" fmla="*/ 11 h 36"/>
                <a:gd name="T30" fmla="*/ 70 w 90"/>
                <a:gd name="T31" fmla="*/ 13 h 36"/>
                <a:gd name="T32" fmla="*/ 65 w 90"/>
                <a:gd name="T33" fmla="*/ 11 h 36"/>
                <a:gd name="T34" fmla="*/ 61 w 90"/>
                <a:gd name="T35" fmla="*/ 7 h 36"/>
                <a:gd name="T36" fmla="*/ 54 w 90"/>
                <a:gd name="T37" fmla="*/ 3 h 36"/>
                <a:gd name="T38" fmla="*/ 49 w 90"/>
                <a:gd name="T39" fmla="*/ 4 h 36"/>
                <a:gd name="T40" fmla="*/ 44 w 90"/>
                <a:gd name="T41" fmla="*/ 1 h 36"/>
                <a:gd name="T42" fmla="*/ 40 w 90"/>
                <a:gd name="T43" fmla="*/ 1 h 36"/>
                <a:gd name="T44" fmla="*/ 36 w 90"/>
                <a:gd name="T45" fmla="*/ 2 h 36"/>
                <a:gd name="T46" fmla="*/ 31 w 90"/>
                <a:gd name="T47" fmla="*/ 4 h 36"/>
                <a:gd name="T48" fmla="*/ 29 w 90"/>
                <a:gd name="T49" fmla="*/ 5 h 36"/>
                <a:gd name="T50" fmla="*/ 27 w 90"/>
                <a:gd name="T51" fmla="*/ 8 h 36"/>
                <a:gd name="T52" fmla="*/ 26 w 90"/>
                <a:gd name="T53" fmla="*/ 11 h 36"/>
                <a:gd name="T54" fmla="*/ 27 w 90"/>
                <a:gd name="T55" fmla="*/ 13 h 36"/>
                <a:gd name="T56" fmla="*/ 21 w 90"/>
                <a:gd name="T57" fmla="*/ 13 h 36"/>
                <a:gd name="T58" fmla="*/ 13 w 90"/>
                <a:gd name="T59" fmla="*/ 11 h 36"/>
                <a:gd name="T60" fmla="*/ 5 w 90"/>
                <a:gd name="T61" fmla="*/ 11 h 36"/>
                <a:gd name="T62" fmla="*/ 1 w 90"/>
                <a:gd name="T63" fmla="*/ 14 h 36"/>
                <a:gd name="T64" fmla="*/ 2 w 90"/>
                <a:gd name="T65" fmla="*/ 18 h 36"/>
                <a:gd name="T66" fmla="*/ 3 w 90"/>
                <a:gd name="T67" fmla="*/ 24 h 36"/>
                <a:gd name="T68" fmla="*/ 8 w 90"/>
                <a:gd name="T69" fmla="*/ 20 h 36"/>
                <a:gd name="T70" fmla="*/ 13 w 90"/>
                <a:gd name="T71" fmla="*/ 23 h 36"/>
                <a:gd name="T72" fmla="*/ 11 w 90"/>
                <a:gd name="T73" fmla="*/ 25 h 36"/>
                <a:gd name="T74" fmla="*/ 10 w 90"/>
                <a:gd name="T75" fmla="*/ 27 h 36"/>
                <a:gd name="T76" fmla="*/ 8 w 90"/>
                <a:gd name="T77" fmla="*/ 27 h 36"/>
                <a:gd name="T78" fmla="*/ 11 w 90"/>
                <a:gd name="T79" fmla="*/ 30 h 36"/>
                <a:gd name="T80" fmla="*/ 14 w 90"/>
                <a:gd name="T81" fmla="*/ 32 h 36"/>
                <a:gd name="T82" fmla="*/ 17 w 90"/>
                <a:gd name="T83" fmla="*/ 34 h 36"/>
                <a:gd name="T84" fmla="*/ 22 w 90"/>
                <a:gd name="T85" fmla="*/ 36 h 36"/>
                <a:gd name="T86" fmla="*/ 24 w 90"/>
                <a:gd name="T87" fmla="*/ 33 h 36"/>
                <a:gd name="T88" fmla="*/ 23 w 90"/>
                <a:gd name="T89" fmla="*/ 26 h 36"/>
                <a:gd name="T90" fmla="*/ 26 w 90"/>
                <a:gd name="T91" fmla="*/ 24 h 36"/>
                <a:gd name="T92" fmla="*/ 28 w 90"/>
                <a:gd name="T93" fmla="*/ 22 h 36"/>
                <a:gd name="T94" fmla="*/ 32 w 90"/>
                <a:gd name="T95" fmla="*/ 21 h 36"/>
                <a:gd name="T96" fmla="*/ 32 w 90"/>
                <a:gd name="T97" fmla="*/ 25 h 36"/>
                <a:gd name="T98" fmla="*/ 33 w 90"/>
                <a:gd name="T99" fmla="*/ 27 h 36"/>
                <a:gd name="T100" fmla="*/ 35 w 90"/>
                <a:gd name="T101" fmla="*/ 30 h 36"/>
                <a:gd name="T102" fmla="*/ 43 w 90"/>
                <a:gd name="T103"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36">
                  <a:moveTo>
                    <a:pt x="44" y="31"/>
                  </a:moveTo>
                  <a:cubicBezTo>
                    <a:pt x="45" y="31"/>
                    <a:pt x="45" y="31"/>
                    <a:pt x="45" y="31"/>
                  </a:cubicBezTo>
                  <a:cubicBezTo>
                    <a:pt x="46" y="31"/>
                    <a:pt x="46" y="30"/>
                    <a:pt x="46" y="30"/>
                  </a:cubicBezTo>
                  <a:cubicBezTo>
                    <a:pt x="47" y="30"/>
                    <a:pt x="47" y="31"/>
                    <a:pt x="47" y="32"/>
                  </a:cubicBezTo>
                  <a:cubicBezTo>
                    <a:pt x="48" y="32"/>
                    <a:pt x="48" y="32"/>
                    <a:pt x="49" y="33"/>
                  </a:cubicBezTo>
                  <a:cubicBezTo>
                    <a:pt x="49" y="33"/>
                    <a:pt x="50" y="33"/>
                    <a:pt x="50" y="34"/>
                  </a:cubicBezTo>
                  <a:cubicBezTo>
                    <a:pt x="50" y="35"/>
                    <a:pt x="49" y="35"/>
                    <a:pt x="50" y="36"/>
                  </a:cubicBezTo>
                  <a:cubicBezTo>
                    <a:pt x="50" y="36"/>
                    <a:pt x="51" y="36"/>
                    <a:pt x="51" y="36"/>
                  </a:cubicBezTo>
                  <a:cubicBezTo>
                    <a:pt x="52" y="36"/>
                    <a:pt x="52" y="36"/>
                    <a:pt x="52" y="36"/>
                  </a:cubicBezTo>
                  <a:cubicBezTo>
                    <a:pt x="53" y="36"/>
                    <a:pt x="53" y="36"/>
                    <a:pt x="53" y="36"/>
                  </a:cubicBezTo>
                  <a:cubicBezTo>
                    <a:pt x="54" y="36"/>
                    <a:pt x="54" y="35"/>
                    <a:pt x="54" y="35"/>
                  </a:cubicBezTo>
                  <a:cubicBezTo>
                    <a:pt x="55" y="35"/>
                    <a:pt x="55" y="35"/>
                    <a:pt x="56" y="35"/>
                  </a:cubicBezTo>
                  <a:cubicBezTo>
                    <a:pt x="56" y="35"/>
                    <a:pt x="57" y="35"/>
                    <a:pt x="58" y="35"/>
                  </a:cubicBezTo>
                  <a:cubicBezTo>
                    <a:pt x="58" y="35"/>
                    <a:pt x="58" y="35"/>
                    <a:pt x="58" y="35"/>
                  </a:cubicBezTo>
                  <a:cubicBezTo>
                    <a:pt x="58" y="34"/>
                    <a:pt x="58" y="34"/>
                    <a:pt x="59" y="34"/>
                  </a:cubicBezTo>
                  <a:cubicBezTo>
                    <a:pt x="59" y="34"/>
                    <a:pt x="59" y="33"/>
                    <a:pt x="60" y="33"/>
                  </a:cubicBezTo>
                  <a:cubicBezTo>
                    <a:pt x="60" y="32"/>
                    <a:pt x="60" y="32"/>
                    <a:pt x="61" y="32"/>
                  </a:cubicBezTo>
                  <a:cubicBezTo>
                    <a:pt x="61" y="32"/>
                    <a:pt x="62" y="32"/>
                    <a:pt x="62" y="32"/>
                  </a:cubicBezTo>
                  <a:cubicBezTo>
                    <a:pt x="62" y="32"/>
                    <a:pt x="63" y="32"/>
                    <a:pt x="63" y="32"/>
                  </a:cubicBezTo>
                  <a:cubicBezTo>
                    <a:pt x="64" y="32"/>
                    <a:pt x="64" y="31"/>
                    <a:pt x="64" y="31"/>
                  </a:cubicBezTo>
                  <a:cubicBezTo>
                    <a:pt x="65" y="31"/>
                    <a:pt x="65" y="31"/>
                    <a:pt x="65" y="31"/>
                  </a:cubicBezTo>
                  <a:cubicBezTo>
                    <a:pt x="66" y="30"/>
                    <a:pt x="66" y="31"/>
                    <a:pt x="67" y="31"/>
                  </a:cubicBezTo>
                  <a:cubicBezTo>
                    <a:pt x="68" y="31"/>
                    <a:pt x="68" y="32"/>
                    <a:pt x="69" y="32"/>
                  </a:cubicBezTo>
                  <a:cubicBezTo>
                    <a:pt x="70" y="32"/>
                    <a:pt x="70" y="32"/>
                    <a:pt x="70" y="32"/>
                  </a:cubicBezTo>
                  <a:cubicBezTo>
                    <a:pt x="71" y="32"/>
                    <a:pt x="71" y="32"/>
                    <a:pt x="71" y="32"/>
                  </a:cubicBezTo>
                  <a:cubicBezTo>
                    <a:pt x="72" y="32"/>
                    <a:pt x="72" y="32"/>
                    <a:pt x="73" y="32"/>
                  </a:cubicBezTo>
                  <a:cubicBezTo>
                    <a:pt x="73" y="32"/>
                    <a:pt x="73" y="33"/>
                    <a:pt x="74" y="33"/>
                  </a:cubicBezTo>
                  <a:cubicBezTo>
                    <a:pt x="75" y="33"/>
                    <a:pt x="75" y="33"/>
                    <a:pt x="76" y="33"/>
                  </a:cubicBezTo>
                  <a:cubicBezTo>
                    <a:pt x="76" y="33"/>
                    <a:pt x="77" y="33"/>
                    <a:pt x="77" y="33"/>
                  </a:cubicBezTo>
                  <a:cubicBezTo>
                    <a:pt x="78" y="33"/>
                    <a:pt x="78" y="33"/>
                    <a:pt x="78" y="33"/>
                  </a:cubicBezTo>
                  <a:cubicBezTo>
                    <a:pt x="79" y="33"/>
                    <a:pt x="79" y="33"/>
                    <a:pt x="79" y="33"/>
                  </a:cubicBezTo>
                  <a:cubicBezTo>
                    <a:pt x="79" y="32"/>
                    <a:pt x="79" y="32"/>
                    <a:pt x="79" y="31"/>
                  </a:cubicBezTo>
                  <a:cubicBezTo>
                    <a:pt x="79" y="31"/>
                    <a:pt x="78" y="30"/>
                    <a:pt x="78" y="30"/>
                  </a:cubicBezTo>
                  <a:cubicBezTo>
                    <a:pt x="78" y="29"/>
                    <a:pt x="78" y="29"/>
                    <a:pt x="77" y="29"/>
                  </a:cubicBezTo>
                  <a:cubicBezTo>
                    <a:pt x="77" y="28"/>
                    <a:pt x="77" y="28"/>
                    <a:pt x="77" y="28"/>
                  </a:cubicBezTo>
                  <a:cubicBezTo>
                    <a:pt x="77" y="27"/>
                    <a:pt x="76" y="28"/>
                    <a:pt x="76" y="27"/>
                  </a:cubicBezTo>
                  <a:cubicBezTo>
                    <a:pt x="76" y="27"/>
                    <a:pt x="76" y="27"/>
                    <a:pt x="76" y="27"/>
                  </a:cubicBezTo>
                  <a:cubicBezTo>
                    <a:pt x="76" y="27"/>
                    <a:pt x="76" y="27"/>
                    <a:pt x="76" y="26"/>
                  </a:cubicBezTo>
                  <a:cubicBezTo>
                    <a:pt x="76" y="26"/>
                    <a:pt x="76" y="26"/>
                    <a:pt x="77" y="26"/>
                  </a:cubicBezTo>
                  <a:cubicBezTo>
                    <a:pt x="77" y="26"/>
                    <a:pt x="78" y="26"/>
                    <a:pt x="79" y="26"/>
                  </a:cubicBezTo>
                  <a:cubicBezTo>
                    <a:pt x="79" y="26"/>
                    <a:pt x="79" y="26"/>
                    <a:pt x="80" y="26"/>
                  </a:cubicBezTo>
                  <a:cubicBezTo>
                    <a:pt x="80" y="26"/>
                    <a:pt x="81" y="27"/>
                    <a:pt x="81" y="27"/>
                  </a:cubicBezTo>
                  <a:cubicBezTo>
                    <a:pt x="81" y="26"/>
                    <a:pt x="81" y="26"/>
                    <a:pt x="81" y="25"/>
                  </a:cubicBezTo>
                  <a:cubicBezTo>
                    <a:pt x="81" y="25"/>
                    <a:pt x="80" y="25"/>
                    <a:pt x="80" y="24"/>
                  </a:cubicBezTo>
                  <a:cubicBezTo>
                    <a:pt x="80" y="23"/>
                    <a:pt x="80" y="23"/>
                    <a:pt x="80" y="22"/>
                  </a:cubicBezTo>
                  <a:cubicBezTo>
                    <a:pt x="80" y="21"/>
                    <a:pt x="80" y="20"/>
                    <a:pt x="81" y="20"/>
                  </a:cubicBezTo>
                  <a:cubicBezTo>
                    <a:pt x="81" y="21"/>
                    <a:pt x="81" y="21"/>
                    <a:pt x="82" y="21"/>
                  </a:cubicBezTo>
                  <a:cubicBezTo>
                    <a:pt x="82" y="21"/>
                    <a:pt x="82" y="21"/>
                    <a:pt x="82" y="21"/>
                  </a:cubicBezTo>
                  <a:cubicBezTo>
                    <a:pt x="83" y="21"/>
                    <a:pt x="83" y="21"/>
                    <a:pt x="83" y="21"/>
                  </a:cubicBezTo>
                  <a:cubicBezTo>
                    <a:pt x="84" y="21"/>
                    <a:pt x="84" y="21"/>
                    <a:pt x="84" y="21"/>
                  </a:cubicBezTo>
                  <a:cubicBezTo>
                    <a:pt x="85" y="21"/>
                    <a:pt x="85" y="21"/>
                    <a:pt x="85" y="20"/>
                  </a:cubicBezTo>
                  <a:cubicBezTo>
                    <a:pt x="85" y="20"/>
                    <a:pt x="85" y="20"/>
                    <a:pt x="85" y="20"/>
                  </a:cubicBezTo>
                  <a:cubicBezTo>
                    <a:pt x="85" y="19"/>
                    <a:pt x="85" y="19"/>
                    <a:pt x="85" y="19"/>
                  </a:cubicBezTo>
                  <a:cubicBezTo>
                    <a:pt x="85" y="18"/>
                    <a:pt x="85" y="18"/>
                    <a:pt x="85" y="18"/>
                  </a:cubicBezTo>
                  <a:cubicBezTo>
                    <a:pt x="85" y="18"/>
                    <a:pt x="85" y="18"/>
                    <a:pt x="85" y="18"/>
                  </a:cubicBezTo>
                  <a:cubicBezTo>
                    <a:pt x="85" y="17"/>
                    <a:pt x="85" y="16"/>
                    <a:pt x="86" y="16"/>
                  </a:cubicBezTo>
                  <a:cubicBezTo>
                    <a:pt x="87" y="15"/>
                    <a:pt x="87" y="15"/>
                    <a:pt x="88" y="15"/>
                  </a:cubicBezTo>
                  <a:cubicBezTo>
                    <a:pt x="89" y="15"/>
                    <a:pt x="89" y="15"/>
                    <a:pt x="90" y="15"/>
                  </a:cubicBezTo>
                  <a:cubicBezTo>
                    <a:pt x="90" y="15"/>
                    <a:pt x="90" y="15"/>
                    <a:pt x="90" y="15"/>
                  </a:cubicBezTo>
                  <a:cubicBezTo>
                    <a:pt x="89" y="14"/>
                    <a:pt x="89" y="14"/>
                    <a:pt x="89" y="14"/>
                  </a:cubicBezTo>
                  <a:cubicBezTo>
                    <a:pt x="89" y="14"/>
                    <a:pt x="88" y="14"/>
                    <a:pt x="87" y="13"/>
                  </a:cubicBezTo>
                  <a:cubicBezTo>
                    <a:pt x="87" y="13"/>
                    <a:pt x="87" y="13"/>
                    <a:pt x="87" y="13"/>
                  </a:cubicBezTo>
                  <a:cubicBezTo>
                    <a:pt x="87" y="12"/>
                    <a:pt x="87" y="12"/>
                    <a:pt x="86" y="12"/>
                  </a:cubicBezTo>
                  <a:cubicBezTo>
                    <a:pt x="86" y="12"/>
                    <a:pt x="86" y="12"/>
                    <a:pt x="85" y="12"/>
                  </a:cubicBezTo>
                  <a:cubicBezTo>
                    <a:pt x="85" y="12"/>
                    <a:pt x="85" y="12"/>
                    <a:pt x="84" y="12"/>
                  </a:cubicBezTo>
                  <a:cubicBezTo>
                    <a:pt x="84" y="13"/>
                    <a:pt x="84" y="13"/>
                    <a:pt x="83" y="13"/>
                  </a:cubicBezTo>
                  <a:cubicBezTo>
                    <a:pt x="83" y="13"/>
                    <a:pt x="82" y="13"/>
                    <a:pt x="82" y="13"/>
                  </a:cubicBezTo>
                  <a:cubicBezTo>
                    <a:pt x="81" y="12"/>
                    <a:pt x="81" y="12"/>
                    <a:pt x="81" y="12"/>
                  </a:cubicBezTo>
                  <a:cubicBezTo>
                    <a:pt x="81" y="12"/>
                    <a:pt x="80" y="12"/>
                    <a:pt x="80" y="12"/>
                  </a:cubicBezTo>
                  <a:cubicBezTo>
                    <a:pt x="80" y="12"/>
                    <a:pt x="80" y="11"/>
                    <a:pt x="80" y="11"/>
                  </a:cubicBezTo>
                  <a:cubicBezTo>
                    <a:pt x="79" y="11"/>
                    <a:pt x="79" y="11"/>
                    <a:pt x="79" y="11"/>
                  </a:cubicBezTo>
                  <a:cubicBezTo>
                    <a:pt x="78" y="10"/>
                    <a:pt x="78" y="11"/>
                    <a:pt x="77" y="11"/>
                  </a:cubicBezTo>
                  <a:cubicBezTo>
                    <a:pt x="77" y="11"/>
                    <a:pt x="77" y="11"/>
                    <a:pt x="76" y="11"/>
                  </a:cubicBezTo>
                  <a:cubicBezTo>
                    <a:pt x="76" y="11"/>
                    <a:pt x="75" y="11"/>
                    <a:pt x="75" y="11"/>
                  </a:cubicBezTo>
                  <a:cubicBezTo>
                    <a:pt x="75" y="11"/>
                    <a:pt x="74" y="11"/>
                    <a:pt x="74" y="11"/>
                  </a:cubicBezTo>
                  <a:cubicBezTo>
                    <a:pt x="74" y="12"/>
                    <a:pt x="73" y="12"/>
                    <a:pt x="73" y="12"/>
                  </a:cubicBezTo>
                  <a:cubicBezTo>
                    <a:pt x="73" y="12"/>
                    <a:pt x="72" y="12"/>
                    <a:pt x="72" y="12"/>
                  </a:cubicBezTo>
                  <a:cubicBezTo>
                    <a:pt x="72" y="11"/>
                    <a:pt x="72" y="11"/>
                    <a:pt x="72" y="11"/>
                  </a:cubicBezTo>
                  <a:cubicBezTo>
                    <a:pt x="71" y="11"/>
                    <a:pt x="71" y="11"/>
                    <a:pt x="71" y="12"/>
                  </a:cubicBezTo>
                  <a:cubicBezTo>
                    <a:pt x="70" y="12"/>
                    <a:pt x="70" y="12"/>
                    <a:pt x="70" y="13"/>
                  </a:cubicBezTo>
                  <a:cubicBezTo>
                    <a:pt x="70" y="13"/>
                    <a:pt x="70" y="13"/>
                    <a:pt x="69" y="13"/>
                  </a:cubicBezTo>
                  <a:cubicBezTo>
                    <a:pt x="69" y="13"/>
                    <a:pt x="68" y="13"/>
                    <a:pt x="68" y="13"/>
                  </a:cubicBezTo>
                  <a:cubicBezTo>
                    <a:pt x="68" y="12"/>
                    <a:pt x="67" y="12"/>
                    <a:pt x="67" y="12"/>
                  </a:cubicBezTo>
                  <a:cubicBezTo>
                    <a:pt x="66" y="12"/>
                    <a:pt x="66" y="12"/>
                    <a:pt x="66" y="11"/>
                  </a:cubicBezTo>
                  <a:cubicBezTo>
                    <a:pt x="66" y="11"/>
                    <a:pt x="65" y="11"/>
                    <a:pt x="65" y="11"/>
                  </a:cubicBezTo>
                  <a:cubicBezTo>
                    <a:pt x="65" y="11"/>
                    <a:pt x="65" y="10"/>
                    <a:pt x="64" y="10"/>
                  </a:cubicBezTo>
                  <a:cubicBezTo>
                    <a:pt x="64" y="10"/>
                    <a:pt x="64" y="9"/>
                    <a:pt x="63" y="9"/>
                  </a:cubicBezTo>
                  <a:cubicBezTo>
                    <a:pt x="63" y="9"/>
                    <a:pt x="63" y="9"/>
                    <a:pt x="63" y="9"/>
                  </a:cubicBezTo>
                  <a:cubicBezTo>
                    <a:pt x="63" y="9"/>
                    <a:pt x="63" y="8"/>
                    <a:pt x="63" y="8"/>
                  </a:cubicBezTo>
                  <a:cubicBezTo>
                    <a:pt x="62" y="7"/>
                    <a:pt x="62" y="7"/>
                    <a:pt x="61" y="7"/>
                  </a:cubicBezTo>
                  <a:cubicBezTo>
                    <a:pt x="60" y="6"/>
                    <a:pt x="60" y="6"/>
                    <a:pt x="59" y="6"/>
                  </a:cubicBezTo>
                  <a:cubicBezTo>
                    <a:pt x="59" y="5"/>
                    <a:pt x="58" y="5"/>
                    <a:pt x="58" y="5"/>
                  </a:cubicBezTo>
                  <a:cubicBezTo>
                    <a:pt x="57" y="5"/>
                    <a:pt x="57" y="5"/>
                    <a:pt x="56" y="5"/>
                  </a:cubicBezTo>
                  <a:cubicBezTo>
                    <a:pt x="56" y="4"/>
                    <a:pt x="56" y="4"/>
                    <a:pt x="56" y="3"/>
                  </a:cubicBezTo>
                  <a:cubicBezTo>
                    <a:pt x="55" y="3"/>
                    <a:pt x="55" y="3"/>
                    <a:pt x="54" y="3"/>
                  </a:cubicBezTo>
                  <a:cubicBezTo>
                    <a:pt x="54" y="3"/>
                    <a:pt x="53" y="3"/>
                    <a:pt x="53" y="3"/>
                  </a:cubicBezTo>
                  <a:cubicBezTo>
                    <a:pt x="53" y="3"/>
                    <a:pt x="52" y="4"/>
                    <a:pt x="52" y="4"/>
                  </a:cubicBezTo>
                  <a:cubicBezTo>
                    <a:pt x="51" y="4"/>
                    <a:pt x="51" y="5"/>
                    <a:pt x="51" y="5"/>
                  </a:cubicBezTo>
                  <a:cubicBezTo>
                    <a:pt x="50" y="5"/>
                    <a:pt x="50" y="5"/>
                    <a:pt x="50" y="5"/>
                  </a:cubicBezTo>
                  <a:cubicBezTo>
                    <a:pt x="50" y="4"/>
                    <a:pt x="49" y="4"/>
                    <a:pt x="49" y="4"/>
                  </a:cubicBezTo>
                  <a:cubicBezTo>
                    <a:pt x="49" y="3"/>
                    <a:pt x="49" y="3"/>
                    <a:pt x="48" y="3"/>
                  </a:cubicBezTo>
                  <a:cubicBezTo>
                    <a:pt x="48" y="3"/>
                    <a:pt x="48" y="3"/>
                    <a:pt x="47" y="3"/>
                  </a:cubicBezTo>
                  <a:cubicBezTo>
                    <a:pt x="47" y="3"/>
                    <a:pt x="46" y="3"/>
                    <a:pt x="46" y="3"/>
                  </a:cubicBezTo>
                  <a:cubicBezTo>
                    <a:pt x="46" y="3"/>
                    <a:pt x="46" y="3"/>
                    <a:pt x="45" y="3"/>
                  </a:cubicBezTo>
                  <a:cubicBezTo>
                    <a:pt x="45" y="2"/>
                    <a:pt x="45" y="2"/>
                    <a:pt x="44" y="1"/>
                  </a:cubicBezTo>
                  <a:cubicBezTo>
                    <a:pt x="44" y="1"/>
                    <a:pt x="44" y="1"/>
                    <a:pt x="44" y="1"/>
                  </a:cubicBezTo>
                  <a:cubicBezTo>
                    <a:pt x="44" y="1"/>
                    <a:pt x="43" y="0"/>
                    <a:pt x="43" y="0"/>
                  </a:cubicBezTo>
                  <a:cubicBezTo>
                    <a:pt x="43" y="0"/>
                    <a:pt x="42" y="0"/>
                    <a:pt x="42" y="0"/>
                  </a:cubicBezTo>
                  <a:cubicBezTo>
                    <a:pt x="41" y="0"/>
                    <a:pt x="41" y="0"/>
                    <a:pt x="41" y="0"/>
                  </a:cubicBezTo>
                  <a:cubicBezTo>
                    <a:pt x="41" y="0"/>
                    <a:pt x="40" y="0"/>
                    <a:pt x="40" y="1"/>
                  </a:cubicBezTo>
                  <a:cubicBezTo>
                    <a:pt x="40" y="1"/>
                    <a:pt x="40" y="0"/>
                    <a:pt x="39" y="1"/>
                  </a:cubicBezTo>
                  <a:cubicBezTo>
                    <a:pt x="39" y="1"/>
                    <a:pt x="39" y="1"/>
                    <a:pt x="39" y="1"/>
                  </a:cubicBezTo>
                  <a:cubicBezTo>
                    <a:pt x="38" y="2"/>
                    <a:pt x="38" y="2"/>
                    <a:pt x="37" y="2"/>
                  </a:cubicBezTo>
                  <a:cubicBezTo>
                    <a:pt x="37" y="2"/>
                    <a:pt x="37" y="2"/>
                    <a:pt x="36" y="2"/>
                  </a:cubicBezTo>
                  <a:cubicBezTo>
                    <a:pt x="36" y="2"/>
                    <a:pt x="36" y="2"/>
                    <a:pt x="36" y="2"/>
                  </a:cubicBezTo>
                  <a:cubicBezTo>
                    <a:pt x="35" y="2"/>
                    <a:pt x="35" y="2"/>
                    <a:pt x="35" y="2"/>
                  </a:cubicBezTo>
                  <a:cubicBezTo>
                    <a:pt x="34" y="3"/>
                    <a:pt x="34" y="3"/>
                    <a:pt x="34" y="3"/>
                  </a:cubicBezTo>
                  <a:cubicBezTo>
                    <a:pt x="33" y="3"/>
                    <a:pt x="33" y="3"/>
                    <a:pt x="32" y="3"/>
                  </a:cubicBezTo>
                  <a:cubicBezTo>
                    <a:pt x="32" y="3"/>
                    <a:pt x="31" y="3"/>
                    <a:pt x="31" y="3"/>
                  </a:cubicBezTo>
                  <a:cubicBezTo>
                    <a:pt x="31" y="3"/>
                    <a:pt x="31" y="3"/>
                    <a:pt x="31" y="4"/>
                  </a:cubicBezTo>
                  <a:cubicBezTo>
                    <a:pt x="30" y="4"/>
                    <a:pt x="30" y="4"/>
                    <a:pt x="29" y="4"/>
                  </a:cubicBezTo>
                  <a:cubicBezTo>
                    <a:pt x="29" y="4"/>
                    <a:pt x="28" y="3"/>
                    <a:pt x="28" y="4"/>
                  </a:cubicBezTo>
                  <a:cubicBezTo>
                    <a:pt x="28" y="4"/>
                    <a:pt x="27" y="4"/>
                    <a:pt x="27" y="5"/>
                  </a:cubicBezTo>
                  <a:cubicBezTo>
                    <a:pt x="27" y="5"/>
                    <a:pt x="27" y="5"/>
                    <a:pt x="28" y="5"/>
                  </a:cubicBezTo>
                  <a:cubicBezTo>
                    <a:pt x="28" y="5"/>
                    <a:pt x="28" y="5"/>
                    <a:pt x="29" y="5"/>
                  </a:cubicBezTo>
                  <a:cubicBezTo>
                    <a:pt x="29" y="6"/>
                    <a:pt x="29" y="6"/>
                    <a:pt x="29" y="6"/>
                  </a:cubicBezTo>
                  <a:cubicBezTo>
                    <a:pt x="29" y="7"/>
                    <a:pt x="29" y="7"/>
                    <a:pt x="29" y="7"/>
                  </a:cubicBezTo>
                  <a:cubicBezTo>
                    <a:pt x="29" y="7"/>
                    <a:pt x="28" y="7"/>
                    <a:pt x="28" y="7"/>
                  </a:cubicBezTo>
                  <a:cubicBezTo>
                    <a:pt x="28" y="7"/>
                    <a:pt x="27" y="7"/>
                    <a:pt x="27" y="7"/>
                  </a:cubicBezTo>
                  <a:cubicBezTo>
                    <a:pt x="27" y="8"/>
                    <a:pt x="27" y="8"/>
                    <a:pt x="27" y="8"/>
                  </a:cubicBezTo>
                  <a:cubicBezTo>
                    <a:pt x="27" y="8"/>
                    <a:pt x="27" y="8"/>
                    <a:pt x="27" y="9"/>
                  </a:cubicBezTo>
                  <a:cubicBezTo>
                    <a:pt x="28" y="9"/>
                    <a:pt x="28" y="9"/>
                    <a:pt x="28" y="9"/>
                  </a:cubicBezTo>
                  <a:cubicBezTo>
                    <a:pt x="27" y="9"/>
                    <a:pt x="27" y="9"/>
                    <a:pt x="27" y="10"/>
                  </a:cubicBezTo>
                  <a:cubicBezTo>
                    <a:pt x="27" y="10"/>
                    <a:pt x="26" y="9"/>
                    <a:pt x="26" y="10"/>
                  </a:cubicBezTo>
                  <a:cubicBezTo>
                    <a:pt x="26" y="10"/>
                    <a:pt x="26" y="11"/>
                    <a:pt x="26" y="11"/>
                  </a:cubicBezTo>
                  <a:cubicBezTo>
                    <a:pt x="27" y="11"/>
                    <a:pt x="27" y="11"/>
                    <a:pt x="27" y="11"/>
                  </a:cubicBezTo>
                  <a:cubicBezTo>
                    <a:pt x="28" y="11"/>
                    <a:pt x="28" y="11"/>
                    <a:pt x="28" y="11"/>
                  </a:cubicBezTo>
                  <a:cubicBezTo>
                    <a:pt x="29" y="11"/>
                    <a:pt x="29" y="11"/>
                    <a:pt x="29" y="12"/>
                  </a:cubicBezTo>
                  <a:cubicBezTo>
                    <a:pt x="29" y="12"/>
                    <a:pt x="29" y="12"/>
                    <a:pt x="29" y="12"/>
                  </a:cubicBezTo>
                  <a:cubicBezTo>
                    <a:pt x="29" y="13"/>
                    <a:pt x="28" y="13"/>
                    <a:pt x="27" y="13"/>
                  </a:cubicBezTo>
                  <a:cubicBezTo>
                    <a:pt x="27" y="13"/>
                    <a:pt x="27" y="13"/>
                    <a:pt x="26" y="13"/>
                  </a:cubicBezTo>
                  <a:cubicBezTo>
                    <a:pt x="26" y="13"/>
                    <a:pt x="26" y="13"/>
                    <a:pt x="25" y="12"/>
                  </a:cubicBezTo>
                  <a:cubicBezTo>
                    <a:pt x="25" y="12"/>
                    <a:pt x="24" y="12"/>
                    <a:pt x="24" y="12"/>
                  </a:cubicBezTo>
                  <a:cubicBezTo>
                    <a:pt x="23" y="12"/>
                    <a:pt x="23" y="12"/>
                    <a:pt x="23" y="12"/>
                  </a:cubicBezTo>
                  <a:cubicBezTo>
                    <a:pt x="22" y="12"/>
                    <a:pt x="21" y="12"/>
                    <a:pt x="21" y="13"/>
                  </a:cubicBezTo>
                  <a:cubicBezTo>
                    <a:pt x="20" y="13"/>
                    <a:pt x="19" y="12"/>
                    <a:pt x="18" y="13"/>
                  </a:cubicBezTo>
                  <a:cubicBezTo>
                    <a:pt x="17" y="13"/>
                    <a:pt x="17" y="13"/>
                    <a:pt x="16" y="13"/>
                  </a:cubicBezTo>
                  <a:cubicBezTo>
                    <a:pt x="16" y="13"/>
                    <a:pt x="16" y="12"/>
                    <a:pt x="15" y="12"/>
                  </a:cubicBezTo>
                  <a:cubicBezTo>
                    <a:pt x="15" y="12"/>
                    <a:pt x="14" y="12"/>
                    <a:pt x="14" y="12"/>
                  </a:cubicBezTo>
                  <a:cubicBezTo>
                    <a:pt x="13" y="12"/>
                    <a:pt x="13" y="11"/>
                    <a:pt x="13" y="11"/>
                  </a:cubicBezTo>
                  <a:cubicBezTo>
                    <a:pt x="12" y="10"/>
                    <a:pt x="12" y="10"/>
                    <a:pt x="11" y="10"/>
                  </a:cubicBezTo>
                  <a:cubicBezTo>
                    <a:pt x="11" y="10"/>
                    <a:pt x="11" y="10"/>
                    <a:pt x="10" y="10"/>
                  </a:cubicBezTo>
                  <a:cubicBezTo>
                    <a:pt x="9" y="10"/>
                    <a:pt x="9" y="10"/>
                    <a:pt x="8" y="10"/>
                  </a:cubicBezTo>
                  <a:cubicBezTo>
                    <a:pt x="7" y="11"/>
                    <a:pt x="7" y="10"/>
                    <a:pt x="6" y="10"/>
                  </a:cubicBezTo>
                  <a:cubicBezTo>
                    <a:pt x="5" y="11"/>
                    <a:pt x="5" y="11"/>
                    <a:pt x="5" y="11"/>
                  </a:cubicBezTo>
                  <a:cubicBezTo>
                    <a:pt x="4" y="12"/>
                    <a:pt x="5" y="12"/>
                    <a:pt x="4" y="13"/>
                  </a:cubicBezTo>
                  <a:cubicBezTo>
                    <a:pt x="4" y="13"/>
                    <a:pt x="4" y="14"/>
                    <a:pt x="3" y="14"/>
                  </a:cubicBezTo>
                  <a:cubicBezTo>
                    <a:pt x="3" y="14"/>
                    <a:pt x="2" y="15"/>
                    <a:pt x="2" y="15"/>
                  </a:cubicBezTo>
                  <a:cubicBezTo>
                    <a:pt x="2" y="15"/>
                    <a:pt x="2" y="14"/>
                    <a:pt x="1" y="14"/>
                  </a:cubicBezTo>
                  <a:cubicBezTo>
                    <a:pt x="1" y="14"/>
                    <a:pt x="1" y="14"/>
                    <a:pt x="1" y="14"/>
                  </a:cubicBezTo>
                  <a:cubicBezTo>
                    <a:pt x="0" y="14"/>
                    <a:pt x="0" y="14"/>
                    <a:pt x="0" y="14"/>
                  </a:cubicBezTo>
                  <a:cubicBezTo>
                    <a:pt x="0" y="15"/>
                    <a:pt x="0" y="15"/>
                    <a:pt x="0" y="16"/>
                  </a:cubicBezTo>
                  <a:cubicBezTo>
                    <a:pt x="0" y="17"/>
                    <a:pt x="0" y="17"/>
                    <a:pt x="1" y="18"/>
                  </a:cubicBezTo>
                  <a:cubicBezTo>
                    <a:pt x="1" y="18"/>
                    <a:pt x="1" y="18"/>
                    <a:pt x="2" y="18"/>
                  </a:cubicBezTo>
                  <a:cubicBezTo>
                    <a:pt x="2" y="18"/>
                    <a:pt x="2" y="18"/>
                    <a:pt x="2" y="18"/>
                  </a:cubicBezTo>
                  <a:cubicBezTo>
                    <a:pt x="2" y="19"/>
                    <a:pt x="2" y="19"/>
                    <a:pt x="2" y="20"/>
                  </a:cubicBezTo>
                  <a:cubicBezTo>
                    <a:pt x="3" y="20"/>
                    <a:pt x="2" y="20"/>
                    <a:pt x="2" y="21"/>
                  </a:cubicBezTo>
                  <a:cubicBezTo>
                    <a:pt x="2" y="22"/>
                    <a:pt x="3" y="22"/>
                    <a:pt x="3" y="23"/>
                  </a:cubicBezTo>
                  <a:cubicBezTo>
                    <a:pt x="3" y="23"/>
                    <a:pt x="3" y="23"/>
                    <a:pt x="3" y="23"/>
                  </a:cubicBezTo>
                  <a:cubicBezTo>
                    <a:pt x="3" y="24"/>
                    <a:pt x="3" y="24"/>
                    <a:pt x="3" y="24"/>
                  </a:cubicBezTo>
                  <a:cubicBezTo>
                    <a:pt x="3" y="24"/>
                    <a:pt x="3" y="23"/>
                    <a:pt x="4" y="23"/>
                  </a:cubicBezTo>
                  <a:cubicBezTo>
                    <a:pt x="4" y="23"/>
                    <a:pt x="4" y="22"/>
                    <a:pt x="5" y="22"/>
                  </a:cubicBezTo>
                  <a:cubicBezTo>
                    <a:pt x="5" y="22"/>
                    <a:pt x="6" y="22"/>
                    <a:pt x="6" y="22"/>
                  </a:cubicBezTo>
                  <a:cubicBezTo>
                    <a:pt x="7" y="22"/>
                    <a:pt x="7" y="22"/>
                    <a:pt x="7" y="22"/>
                  </a:cubicBezTo>
                  <a:cubicBezTo>
                    <a:pt x="8" y="21"/>
                    <a:pt x="7" y="21"/>
                    <a:pt x="8" y="20"/>
                  </a:cubicBezTo>
                  <a:cubicBezTo>
                    <a:pt x="8" y="20"/>
                    <a:pt x="9" y="20"/>
                    <a:pt x="9" y="20"/>
                  </a:cubicBezTo>
                  <a:cubicBezTo>
                    <a:pt x="10" y="21"/>
                    <a:pt x="10" y="21"/>
                    <a:pt x="11" y="21"/>
                  </a:cubicBezTo>
                  <a:cubicBezTo>
                    <a:pt x="11" y="21"/>
                    <a:pt x="12" y="21"/>
                    <a:pt x="12" y="21"/>
                  </a:cubicBezTo>
                  <a:cubicBezTo>
                    <a:pt x="12" y="21"/>
                    <a:pt x="13" y="21"/>
                    <a:pt x="13" y="22"/>
                  </a:cubicBezTo>
                  <a:cubicBezTo>
                    <a:pt x="13" y="22"/>
                    <a:pt x="13" y="23"/>
                    <a:pt x="13" y="23"/>
                  </a:cubicBezTo>
                  <a:cubicBezTo>
                    <a:pt x="13" y="24"/>
                    <a:pt x="13" y="24"/>
                    <a:pt x="13" y="25"/>
                  </a:cubicBezTo>
                  <a:cubicBezTo>
                    <a:pt x="13" y="25"/>
                    <a:pt x="13" y="25"/>
                    <a:pt x="13" y="25"/>
                  </a:cubicBezTo>
                  <a:cubicBezTo>
                    <a:pt x="13" y="25"/>
                    <a:pt x="13" y="25"/>
                    <a:pt x="12" y="25"/>
                  </a:cubicBezTo>
                  <a:cubicBezTo>
                    <a:pt x="12" y="25"/>
                    <a:pt x="12" y="25"/>
                    <a:pt x="12" y="25"/>
                  </a:cubicBezTo>
                  <a:cubicBezTo>
                    <a:pt x="11" y="25"/>
                    <a:pt x="11" y="25"/>
                    <a:pt x="11" y="25"/>
                  </a:cubicBezTo>
                  <a:cubicBezTo>
                    <a:pt x="10" y="25"/>
                    <a:pt x="10" y="25"/>
                    <a:pt x="10" y="25"/>
                  </a:cubicBezTo>
                  <a:cubicBezTo>
                    <a:pt x="9" y="25"/>
                    <a:pt x="9" y="26"/>
                    <a:pt x="9" y="26"/>
                  </a:cubicBezTo>
                  <a:cubicBezTo>
                    <a:pt x="10" y="26"/>
                    <a:pt x="10" y="26"/>
                    <a:pt x="10" y="27"/>
                  </a:cubicBezTo>
                  <a:cubicBezTo>
                    <a:pt x="10" y="27"/>
                    <a:pt x="10" y="27"/>
                    <a:pt x="10" y="27"/>
                  </a:cubicBezTo>
                  <a:cubicBezTo>
                    <a:pt x="10" y="27"/>
                    <a:pt x="10" y="27"/>
                    <a:pt x="10" y="27"/>
                  </a:cubicBezTo>
                  <a:cubicBezTo>
                    <a:pt x="10" y="28"/>
                    <a:pt x="10" y="27"/>
                    <a:pt x="9" y="27"/>
                  </a:cubicBezTo>
                  <a:cubicBezTo>
                    <a:pt x="9" y="27"/>
                    <a:pt x="9" y="27"/>
                    <a:pt x="9" y="27"/>
                  </a:cubicBezTo>
                  <a:cubicBezTo>
                    <a:pt x="9" y="27"/>
                    <a:pt x="9" y="27"/>
                    <a:pt x="8" y="27"/>
                  </a:cubicBezTo>
                  <a:cubicBezTo>
                    <a:pt x="8" y="27"/>
                    <a:pt x="8" y="27"/>
                    <a:pt x="8" y="27"/>
                  </a:cubicBezTo>
                  <a:cubicBezTo>
                    <a:pt x="8" y="27"/>
                    <a:pt x="8" y="27"/>
                    <a:pt x="8" y="27"/>
                  </a:cubicBezTo>
                  <a:cubicBezTo>
                    <a:pt x="8" y="28"/>
                    <a:pt x="8" y="28"/>
                    <a:pt x="8" y="28"/>
                  </a:cubicBezTo>
                  <a:cubicBezTo>
                    <a:pt x="9" y="28"/>
                    <a:pt x="9" y="28"/>
                    <a:pt x="9" y="28"/>
                  </a:cubicBezTo>
                  <a:cubicBezTo>
                    <a:pt x="9" y="29"/>
                    <a:pt x="9" y="29"/>
                    <a:pt x="9" y="29"/>
                  </a:cubicBezTo>
                  <a:cubicBezTo>
                    <a:pt x="10" y="29"/>
                    <a:pt x="10" y="29"/>
                    <a:pt x="10" y="30"/>
                  </a:cubicBezTo>
                  <a:cubicBezTo>
                    <a:pt x="10" y="30"/>
                    <a:pt x="11" y="30"/>
                    <a:pt x="11" y="30"/>
                  </a:cubicBezTo>
                  <a:cubicBezTo>
                    <a:pt x="11" y="30"/>
                    <a:pt x="11" y="31"/>
                    <a:pt x="11" y="31"/>
                  </a:cubicBezTo>
                  <a:cubicBezTo>
                    <a:pt x="11" y="31"/>
                    <a:pt x="12" y="31"/>
                    <a:pt x="12" y="31"/>
                  </a:cubicBezTo>
                  <a:cubicBezTo>
                    <a:pt x="12" y="31"/>
                    <a:pt x="12" y="31"/>
                    <a:pt x="12" y="32"/>
                  </a:cubicBezTo>
                  <a:cubicBezTo>
                    <a:pt x="12" y="32"/>
                    <a:pt x="13" y="32"/>
                    <a:pt x="13" y="32"/>
                  </a:cubicBezTo>
                  <a:cubicBezTo>
                    <a:pt x="13" y="32"/>
                    <a:pt x="14" y="32"/>
                    <a:pt x="14" y="32"/>
                  </a:cubicBezTo>
                  <a:cubicBezTo>
                    <a:pt x="14" y="32"/>
                    <a:pt x="14" y="32"/>
                    <a:pt x="14" y="33"/>
                  </a:cubicBezTo>
                  <a:cubicBezTo>
                    <a:pt x="14" y="33"/>
                    <a:pt x="14" y="33"/>
                    <a:pt x="14" y="34"/>
                  </a:cubicBezTo>
                  <a:cubicBezTo>
                    <a:pt x="15" y="34"/>
                    <a:pt x="15" y="34"/>
                    <a:pt x="15" y="34"/>
                  </a:cubicBezTo>
                  <a:cubicBezTo>
                    <a:pt x="15" y="34"/>
                    <a:pt x="16" y="34"/>
                    <a:pt x="16" y="34"/>
                  </a:cubicBezTo>
                  <a:cubicBezTo>
                    <a:pt x="17" y="34"/>
                    <a:pt x="17" y="34"/>
                    <a:pt x="17" y="34"/>
                  </a:cubicBezTo>
                  <a:cubicBezTo>
                    <a:pt x="18" y="34"/>
                    <a:pt x="18" y="34"/>
                    <a:pt x="18" y="34"/>
                  </a:cubicBezTo>
                  <a:cubicBezTo>
                    <a:pt x="19" y="34"/>
                    <a:pt x="19" y="34"/>
                    <a:pt x="19" y="34"/>
                  </a:cubicBezTo>
                  <a:cubicBezTo>
                    <a:pt x="19" y="34"/>
                    <a:pt x="19" y="35"/>
                    <a:pt x="20" y="35"/>
                  </a:cubicBezTo>
                  <a:cubicBezTo>
                    <a:pt x="20" y="35"/>
                    <a:pt x="21" y="35"/>
                    <a:pt x="21" y="35"/>
                  </a:cubicBezTo>
                  <a:cubicBezTo>
                    <a:pt x="22" y="35"/>
                    <a:pt x="22" y="36"/>
                    <a:pt x="22" y="36"/>
                  </a:cubicBezTo>
                  <a:cubicBezTo>
                    <a:pt x="23" y="36"/>
                    <a:pt x="23" y="36"/>
                    <a:pt x="23" y="36"/>
                  </a:cubicBezTo>
                  <a:cubicBezTo>
                    <a:pt x="23" y="36"/>
                    <a:pt x="24" y="36"/>
                    <a:pt x="24" y="36"/>
                  </a:cubicBezTo>
                  <a:cubicBezTo>
                    <a:pt x="24" y="36"/>
                    <a:pt x="24" y="36"/>
                    <a:pt x="24" y="36"/>
                  </a:cubicBezTo>
                  <a:cubicBezTo>
                    <a:pt x="24" y="35"/>
                    <a:pt x="23" y="35"/>
                    <a:pt x="23" y="34"/>
                  </a:cubicBezTo>
                  <a:cubicBezTo>
                    <a:pt x="23" y="34"/>
                    <a:pt x="24" y="34"/>
                    <a:pt x="24" y="33"/>
                  </a:cubicBezTo>
                  <a:cubicBezTo>
                    <a:pt x="24" y="33"/>
                    <a:pt x="24" y="32"/>
                    <a:pt x="24" y="32"/>
                  </a:cubicBezTo>
                  <a:cubicBezTo>
                    <a:pt x="23" y="31"/>
                    <a:pt x="23" y="31"/>
                    <a:pt x="23" y="30"/>
                  </a:cubicBezTo>
                  <a:cubicBezTo>
                    <a:pt x="23" y="29"/>
                    <a:pt x="22" y="29"/>
                    <a:pt x="22" y="28"/>
                  </a:cubicBezTo>
                  <a:cubicBezTo>
                    <a:pt x="22" y="28"/>
                    <a:pt x="22" y="28"/>
                    <a:pt x="23" y="27"/>
                  </a:cubicBezTo>
                  <a:cubicBezTo>
                    <a:pt x="23" y="27"/>
                    <a:pt x="23" y="26"/>
                    <a:pt x="23" y="26"/>
                  </a:cubicBezTo>
                  <a:cubicBezTo>
                    <a:pt x="23" y="27"/>
                    <a:pt x="23" y="27"/>
                    <a:pt x="24" y="26"/>
                  </a:cubicBezTo>
                  <a:cubicBezTo>
                    <a:pt x="24" y="26"/>
                    <a:pt x="24" y="26"/>
                    <a:pt x="24" y="26"/>
                  </a:cubicBezTo>
                  <a:cubicBezTo>
                    <a:pt x="25" y="26"/>
                    <a:pt x="25" y="26"/>
                    <a:pt x="26" y="26"/>
                  </a:cubicBezTo>
                  <a:cubicBezTo>
                    <a:pt x="26" y="25"/>
                    <a:pt x="26" y="25"/>
                    <a:pt x="26" y="25"/>
                  </a:cubicBezTo>
                  <a:cubicBezTo>
                    <a:pt x="26" y="25"/>
                    <a:pt x="26" y="24"/>
                    <a:pt x="26" y="24"/>
                  </a:cubicBezTo>
                  <a:cubicBezTo>
                    <a:pt x="26" y="24"/>
                    <a:pt x="26" y="24"/>
                    <a:pt x="27" y="24"/>
                  </a:cubicBezTo>
                  <a:cubicBezTo>
                    <a:pt x="27" y="24"/>
                    <a:pt x="27" y="24"/>
                    <a:pt x="27" y="24"/>
                  </a:cubicBezTo>
                  <a:cubicBezTo>
                    <a:pt x="28" y="24"/>
                    <a:pt x="27" y="23"/>
                    <a:pt x="28" y="23"/>
                  </a:cubicBezTo>
                  <a:cubicBezTo>
                    <a:pt x="28" y="23"/>
                    <a:pt x="28" y="23"/>
                    <a:pt x="29" y="23"/>
                  </a:cubicBezTo>
                  <a:cubicBezTo>
                    <a:pt x="29" y="23"/>
                    <a:pt x="28" y="22"/>
                    <a:pt x="28" y="22"/>
                  </a:cubicBezTo>
                  <a:cubicBezTo>
                    <a:pt x="29" y="22"/>
                    <a:pt x="29" y="21"/>
                    <a:pt x="29" y="21"/>
                  </a:cubicBezTo>
                  <a:cubicBezTo>
                    <a:pt x="29" y="21"/>
                    <a:pt x="29" y="21"/>
                    <a:pt x="30" y="21"/>
                  </a:cubicBezTo>
                  <a:cubicBezTo>
                    <a:pt x="30" y="21"/>
                    <a:pt x="30" y="22"/>
                    <a:pt x="30" y="22"/>
                  </a:cubicBezTo>
                  <a:cubicBezTo>
                    <a:pt x="31" y="22"/>
                    <a:pt x="31" y="22"/>
                    <a:pt x="31" y="22"/>
                  </a:cubicBezTo>
                  <a:cubicBezTo>
                    <a:pt x="31" y="22"/>
                    <a:pt x="31" y="21"/>
                    <a:pt x="32" y="21"/>
                  </a:cubicBezTo>
                  <a:cubicBezTo>
                    <a:pt x="32" y="21"/>
                    <a:pt x="32" y="21"/>
                    <a:pt x="32" y="21"/>
                  </a:cubicBezTo>
                  <a:cubicBezTo>
                    <a:pt x="33" y="21"/>
                    <a:pt x="32" y="22"/>
                    <a:pt x="32" y="22"/>
                  </a:cubicBezTo>
                  <a:cubicBezTo>
                    <a:pt x="32" y="23"/>
                    <a:pt x="32" y="23"/>
                    <a:pt x="31" y="23"/>
                  </a:cubicBezTo>
                  <a:cubicBezTo>
                    <a:pt x="31" y="24"/>
                    <a:pt x="31" y="24"/>
                    <a:pt x="32" y="25"/>
                  </a:cubicBezTo>
                  <a:cubicBezTo>
                    <a:pt x="32" y="25"/>
                    <a:pt x="32" y="25"/>
                    <a:pt x="32" y="25"/>
                  </a:cubicBezTo>
                  <a:cubicBezTo>
                    <a:pt x="33" y="25"/>
                    <a:pt x="33" y="25"/>
                    <a:pt x="33" y="25"/>
                  </a:cubicBezTo>
                  <a:cubicBezTo>
                    <a:pt x="33" y="26"/>
                    <a:pt x="33" y="26"/>
                    <a:pt x="33" y="26"/>
                  </a:cubicBezTo>
                  <a:cubicBezTo>
                    <a:pt x="33" y="27"/>
                    <a:pt x="33" y="27"/>
                    <a:pt x="33" y="27"/>
                  </a:cubicBezTo>
                  <a:cubicBezTo>
                    <a:pt x="33" y="27"/>
                    <a:pt x="33" y="27"/>
                    <a:pt x="33" y="27"/>
                  </a:cubicBezTo>
                  <a:cubicBezTo>
                    <a:pt x="33" y="27"/>
                    <a:pt x="33" y="27"/>
                    <a:pt x="33" y="27"/>
                  </a:cubicBezTo>
                  <a:cubicBezTo>
                    <a:pt x="33" y="27"/>
                    <a:pt x="33" y="27"/>
                    <a:pt x="33" y="27"/>
                  </a:cubicBezTo>
                  <a:cubicBezTo>
                    <a:pt x="33" y="28"/>
                    <a:pt x="33" y="28"/>
                    <a:pt x="33" y="28"/>
                  </a:cubicBezTo>
                  <a:cubicBezTo>
                    <a:pt x="34" y="28"/>
                    <a:pt x="34" y="28"/>
                    <a:pt x="35" y="28"/>
                  </a:cubicBezTo>
                  <a:cubicBezTo>
                    <a:pt x="35" y="29"/>
                    <a:pt x="35" y="29"/>
                    <a:pt x="35" y="29"/>
                  </a:cubicBezTo>
                  <a:cubicBezTo>
                    <a:pt x="35" y="30"/>
                    <a:pt x="35" y="30"/>
                    <a:pt x="35" y="30"/>
                  </a:cubicBezTo>
                  <a:cubicBezTo>
                    <a:pt x="35" y="31"/>
                    <a:pt x="36" y="31"/>
                    <a:pt x="37" y="31"/>
                  </a:cubicBezTo>
                  <a:cubicBezTo>
                    <a:pt x="37" y="31"/>
                    <a:pt x="37" y="31"/>
                    <a:pt x="38" y="30"/>
                  </a:cubicBezTo>
                  <a:cubicBezTo>
                    <a:pt x="38" y="30"/>
                    <a:pt x="39" y="30"/>
                    <a:pt x="39" y="30"/>
                  </a:cubicBezTo>
                  <a:cubicBezTo>
                    <a:pt x="40" y="30"/>
                    <a:pt x="40" y="30"/>
                    <a:pt x="41" y="30"/>
                  </a:cubicBezTo>
                  <a:cubicBezTo>
                    <a:pt x="42" y="30"/>
                    <a:pt x="42" y="30"/>
                    <a:pt x="43" y="31"/>
                  </a:cubicBezTo>
                  <a:cubicBezTo>
                    <a:pt x="44" y="31"/>
                    <a:pt x="44" y="31"/>
                    <a:pt x="44" y="3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44" name="Freeform 135"/>
            <p:cNvSpPr>
              <a:spLocks/>
            </p:cNvSpPr>
            <p:nvPr/>
          </p:nvSpPr>
          <p:spPr bwMode="auto">
            <a:xfrm>
              <a:off x="5640389" y="16811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45" name="Freeform 136"/>
            <p:cNvSpPr>
              <a:spLocks/>
            </p:cNvSpPr>
            <p:nvPr/>
          </p:nvSpPr>
          <p:spPr bwMode="auto">
            <a:xfrm>
              <a:off x="4745039" y="1476376"/>
              <a:ext cx="431800" cy="227013"/>
            </a:xfrm>
            <a:custGeom>
              <a:avLst/>
              <a:gdLst>
                <a:gd name="T0" fmla="*/ 13 w 40"/>
                <a:gd name="T1" fmla="*/ 10 h 21"/>
                <a:gd name="T2" fmla="*/ 15 w 40"/>
                <a:gd name="T3" fmla="*/ 10 h 21"/>
                <a:gd name="T4" fmla="*/ 16 w 40"/>
                <a:gd name="T5" fmla="*/ 12 h 21"/>
                <a:gd name="T6" fmla="*/ 16 w 40"/>
                <a:gd name="T7" fmla="*/ 16 h 21"/>
                <a:gd name="T8" fmla="*/ 14 w 40"/>
                <a:gd name="T9" fmla="*/ 18 h 21"/>
                <a:gd name="T10" fmla="*/ 16 w 40"/>
                <a:gd name="T11" fmla="*/ 18 h 21"/>
                <a:gd name="T12" fmla="*/ 17 w 40"/>
                <a:gd name="T13" fmla="*/ 18 h 21"/>
                <a:gd name="T14" fmla="*/ 18 w 40"/>
                <a:gd name="T15" fmla="*/ 18 h 21"/>
                <a:gd name="T16" fmla="*/ 19 w 40"/>
                <a:gd name="T17" fmla="*/ 16 h 21"/>
                <a:gd name="T18" fmla="*/ 21 w 40"/>
                <a:gd name="T19" fmla="*/ 14 h 21"/>
                <a:gd name="T20" fmla="*/ 22 w 40"/>
                <a:gd name="T21" fmla="*/ 16 h 21"/>
                <a:gd name="T22" fmla="*/ 25 w 40"/>
                <a:gd name="T23" fmla="*/ 16 h 21"/>
                <a:gd name="T24" fmla="*/ 25 w 40"/>
                <a:gd name="T25" fmla="*/ 17 h 21"/>
                <a:gd name="T26" fmla="*/ 25 w 40"/>
                <a:gd name="T27" fmla="*/ 18 h 21"/>
                <a:gd name="T28" fmla="*/ 26 w 40"/>
                <a:gd name="T29" fmla="*/ 20 h 21"/>
                <a:gd name="T30" fmla="*/ 29 w 40"/>
                <a:gd name="T31" fmla="*/ 20 h 21"/>
                <a:gd name="T32" fmla="*/ 31 w 40"/>
                <a:gd name="T33" fmla="*/ 19 h 21"/>
                <a:gd name="T34" fmla="*/ 33 w 40"/>
                <a:gd name="T35" fmla="*/ 19 h 21"/>
                <a:gd name="T36" fmla="*/ 32 w 40"/>
                <a:gd name="T37" fmla="*/ 18 h 21"/>
                <a:gd name="T38" fmla="*/ 29 w 40"/>
                <a:gd name="T39" fmla="*/ 17 h 21"/>
                <a:gd name="T40" fmla="*/ 29 w 40"/>
                <a:gd name="T41" fmla="*/ 16 h 21"/>
                <a:gd name="T42" fmla="*/ 31 w 40"/>
                <a:gd name="T43" fmla="*/ 14 h 21"/>
                <a:gd name="T44" fmla="*/ 34 w 40"/>
                <a:gd name="T45" fmla="*/ 14 h 21"/>
                <a:gd name="T46" fmla="*/ 36 w 40"/>
                <a:gd name="T47" fmla="*/ 13 h 21"/>
                <a:gd name="T48" fmla="*/ 38 w 40"/>
                <a:gd name="T49" fmla="*/ 10 h 21"/>
                <a:gd name="T50" fmla="*/ 39 w 40"/>
                <a:gd name="T51" fmla="*/ 8 h 21"/>
                <a:gd name="T52" fmla="*/ 36 w 40"/>
                <a:gd name="T53" fmla="*/ 7 h 21"/>
                <a:gd name="T54" fmla="*/ 32 w 40"/>
                <a:gd name="T55" fmla="*/ 7 h 21"/>
                <a:gd name="T56" fmla="*/ 29 w 40"/>
                <a:gd name="T57" fmla="*/ 7 h 21"/>
                <a:gd name="T58" fmla="*/ 25 w 40"/>
                <a:gd name="T59" fmla="*/ 7 h 21"/>
                <a:gd name="T60" fmla="*/ 22 w 40"/>
                <a:gd name="T61" fmla="*/ 4 h 21"/>
                <a:gd name="T62" fmla="*/ 20 w 40"/>
                <a:gd name="T63" fmla="*/ 2 h 21"/>
                <a:gd name="T64" fmla="*/ 17 w 40"/>
                <a:gd name="T65" fmla="*/ 0 h 21"/>
                <a:gd name="T66" fmla="*/ 14 w 40"/>
                <a:gd name="T67" fmla="*/ 1 h 21"/>
                <a:gd name="T68" fmla="*/ 12 w 40"/>
                <a:gd name="T69" fmla="*/ 1 h 21"/>
                <a:gd name="T70" fmla="*/ 10 w 40"/>
                <a:gd name="T71" fmla="*/ 2 h 21"/>
                <a:gd name="T72" fmla="*/ 8 w 40"/>
                <a:gd name="T73" fmla="*/ 2 h 21"/>
                <a:gd name="T74" fmla="*/ 6 w 40"/>
                <a:gd name="T75" fmla="*/ 1 h 21"/>
                <a:gd name="T76" fmla="*/ 3 w 40"/>
                <a:gd name="T77" fmla="*/ 1 h 21"/>
                <a:gd name="T78" fmla="*/ 2 w 40"/>
                <a:gd name="T79" fmla="*/ 2 h 21"/>
                <a:gd name="T80" fmla="*/ 1 w 40"/>
                <a:gd name="T81" fmla="*/ 5 h 21"/>
                <a:gd name="T82" fmla="*/ 1 w 40"/>
                <a:gd name="T83" fmla="*/ 7 h 21"/>
                <a:gd name="T84" fmla="*/ 0 w 40"/>
                <a:gd name="T85" fmla="*/ 8 h 21"/>
                <a:gd name="T86" fmla="*/ 0 w 40"/>
                <a:gd name="T87" fmla="*/ 10 h 21"/>
                <a:gd name="T88" fmla="*/ 1 w 40"/>
                <a:gd name="T89" fmla="*/ 10 h 21"/>
                <a:gd name="T90" fmla="*/ 3 w 40"/>
                <a:gd name="T91" fmla="*/ 10 h 21"/>
                <a:gd name="T92" fmla="*/ 5 w 40"/>
                <a:gd name="T93" fmla="*/ 11 h 21"/>
                <a:gd name="T94" fmla="*/ 7 w 40"/>
                <a:gd name="T95" fmla="*/ 10 h 21"/>
                <a:gd name="T96" fmla="*/ 9 w 40"/>
                <a:gd name="T97" fmla="*/ 10 h 21"/>
                <a:gd name="T98" fmla="*/ 10 w 40"/>
                <a:gd name="T9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 h="21">
                  <a:moveTo>
                    <a:pt x="12" y="9"/>
                  </a:moveTo>
                  <a:cubicBezTo>
                    <a:pt x="12" y="9"/>
                    <a:pt x="12" y="9"/>
                    <a:pt x="12" y="9"/>
                  </a:cubicBezTo>
                  <a:cubicBezTo>
                    <a:pt x="12" y="9"/>
                    <a:pt x="12" y="10"/>
                    <a:pt x="13" y="10"/>
                  </a:cubicBezTo>
                  <a:cubicBezTo>
                    <a:pt x="13" y="10"/>
                    <a:pt x="13" y="10"/>
                    <a:pt x="13" y="10"/>
                  </a:cubicBezTo>
                  <a:cubicBezTo>
                    <a:pt x="13" y="10"/>
                    <a:pt x="14" y="10"/>
                    <a:pt x="14" y="10"/>
                  </a:cubicBezTo>
                  <a:cubicBezTo>
                    <a:pt x="14" y="10"/>
                    <a:pt x="15" y="10"/>
                    <a:pt x="15" y="10"/>
                  </a:cubicBezTo>
                  <a:cubicBezTo>
                    <a:pt x="15" y="10"/>
                    <a:pt x="15" y="10"/>
                    <a:pt x="15" y="10"/>
                  </a:cubicBezTo>
                  <a:cubicBezTo>
                    <a:pt x="15" y="11"/>
                    <a:pt x="15" y="11"/>
                    <a:pt x="16" y="11"/>
                  </a:cubicBezTo>
                  <a:cubicBezTo>
                    <a:pt x="16" y="12"/>
                    <a:pt x="16" y="12"/>
                    <a:pt x="16" y="12"/>
                  </a:cubicBezTo>
                  <a:cubicBezTo>
                    <a:pt x="16" y="13"/>
                    <a:pt x="16" y="13"/>
                    <a:pt x="16" y="13"/>
                  </a:cubicBezTo>
                  <a:cubicBezTo>
                    <a:pt x="16" y="14"/>
                    <a:pt x="16" y="14"/>
                    <a:pt x="16" y="15"/>
                  </a:cubicBezTo>
                  <a:cubicBezTo>
                    <a:pt x="16" y="15"/>
                    <a:pt x="16" y="15"/>
                    <a:pt x="16" y="16"/>
                  </a:cubicBezTo>
                  <a:cubicBezTo>
                    <a:pt x="15" y="16"/>
                    <a:pt x="15" y="16"/>
                    <a:pt x="15" y="17"/>
                  </a:cubicBezTo>
                  <a:cubicBezTo>
                    <a:pt x="16" y="17"/>
                    <a:pt x="14" y="17"/>
                    <a:pt x="14" y="18"/>
                  </a:cubicBezTo>
                  <a:cubicBezTo>
                    <a:pt x="14" y="18"/>
                    <a:pt x="14" y="18"/>
                    <a:pt x="14" y="18"/>
                  </a:cubicBezTo>
                  <a:cubicBezTo>
                    <a:pt x="14" y="18"/>
                    <a:pt x="14" y="18"/>
                    <a:pt x="14" y="18"/>
                  </a:cubicBezTo>
                  <a:cubicBezTo>
                    <a:pt x="14" y="18"/>
                    <a:pt x="15" y="18"/>
                    <a:pt x="15" y="18"/>
                  </a:cubicBezTo>
                  <a:cubicBezTo>
                    <a:pt x="15" y="18"/>
                    <a:pt x="15" y="18"/>
                    <a:pt x="16" y="18"/>
                  </a:cubicBezTo>
                  <a:cubicBezTo>
                    <a:pt x="16" y="18"/>
                    <a:pt x="16" y="18"/>
                    <a:pt x="16" y="17"/>
                  </a:cubicBezTo>
                  <a:cubicBezTo>
                    <a:pt x="16" y="17"/>
                    <a:pt x="17" y="17"/>
                    <a:pt x="17" y="17"/>
                  </a:cubicBezTo>
                  <a:cubicBezTo>
                    <a:pt x="17" y="18"/>
                    <a:pt x="17" y="18"/>
                    <a:pt x="17" y="18"/>
                  </a:cubicBezTo>
                  <a:cubicBezTo>
                    <a:pt x="17" y="19"/>
                    <a:pt x="17" y="18"/>
                    <a:pt x="18" y="18"/>
                  </a:cubicBezTo>
                  <a:cubicBezTo>
                    <a:pt x="18" y="18"/>
                    <a:pt x="18" y="18"/>
                    <a:pt x="18" y="18"/>
                  </a:cubicBezTo>
                  <a:cubicBezTo>
                    <a:pt x="18" y="18"/>
                    <a:pt x="18" y="18"/>
                    <a:pt x="18" y="18"/>
                  </a:cubicBezTo>
                  <a:cubicBezTo>
                    <a:pt x="18" y="18"/>
                    <a:pt x="18" y="17"/>
                    <a:pt x="18" y="17"/>
                  </a:cubicBezTo>
                  <a:cubicBezTo>
                    <a:pt x="18" y="17"/>
                    <a:pt x="19" y="17"/>
                    <a:pt x="19" y="17"/>
                  </a:cubicBezTo>
                  <a:cubicBezTo>
                    <a:pt x="19" y="16"/>
                    <a:pt x="19" y="16"/>
                    <a:pt x="19" y="16"/>
                  </a:cubicBezTo>
                  <a:cubicBezTo>
                    <a:pt x="20" y="15"/>
                    <a:pt x="20" y="16"/>
                    <a:pt x="20" y="15"/>
                  </a:cubicBezTo>
                  <a:cubicBezTo>
                    <a:pt x="20" y="15"/>
                    <a:pt x="20" y="15"/>
                    <a:pt x="20" y="15"/>
                  </a:cubicBezTo>
                  <a:cubicBezTo>
                    <a:pt x="20" y="14"/>
                    <a:pt x="21" y="14"/>
                    <a:pt x="21" y="14"/>
                  </a:cubicBezTo>
                  <a:cubicBezTo>
                    <a:pt x="21" y="15"/>
                    <a:pt x="21" y="15"/>
                    <a:pt x="21" y="15"/>
                  </a:cubicBezTo>
                  <a:cubicBezTo>
                    <a:pt x="21" y="15"/>
                    <a:pt x="22" y="15"/>
                    <a:pt x="22" y="15"/>
                  </a:cubicBezTo>
                  <a:cubicBezTo>
                    <a:pt x="22" y="15"/>
                    <a:pt x="22" y="15"/>
                    <a:pt x="22" y="16"/>
                  </a:cubicBezTo>
                  <a:cubicBezTo>
                    <a:pt x="23" y="16"/>
                    <a:pt x="23" y="16"/>
                    <a:pt x="23" y="16"/>
                  </a:cubicBezTo>
                  <a:cubicBezTo>
                    <a:pt x="23" y="16"/>
                    <a:pt x="24" y="16"/>
                    <a:pt x="24" y="16"/>
                  </a:cubicBezTo>
                  <a:cubicBezTo>
                    <a:pt x="24" y="16"/>
                    <a:pt x="25" y="16"/>
                    <a:pt x="25" y="16"/>
                  </a:cubicBezTo>
                  <a:cubicBezTo>
                    <a:pt x="26" y="16"/>
                    <a:pt x="26" y="15"/>
                    <a:pt x="26" y="16"/>
                  </a:cubicBezTo>
                  <a:cubicBezTo>
                    <a:pt x="27" y="16"/>
                    <a:pt x="26" y="16"/>
                    <a:pt x="26" y="17"/>
                  </a:cubicBezTo>
                  <a:cubicBezTo>
                    <a:pt x="25" y="17"/>
                    <a:pt x="25" y="17"/>
                    <a:pt x="25" y="17"/>
                  </a:cubicBezTo>
                  <a:cubicBezTo>
                    <a:pt x="25" y="17"/>
                    <a:pt x="25" y="17"/>
                    <a:pt x="24" y="17"/>
                  </a:cubicBezTo>
                  <a:cubicBezTo>
                    <a:pt x="24" y="18"/>
                    <a:pt x="24" y="18"/>
                    <a:pt x="24" y="18"/>
                  </a:cubicBezTo>
                  <a:cubicBezTo>
                    <a:pt x="24" y="18"/>
                    <a:pt x="24" y="18"/>
                    <a:pt x="25" y="18"/>
                  </a:cubicBezTo>
                  <a:cubicBezTo>
                    <a:pt x="25" y="18"/>
                    <a:pt x="25" y="18"/>
                    <a:pt x="26" y="18"/>
                  </a:cubicBezTo>
                  <a:cubicBezTo>
                    <a:pt x="26" y="19"/>
                    <a:pt x="26" y="19"/>
                    <a:pt x="26" y="19"/>
                  </a:cubicBezTo>
                  <a:cubicBezTo>
                    <a:pt x="27" y="19"/>
                    <a:pt x="26" y="19"/>
                    <a:pt x="26" y="20"/>
                  </a:cubicBezTo>
                  <a:cubicBezTo>
                    <a:pt x="27" y="20"/>
                    <a:pt x="27" y="20"/>
                    <a:pt x="27" y="21"/>
                  </a:cubicBezTo>
                  <a:cubicBezTo>
                    <a:pt x="27" y="21"/>
                    <a:pt x="28" y="21"/>
                    <a:pt x="28" y="21"/>
                  </a:cubicBezTo>
                  <a:cubicBezTo>
                    <a:pt x="28" y="20"/>
                    <a:pt x="28" y="20"/>
                    <a:pt x="29" y="20"/>
                  </a:cubicBezTo>
                  <a:cubicBezTo>
                    <a:pt x="29" y="19"/>
                    <a:pt x="29" y="20"/>
                    <a:pt x="30" y="20"/>
                  </a:cubicBezTo>
                  <a:cubicBezTo>
                    <a:pt x="30" y="20"/>
                    <a:pt x="30" y="20"/>
                    <a:pt x="30" y="19"/>
                  </a:cubicBezTo>
                  <a:cubicBezTo>
                    <a:pt x="30" y="19"/>
                    <a:pt x="30" y="19"/>
                    <a:pt x="31" y="19"/>
                  </a:cubicBezTo>
                  <a:cubicBezTo>
                    <a:pt x="31" y="19"/>
                    <a:pt x="31" y="19"/>
                    <a:pt x="31" y="19"/>
                  </a:cubicBezTo>
                  <a:cubicBezTo>
                    <a:pt x="32" y="19"/>
                    <a:pt x="32" y="19"/>
                    <a:pt x="32" y="19"/>
                  </a:cubicBezTo>
                  <a:cubicBezTo>
                    <a:pt x="32" y="19"/>
                    <a:pt x="33" y="19"/>
                    <a:pt x="33" y="19"/>
                  </a:cubicBezTo>
                  <a:cubicBezTo>
                    <a:pt x="33" y="19"/>
                    <a:pt x="33" y="19"/>
                    <a:pt x="33" y="19"/>
                  </a:cubicBezTo>
                  <a:cubicBezTo>
                    <a:pt x="33" y="18"/>
                    <a:pt x="33" y="18"/>
                    <a:pt x="32" y="18"/>
                  </a:cubicBezTo>
                  <a:cubicBezTo>
                    <a:pt x="32" y="18"/>
                    <a:pt x="32" y="18"/>
                    <a:pt x="32" y="18"/>
                  </a:cubicBezTo>
                  <a:cubicBezTo>
                    <a:pt x="31" y="18"/>
                    <a:pt x="31" y="18"/>
                    <a:pt x="31" y="18"/>
                  </a:cubicBezTo>
                  <a:cubicBezTo>
                    <a:pt x="30" y="18"/>
                    <a:pt x="30" y="18"/>
                    <a:pt x="30" y="18"/>
                  </a:cubicBezTo>
                  <a:cubicBezTo>
                    <a:pt x="30" y="18"/>
                    <a:pt x="29" y="17"/>
                    <a:pt x="29" y="17"/>
                  </a:cubicBezTo>
                  <a:cubicBezTo>
                    <a:pt x="29" y="17"/>
                    <a:pt x="29" y="17"/>
                    <a:pt x="29" y="16"/>
                  </a:cubicBezTo>
                  <a:cubicBezTo>
                    <a:pt x="29" y="16"/>
                    <a:pt x="28" y="16"/>
                    <a:pt x="28" y="16"/>
                  </a:cubicBezTo>
                  <a:cubicBezTo>
                    <a:pt x="28" y="16"/>
                    <a:pt x="29" y="16"/>
                    <a:pt x="29" y="16"/>
                  </a:cubicBezTo>
                  <a:cubicBezTo>
                    <a:pt x="29" y="16"/>
                    <a:pt x="29" y="15"/>
                    <a:pt x="30" y="15"/>
                  </a:cubicBezTo>
                  <a:cubicBezTo>
                    <a:pt x="30" y="15"/>
                    <a:pt x="30" y="15"/>
                    <a:pt x="30" y="15"/>
                  </a:cubicBezTo>
                  <a:cubicBezTo>
                    <a:pt x="31" y="14"/>
                    <a:pt x="31" y="15"/>
                    <a:pt x="31" y="14"/>
                  </a:cubicBezTo>
                  <a:cubicBezTo>
                    <a:pt x="32" y="14"/>
                    <a:pt x="32" y="14"/>
                    <a:pt x="33" y="14"/>
                  </a:cubicBezTo>
                  <a:cubicBezTo>
                    <a:pt x="33" y="14"/>
                    <a:pt x="33" y="14"/>
                    <a:pt x="34" y="14"/>
                  </a:cubicBezTo>
                  <a:cubicBezTo>
                    <a:pt x="34" y="14"/>
                    <a:pt x="34" y="14"/>
                    <a:pt x="34" y="14"/>
                  </a:cubicBezTo>
                  <a:cubicBezTo>
                    <a:pt x="35" y="13"/>
                    <a:pt x="35" y="13"/>
                    <a:pt x="35" y="13"/>
                  </a:cubicBezTo>
                  <a:cubicBezTo>
                    <a:pt x="35" y="13"/>
                    <a:pt x="36" y="13"/>
                    <a:pt x="36" y="13"/>
                  </a:cubicBezTo>
                  <a:cubicBezTo>
                    <a:pt x="36" y="13"/>
                    <a:pt x="36" y="13"/>
                    <a:pt x="36" y="13"/>
                  </a:cubicBezTo>
                  <a:cubicBezTo>
                    <a:pt x="36" y="13"/>
                    <a:pt x="37" y="13"/>
                    <a:pt x="37" y="12"/>
                  </a:cubicBezTo>
                  <a:cubicBezTo>
                    <a:pt x="38" y="12"/>
                    <a:pt x="38" y="12"/>
                    <a:pt x="38" y="11"/>
                  </a:cubicBezTo>
                  <a:cubicBezTo>
                    <a:pt x="38" y="11"/>
                    <a:pt x="38" y="11"/>
                    <a:pt x="38" y="10"/>
                  </a:cubicBezTo>
                  <a:cubicBezTo>
                    <a:pt x="38" y="10"/>
                    <a:pt x="38" y="10"/>
                    <a:pt x="38" y="10"/>
                  </a:cubicBezTo>
                  <a:cubicBezTo>
                    <a:pt x="38" y="10"/>
                    <a:pt x="39" y="10"/>
                    <a:pt x="39" y="10"/>
                  </a:cubicBezTo>
                  <a:cubicBezTo>
                    <a:pt x="40" y="9"/>
                    <a:pt x="40" y="9"/>
                    <a:pt x="39" y="8"/>
                  </a:cubicBezTo>
                  <a:cubicBezTo>
                    <a:pt x="39" y="8"/>
                    <a:pt x="39" y="8"/>
                    <a:pt x="38" y="8"/>
                  </a:cubicBezTo>
                  <a:cubicBezTo>
                    <a:pt x="38" y="8"/>
                    <a:pt x="37" y="8"/>
                    <a:pt x="37" y="7"/>
                  </a:cubicBezTo>
                  <a:cubicBezTo>
                    <a:pt x="37" y="7"/>
                    <a:pt x="36" y="7"/>
                    <a:pt x="36" y="7"/>
                  </a:cubicBezTo>
                  <a:cubicBezTo>
                    <a:pt x="35" y="7"/>
                    <a:pt x="35" y="8"/>
                    <a:pt x="34" y="8"/>
                  </a:cubicBezTo>
                  <a:cubicBezTo>
                    <a:pt x="34" y="8"/>
                    <a:pt x="33" y="8"/>
                    <a:pt x="33" y="8"/>
                  </a:cubicBezTo>
                  <a:cubicBezTo>
                    <a:pt x="32" y="8"/>
                    <a:pt x="33" y="7"/>
                    <a:pt x="32" y="7"/>
                  </a:cubicBezTo>
                  <a:cubicBezTo>
                    <a:pt x="32" y="6"/>
                    <a:pt x="32" y="6"/>
                    <a:pt x="31" y="6"/>
                  </a:cubicBezTo>
                  <a:cubicBezTo>
                    <a:pt x="31" y="6"/>
                    <a:pt x="31" y="6"/>
                    <a:pt x="30" y="6"/>
                  </a:cubicBezTo>
                  <a:cubicBezTo>
                    <a:pt x="30" y="6"/>
                    <a:pt x="30" y="6"/>
                    <a:pt x="29" y="7"/>
                  </a:cubicBezTo>
                  <a:cubicBezTo>
                    <a:pt x="29" y="7"/>
                    <a:pt x="29" y="7"/>
                    <a:pt x="28" y="7"/>
                  </a:cubicBezTo>
                  <a:cubicBezTo>
                    <a:pt x="28" y="7"/>
                    <a:pt x="27" y="7"/>
                    <a:pt x="27" y="7"/>
                  </a:cubicBezTo>
                  <a:cubicBezTo>
                    <a:pt x="26" y="7"/>
                    <a:pt x="26" y="7"/>
                    <a:pt x="25" y="7"/>
                  </a:cubicBezTo>
                  <a:cubicBezTo>
                    <a:pt x="25" y="7"/>
                    <a:pt x="25" y="7"/>
                    <a:pt x="24" y="6"/>
                  </a:cubicBezTo>
                  <a:cubicBezTo>
                    <a:pt x="24" y="6"/>
                    <a:pt x="24" y="6"/>
                    <a:pt x="24" y="5"/>
                  </a:cubicBezTo>
                  <a:cubicBezTo>
                    <a:pt x="23" y="5"/>
                    <a:pt x="23" y="4"/>
                    <a:pt x="22" y="4"/>
                  </a:cubicBezTo>
                  <a:cubicBezTo>
                    <a:pt x="22" y="4"/>
                    <a:pt x="22" y="4"/>
                    <a:pt x="21" y="4"/>
                  </a:cubicBezTo>
                  <a:cubicBezTo>
                    <a:pt x="21" y="4"/>
                    <a:pt x="21" y="4"/>
                    <a:pt x="20" y="4"/>
                  </a:cubicBezTo>
                  <a:cubicBezTo>
                    <a:pt x="20" y="3"/>
                    <a:pt x="20" y="3"/>
                    <a:pt x="20" y="2"/>
                  </a:cubicBezTo>
                  <a:cubicBezTo>
                    <a:pt x="19" y="2"/>
                    <a:pt x="20" y="1"/>
                    <a:pt x="19" y="1"/>
                  </a:cubicBezTo>
                  <a:cubicBezTo>
                    <a:pt x="19" y="0"/>
                    <a:pt x="19" y="0"/>
                    <a:pt x="19" y="0"/>
                  </a:cubicBezTo>
                  <a:cubicBezTo>
                    <a:pt x="18" y="0"/>
                    <a:pt x="18" y="0"/>
                    <a:pt x="17" y="0"/>
                  </a:cubicBezTo>
                  <a:cubicBezTo>
                    <a:pt x="16" y="0"/>
                    <a:pt x="16" y="0"/>
                    <a:pt x="16" y="0"/>
                  </a:cubicBezTo>
                  <a:cubicBezTo>
                    <a:pt x="15" y="0"/>
                    <a:pt x="15" y="1"/>
                    <a:pt x="15" y="1"/>
                  </a:cubicBezTo>
                  <a:cubicBezTo>
                    <a:pt x="14" y="1"/>
                    <a:pt x="14" y="1"/>
                    <a:pt x="14" y="1"/>
                  </a:cubicBezTo>
                  <a:cubicBezTo>
                    <a:pt x="13" y="1"/>
                    <a:pt x="13" y="1"/>
                    <a:pt x="13" y="0"/>
                  </a:cubicBezTo>
                  <a:cubicBezTo>
                    <a:pt x="13" y="0"/>
                    <a:pt x="13" y="0"/>
                    <a:pt x="13" y="0"/>
                  </a:cubicBezTo>
                  <a:cubicBezTo>
                    <a:pt x="13" y="1"/>
                    <a:pt x="12" y="1"/>
                    <a:pt x="12" y="1"/>
                  </a:cubicBezTo>
                  <a:cubicBezTo>
                    <a:pt x="12" y="2"/>
                    <a:pt x="12" y="2"/>
                    <a:pt x="12" y="2"/>
                  </a:cubicBezTo>
                  <a:cubicBezTo>
                    <a:pt x="12" y="3"/>
                    <a:pt x="11" y="3"/>
                    <a:pt x="11" y="3"/>
                  </a:cubicBezTo>
                  <a:cubicBezTo>
                    <a:pt x="10" y="3"/>
                    <a:pt x="10" y="2"/>
                    <a:pt x="10" y="2"/>
                  </a:cubicBezTo>
                  <a:cubicBezTo>
                    <a:pt x="10" y="2"/>
                    <a:pt x="9" y="2"/>
                    <a:pt x="9" y="2"/>
                  </a:cubicBezTo>
                  <a:cubicBezTo>
                    <a:pt x="9" y="2"/>
                    <a:pt x="9" y="2"/>
                    <a:pt x="9" y="2"/>
                  </a:cubicBezTo>
                  <a:cubicBezTo>
                    <a:pt x="8" y="2"/>
                    <a:pt x="8" y="2"/>
                    <a:pt x="8" y="2"/>
                  </a:cubicBezTo>
                  <a:cubicBezTo>
                    <a:pt x="7" y="2"/>
                    <a:pt x="7" y="2"/>
                    <a:pt x="7" y="1"/>
                  </a:cubicBezTo>
                  <a:cubicBezTo>
                    <a:pt x="7" y="1"/>
                    <a:pt x="7" y="1"/>
                    <a:pt x="6" y="1"/>
                  </a:cubicBezTo>
                  <a:cubicBezTo>
                    <a:pt x="6" y="1"/>
                    <a:pt x="6" y="1"/>
                    <a:pt x="6" y="1"/>
                  </a:cubicBezTo>
                  <a:cubicBezTo>
                    <a:pt x="5" y="1"/>
                    <a:pt x="5" y="1"/>
                    <a:pt x="4" y="1"/>
                  </a:cubicBezTo>
                  <a:cubicBezTo>
                    <a:pt x="4" y="1"/>
                    <a:pt x="4" y="0"/>
                    <a:pt x="4" y="0"/>
                  </a:cubicBezTo>
                  <a:cubicBezTo>
                    <a:pt x="4" y="0"/>
                    <a:pt x="3" y="0"/>
                    <a:pt x="3" y="1"/>
                  </a:cubicBezTo>
                  <a:cubicBezTo>
                    <a:pt x="3" y="1"/>
                    <a:pt x="3" y="1"/>
                    <a:pt x="2" y="2"/>
                  </a:cubicBezTo>
                  <a:cubicBezTo>
                    <a:pt x="2" y="2"/>
                    <a:pt x="2" y="2"/>
                    <a:pt x="2" y="2"/>
                  </a:cubicBezTo>
                  <a:cubicBezTo>
                    <a:pt x="2" y="2"/>
                    <a:pt x="2" y="2"/>
                    <a:pt x="2" y="2"/>
                  </a:cubicBezTo>
                  <a:cubicBezTo>
                    <a:pt x="3" y="2"/>
                    <a:pt x="3" y="3"/>
                    <a:pt x="3" y="3"/>
                  </a:cubicBezTo>
                  <a:cubicBezTo>
                    <a:pt x="3" y="3"/>
                    <a:pt x="3" y="4"/>
                    <a:pt x="2" y="4"/>
                  </a:cubicBezTo>
                  <a:cubicBezTo>
                    <a:pt x="2" y="4"/>
                    <a:pt x="2" y="4"/>
                    <a:pt x="1" y="5"/>
                  </a:cubicBezTo>
                  <a:cubicBezTo>
                    <a:pt x="1" y="5"/>
                    <a:pt x="1" y="5"/>
                    <a:pt x="0" y="5"/>
                  </a:cubicBezTo>
                  <a:cubicBezTo>
                    <a:pt x="0" y="6"/>
                    <a:pt x="1" y="6"/>
                    <a:pt x="1" y="7"/>
                  </a:cubicBezTo>
                  <a:cubicBezTo>
                    <a:pt x="1" y="7"/>
                    <a:pt x="1" y="7"/>
                    <a:pt x="1" y="7"/>
                  </a:cubicBezTo>
                  <a:cubicBezTo>
                    <a:pt x="0" y="8"/>
                    <a:pt x="0" y="8"/>
                    <a:pt x="0" y="8"/>
                  </a:cubicBezTo>
                  <a:cubicBezTo>
                    <a:pt x="0" y="8"/>
                    <a:pt x="0" y="8"/>
                    <a:pt x="0" y="8"/>
                  </a:cubicBezTo>
                  <a:cubicBezTo>
                    <a:pt x="0" y="8"/>
                    <a:pt x="0" y="8"/>
                    <a:pt x="0" y="8"/>
                  </a:cubicBezTo>
                  <a:cubicBezTo>
                    <a:pt x="0" y="9"/>
                    <a:pt x="0" y="9"/>
                    <a:pt x="0" y="9"/>
                  </a:cubicBezTo>
                  <a:cubicBezTo>
                    <a:pt x="0" y="9"/>
                    <a:pt x="0" y="9"/>
                    <a:pt x="0" y="9"/>
                  </a:cubicBezTo>
                  <a:cubicBezTo>
                    <a:pt x="0" y="10"/>
                    <a:pt x="0" y="10"/>
                    <a:pt x="0" y="10"/>
                  </a:cubicBezTo>
                  <a:cubicBezTo>
                    <a:pt x="0" y="10"/>
                    <a:pt x="0" y="10"/>
                    <a:pt x="1" y="10"/>
                  </a:cubicBezTo>
                  <a:cubicBezTo>
                    <a:pt x="1" y="10"/>
                    <a:pt x="1" y="10"/>
                    <a:pt x="1" y="10"/>
                  </a:cubicBezTo>
                  <a:cubicBezTo>
                    <a:pt x="1" y="10"/>
                    <a:pt x="1" y="10"/>
                    <a:pt x="1" y="10"/>
                  </a:cubicBezTo>
                  <a:cubicBezTo>
                    <a:pt x="1" y="10"/>
                    <a:pt x="2" y="10"/>
                    <a:pt x="2" y="10"/>
                  </a:cubicBezTo>
                  <a:cubicBezTo>
                    <a:pt x="2" y="10"/>
                    <a:pt x="2" y="10"/>
                    <a:pt x="2" y="10"/>
                  </a:cubicBezTo>
                  <a:cubicBezTo>
                    <a:pt x="2" y="10"/>
                    <a:pt x="2" y="10"/>
                    <a:pt x="3" y="10"/>
                  </a:cubicBezTo>
                  <a:cubicBezTo>
                    <a:pt x="3" y="11"/>
                    <a:pt x="3" y="11"/>
                    <a:pt x="3" y="11"/>
                  </a:cubicBezTo>
                  <a:cubicBezTo>
                    <a:pt x="4" y="11"/>
                    <a:pt x="4" y="11"/>
                    <a:pt x="4" y="11"/>
                  </a:cubicBezTo>
                  <a:cubicBezTo>
                    <a:pt x="4" y="11"/>
                    <a:pt x="5" y="11"/>
                    <a:pt x="5" y="11"/>
                  </a:cubicBezTo>
                  <a:cubicBezTo>
                    <a:pt x="6" y="11"/>
                    <a:pt x="6" y="11"/>
                    <a:pt x="6" y="11"/>
                  </a:cubicBezTo>
                  <a:cubicBezTo>
                    <a:pt x="7" y="11"/>
                    <a:pt x="7" y="10"/>
                    <a:pt x="7" y="10"/>
                  </a:cubicBezTo>
                  <a:cubicBezTo>
                    <a:pt x="7" y="10"/>
                    <a:pt x="7" y="10"/>
                    <a:pt x="7" y="10"/>
                  </a:cubicBezTo>
                  <a:cubicBezTo>
                    <a:pt x="7" y="10"/>
                    <a:pt x="7" y="10"/>
                    <a:pt x="7" y="10"/>
                  </a:cubicBezTo>
                  <a:cubicBezTo>
                    <a:pt x="7" y="10"/>
                    <a:pt x="8" y="11"/>
                    <a:pt x="8" y="11"/>
                  </a:cubicBezTo>
                  <a:cubicBezTo>
                    <a:pt x="8" y="11"/>
                    <a:pt x="8" y="11"/>
                    <a:pt x="9" y="10"/>
                  </a:cubicBezTo>
                  <a:cubicBezTo>
                    <a:pt x="9" y="10"/>
                    <a:pt x="9" y="10"/>
                    <a:pt x="9" y="10"/>
                  </a:cubicBezTo>
                  <a:cubicBezTo>
                    <a:pt x="9" y="10"/>
                    <a:pt x="9" y="10"/>
                    <a:pt x="9" y="10"/>
                  </a:cubicBezTo>
                  <a:cubicBezTo>
                    <a:pt x="9" y="10"/>
                    <a:pt x="9" y="10"/>
                    <a:pt x="10" y="10"/>
                  </a:cubicBezTo>
                  <a:cubicBezTo>
                    <a:pt x="10" y="9"/>
                    <a:pt x="10" y="9"/>
                    <a:pt x="10" y="9"/>
                  </a:cubicBezTo>
                  <a:cubicBezTo>
                    <a:pt x="11" y="9"/>
                    <a:pt x="11" y="9"/>
                    <a:pt x="12" y="9"/>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46" name="Freeform 137"/>
            <p:cNvSpPr>
              <a:spLocks/>
            </p:cNvSpPr>
            <p:nvPr/>
          </p:nvSpPr>
          <p:spPr bwMode="auto">
            <a:xfrm>
              <a:off x="7713664" y="3011489"/>
              <a:ext cx="11113" cy="20638"/>
            </a:xfrm>
            <a:custGeom>
              <a:avLst/>
              <a:gdLst>
                <a:gd name="T0" fmla="*/ 0 w 1"/>
                <a:gd name="T1" fmla="*/ 1 h 2"/>
                <a:gd name="T2" fmla="*/ 1 w 1"/>
                <a:gd name="T3" fmla="*/ 2 h 2"/>
                <a:gd name="T4" fmla="*/ 1 w 1"/>
                <a:gd name="T5" fmla="*/ 1 h 2"/>
                <a:gd name="T6" fmla="*/ 1 w 1"/>
                <a:gd name="T7" fmla="*/ 0 h 2"/>
                <a:gd name="T8" fmla="*/ 1 w 1"/>
                <a:gd name="T9" fmla="*/ 0 h 2"/>
                <a:gd name="T10" fmla="*/ 0 w 1"/>
                <a:gd name="T11" fmla="*/ 0 h 2"/>
                <a:gd name="T12" fmla="*/ 0 w 1"/>
                <a:gd name="T13" fmla="*/ 1 h 2"/>
                <a:gd name="T14" fmla="*/ 0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0" y="2"/>
                    <a:pt x="0" y="2"/>
                    <a:pt x="1" y="2"/>
                  </a:cubicBezTo>
                  <a:cubicBezTo>
                    <a:pt x="1" y="2"/>
                    <a:pt x="1" y="1"/>
                    <a:pt x="1" y="1"/>
                  </a:cubicBezTo>
                  <a:cubicBezTo>
                    <a:pt x="1" y="1"/>
                    <a:pt x="1" y="1"/>
                    <a:pt x="1" y="0"/>
                  </a:cubicBezTo>
                  <a:cubicBezTo>
                    <a:pt x="1" y="0"/>
                    <a:pt x="1" y="0"/>
                    <a:pt x="1" y="0"/>
                  </a:cubicBezTo>
                  <a:cubicBezTo>
                    <a:pt x="0" y="0"/>
                    <a:pt x="0" y="0"/>
                    <a:pt x="0" y="0"/>
                  </a:cubicBezTo>
                  <a:cubicBezTo>
                    <a:pt x="0" y="0"/>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47" name="Freeform 138"/>
            <p:cNvSpPr>
              <a:spLocks/>
            </p:cNvSpPr>
            <p:nvPr/>
          </p:nvSpPr>
          <p:spPr bwMode="auto">
            <a:xfrm>
              <a:off x="7562852" y="3130551"/>
              <a:ext cx="31750" cy="9525"/>
            </a:xfrm>
            <a:custGeom>
              <a:avLst/>
              <a:gdLst>
                <a:gd name="T0" fmla="*/ 2 w 3"/>
                <a:gd name="T1" fmla="*/ 1 h 1"/>
                <a:gd name="T2" fmla="*/ 3 w 3"/>
                <a:gd name="T3" fmla="*/ 0 h 1"/>
                <a:gd name="T4" fmla="*/ 2 w 3"/>
                <a:gd name="T5" fmla="*/ 0 h 1"/>
                <a:gd name="T6" fmla="*/ 1 w 3"/>
                <a:gd name="T7" fmla="*/ 0 h 1"/>
                <a:gd name="T8" fmla="*/ 1 w 3"/>
                <a:gd name="T9" fmla="*/ 0 h 1"/>
                <a:gd name="T10" fmla="*/ 0 w 3"/>
                <a:gd name="T11" fmla="*/ 1 h 1"/>
                <a:gd name="T12" fmla="*/ 1 w 3"/>
                <a:gd name="T13" fmla="*/ 1 h 1"/>
                <a:gd name="T14" fmla="*/ 1 w 3"/>
                <a:gd name="T15" fmla="*/ 1 h 1"/>
                <a:gd name="T16" fmla="*/ 2 w 3"/>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2" y="1"/>
                  </a:moveTo>
                  <a:cubicBezTo>
                    <a:pt x="2" y="1"/>
                    <a:pt x="2" y="1"/>
                    <a:pt x="3" y="0"/>
                  </a:cubicBezTo>
                  <a:cubicBezTo>
                    <a:pt x="3" y="0"/>
                    <a:pt x="2" y="0"/>
                    <a:pt x="2" y="0"/>
                  </a:cubicBezTo>
                  <a:cubicBezTo>
                    <a:pt x="2" y="0"/>
                    <a:pt x="1" y="0"/>
                    <a:pt x="1" y="0"/>
                  </a:cubicBezTo>
                  <a:cubicBezTo>
                    <a:pt x="1" y="0"/>
                    <a:pt x="1" y="0"/>
                    <a:pt x="1" y="0"/>
                  </a:cubicBezTo>
                  <a:cubicBezTo>
                    <a:pt x="0" y="0"/>
                    <a:pt x="0" y="0"/>
                    <a:pt x="0" y="1"/>
                  </a:cubicBezTo>
                  <a:cubicBezTo>
                    <a:pt x="0" y="1"/>
                    <a:pt x="0" y="1"/>
                    <a:pt x="1" y="1"/>
                  </a:cubicBezTo>
                  <a:cubicBezTo>
                    <a:pt x="1" y="1"/>
                    <a:pt x="1" y="1"/>
                    <a:pt x="1" y="1"/>
                  </a:cubicBezTo>
                  <a:cubicBezTo>
                    <a:pt x="1" y="1"/>
                    <a:pt x="2"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48" name="Freeform 139"/>
            <p:cNvSpPr>
              <a:spLocks/>
            </p:cNvSpPr>
            <p:nvPr/>
          </p:nvSpPr>
          <p:spPr bwMode="auto">
            <a:xfrm>
              <a:off x="7680327" y="3022601"/>
              <a:ext cx="53975" cy="96838"/>
            </a:xfrm>
            <a:custGeom>
              <a:avLst/>
              <a:gdLst>
                <a:gd name="T0" fmla="*/ 1 w 5"/>
                <a:gd name="T1" fmla="*/ 8 h 9"/>
                <a:gd name="T2" fmla="*/ 2 w 5"/>
                <a:gd name="T3" fmla="*/ 8 h 9"/>
                <a:gd name="T4" fmla="*/ 2 w 5"/>
                <a:gd name="T5" fmla="*/ 9 h 9"/>
                <a:gd name="T6" fmla="*/ 3 w 5"/>
                <a:gd name="T7" fmla="*/ 9 h 9"/>
                <a:gd name="T8" fmla="*/ 3 w 5"/>
                <a:gd name="T9" fmla="*/ 8 h 9"/>
                <a:gd name="T10" fmla="*/ 3 w 5"/>
                <a:gd name="T11" fmla="*/ 8 h 9"/>
                <a:gd name="T12" fmla="*/ 3 w 5"/>
                <a:gd name="T13" fmla="*/ 7 h 9"/>
                <a:gd name="T14" fmla="*/ 3 w 5"/>
                <a:gd name="T15" fmla="*/ 6 h 9"/>
                <a:gd name="T16" fmla="*/ 4 w 5"/>
                <a:gd name="T17" fmla="*/ 6 h 9"/>
                <a:gd name="T18" fmla="*/ 5 w 5"/>
                <a:gd name="T19" fmla="*/ 5 h 9"/>
                <a:gd name="T20" fmla="*/ 5 w 5"/>
                <a:gd name="T21" fmla="*/ 5 h 9"/>
                <a:gd name="T22" fmla="*/ 4 w 5"/>
                <a:gd name="T23" fmla="*/ 4 h 9"/>
                <a:gd name="T24" fmla="*/ 5 w 5"/>
                <a:gd name="T25" fmla="*/ 3 h 9"/>
                <a:gd name="T26" fmla="*/ 5 w 5"/>
                <a:gd name="T27" fmla="*/ 2 h 9"/>
                <a:gd name="T28" fmla="*/ 5 w 5"/>
                <a:gd name="T29" fmla="*/ 2 h 9"/>
                <a:gd name="T30" fmla="*/ 4 w 5"/>
                <a:gd name="T31" fmla="*/ 2 h 9"/>
                <a:gd name="T32" fmla="*/ 3 w 5"/>
                <a:gd name="T33" fmla="*/ 2 h 9"/>
                <a:gd name="T34" fmla="*/ 3 w 5"/>
                <a:gd name="T35" fmla="*/ 1 h 9"/>
                <a:gd name="T36" fmla="*/ 2 w 5"/>
                <a:gd name="T37" fmla="*/ 0 h 9"/>
                <a:gd name="T38" fmla="*/ 2 w 5"/>
                <a:gd name="T39" fmla="*/ 1 h 9"/>
                <a:gd name="T40" fmla="*/ 1 w 5"/>
                <a:gd name="T41" fmla="*/ 1 h 9"/>
                <a:gd name="T42" fmla="*/ 1 w 5"/>
                <a:gd name="T43" fmla="*/ 2 h 9"/>
                <a:gd name="T44" fmla="*/ 1 w 5"/>
                <a:gd name="T45" fmla="*/ 3 h 9"/>
                <a:gd name="T46" fmla="*/ 1 w 5"/>
                <a:gd name="T47" fmla="*/ 4 h 9"/>
                <a:gd name="T48" fmla="*/ 1 w 5"/>
                <a:gd name="T49" fmla="*/ 4 h 9"/>
                <a:gd name="T50" fmla="*/ 1 w 5"/>
                <a:gd name="T51" fmla="*/ 5 h 9"/>
                <a:gd name="T52" fmla="*/ 2 w 5"/>
                <a:gd name="T53" fmla="*/ 6 h 9"/>
                <a:gd name="T54" fmla="*/ 1 w 5"/>
                <a:gd name="T55" fmla="*/ 7 h 9"/>
                <a:gd name="T56" fmla="*/ 1 w 5"/>
                <a:gd name="T57" fmla="*/ 8 h 9"/>
                <a:gd name="T58" fmla="*/ 0 w 5"/>
                <a:gd name="T59" fmla="*/ 8 h 9"/>
                <a:gd name="T60" fmla="*/ 1 w 5"/>
                <a:gd name="T6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 h="9">
                  <a:moveTo>
                    <a:pt x="1" y="8"/>
                  </a:moveTo>
                  <a:cubicBezTo>
                    <a:pt x="1" y="8"/>
                    <a:pt x="2" y="8"/>
                    <a:pt x="2" y="8"/>
                  </a:cubicBezTo>
                  <a:cubicBezTo>
                    <a:pt x="2" y="8"/>
                    <a:pt x="2" y="9"/>
                    <a:pt x="2" y="9"/>
                  </a:cubicBezTo>
                  <a:cubicBezTo>
                    <a:pt x="3" y="9"/>
                    <a:pt x="3" y="9"/>
                    <a:pt x="3" y="9"/>
                  </a:cubicBezTo>
                  <a:cubicBezTo>
                    <a:pt x="3" y="9"/>
                    <a:pt x="3" y="9"/>
                    <a:pt x="3" y="8"/>
                  </a:cubicBezTo>
                  <a:cubicBezTo>
                    <a:pt x="3" y="8"/>
                    <a:pt x="3" y="8"/>
                    <a:pt x="3" y="8"/>
                  </a:cubicBezTo>
                  <a:cubicBezTo>
                    <a:pt x="2" y="7"/>
                    <a:pt x="3" y="7"/>
                    <a:pt x="3" y="7"/>
                  </a:cubicBezTo>
                  <a:cubicBezTo>
                    <a:pt x="3" y="6"/>
                    <a:pt x="2" y="6"/>
                    <a:pt x="3" y="6"/>
                  </a:cubicBezTo>
                  <a:cubicBezTo>
                    <a:pt x="3" y="5"/>
                    <a:pt x="3" y="6"/>
                    <a:pt x="4" y="6"/>
                  </a:cubicBezTo>
                  <a:cubicBezTo>
                    <a:pt x="4" y="6"/>
                    <a:pt x="4" y="6"/>
                    <a:pt x="5" y="5"/>
                  </a:cubicBezTo>
                  <a:cubicBezTo>
                    <a:pt x="5" y="5"/>
                    <a:pt x="5" y="5"/>
                    <a:pt x="5" y="5"/>
                  </a:cubicBezTo>
                  <a:cubicBezTo>
                    <a:pt x="4" y="4"/>
                    <a:pt x="4" y="4"/>
                    <a:pt x="4" y="4"/>
                  </a:cubicBezTo>
                  <a:cubicBezTo>
                    <a:pt x="4" y="4"/>
                    <a:pt x="5" y="4"/>
                    <a:pt x="5" y="3"/>
                  </a:cubicBezTo>
                  <a:cubicBezTo>
                    <a:pt x="5" y="3"/>
                    <a:pt x="5" y="3"/>
                    <a:pt x="5" y="2"/>
                  </a:cubicBezTo>
                  <a:cubicBezTo>
                    <a:pt x="5" y="2"/>
                    <a:pt x="5" y="2"/>
                    <a:pt x="5" y="2"/>
                  </a:cubicBezTo>
                  <a:cubicBezTo>
                    <a:pt x="4" y="1"/>
                    <a:pt x="4" y="2"/>
                    <a:pt x="4" y="2"/>
                  </a:cubicBezTo>
                  <a:cubicBezTo>
                    <a:pt x="4" y="2"/>
                    <a:pt x="3" y="2"/>
                    <a:pt x="3" y="2"/>
                  </a:cubicBezTo>
                  <a:cubicBezTo>
                    <a:pt x="3" y="2"/>
                    <a:pt x="3" y="1"/>
                    <a:pt x="3" y="1"/>
                  </a:cubicBezTo>
                  <a:cubicBezTo>
                    <a:pt x="3" y="1"/>
                    <a:pt x="3" y="0"/>
                    <a:pt x="2" y="0"/>
                  </a:cubicBezTo>
                  <a:cubicBezTo>
                    <a:pt x="2" y="0"/>
                    <a:pt x="2" y="0"/>
                    <a:pt x="2" y="1"/>
                  </a:cubicBezTo>
                  <a:cubicBezTo>
                    <a:pt x="2" y="1"/>
                    <a:pt x="1" y="1"/>
                    <a:pt x="1" y="1"/>
                  </a:cubicBezTo>
                  <a:cubicBezTo>
                    <a:pt x="1" y="2"/>
                    <a:pt x="1" y="2"/>
                    <a:pt x="1" y="2"/>
                  </a:cubicBezTo>
                  <a:cubicBezTo>
                    <a:pt x="1" y="3"/>
                    <a:pt x="1" y="3"/>
                    <a:pt x="1" y="3"/>
                  </a:cubicBezTo>
                  <a:cubicBezTo>
                    <a:pt x="1" y="3"/>
                    <a:pt x="1" y="3"/>
                    <a:pt x="1" y="4"/>
                  </a:cubicBezTo>
                  <a:cubicBezTo>
                    <a:pt x="1" y="4"/>
                    <a:pt x="1" y="4"/>
                    <a:pt x="1" y="4"/>
                  </a:cubicBezTo>
                  <a:cubicBezTo>
                    <a:pt x="1" y="5"/>
                    <a:pt x="1" y="5"/>
                    <a:pt x="1" y="5"/>
                  </a:cubicBezTo>
                  <a:cubicBezTo>
                    <a:pt x="1" y="6"/>
                    <a:pt x="2" y="6"/>
                    <a:pt x="2" y="6"/>
                  </a:cubicBezTo>
                  <a:cubicBezTo>
                    <a:pt x="1" y="7"/>
                    <a:pt x="1" y="7"/>
                    <a:pt x="1" y="7"/>
                  </a:cubicBezTo>
                  <a:cubicBezTo>
                    <a:pt x="1" y="7"/>
                    <a:pt x="1" y="7"/>
                    <a:pt x="1" y="8"/>
                  </a:cubicBezTo>
                  <a:cubicBezTo>
                    <a:pt x="0" y="8"/>
                    <a:pt x="0" y="8"/>
                    <a:pt x="0" y="8"/>
                  </a:cubicBezTo>
                  <a:cubicBezTo>
                    <a:pt x="0" y="9"/>
                    <a:pt x="1" y="8"/>
                    <a:pt x="1" y="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49" name="Freeform 140"/>
            <p:cNvSpPr>
              <a:spLocks/>
            </p:cNvSpPr>
            <p:nvPr/>
          </p:nvSpPr>
          <p:spPr bwMode="auto">
            <a:xfrm>
              <a:off x="7767639" y="3086101"/>
              <a:ext cx="31750" cy="22225"/>
            </a:xfrm>
            <a:custGeom>
              <a:avLst/>
              <a:gdLst>
                <a:gd name="T0" fmla="*/ 1 w 3"/>
                <a:gd name="T1" fmla="*/ 2 h 2"/>
                <a:gd name="T2" fmla="*/ 2 w 3"/>
                <a:gd name="T3" fmla="*/ 2 h 2"/>
                <a:gd name="T4" fmla="*/ 3 w 3"/>
                <a:gd name="T5" fmla="*/ 2 h 2"/>
                <a:gd name="T6" fmla="*/ 3 w 3"/>
                <a:gd name="T7" fmla="*/ 1 h 2"/>
                <a:gd name="T8" fmla="*/ 3 w 3"/>
                <a:gd name="T9" fmla="*/ 0 h 2"/>
                <a:gd name="T10" fmla="*/ 3 w 3"/>
                <a:gd name="T11" fmla="*/ 0 h 2"/>
                <a:gd name="T12" fmla="*/ 2 w 3"/>
                <a:gd name="T13" fmla="*/ 0 h 2"/>
                <a:gd name="T14" fmla="*/ 1 w 3"/>
                <a:gd name="T15" fmla="*/ 0 h 2"/>
                <a:gd name="T16" fmla="*/ 1 w 3"/>
                <a:gd name="T17" fmla="*/ 1 h 2"/>
                <a:gd name="T18" fmla="*/ 0 w 3"/>
                <a:gd name="T19" fmla="*/ 1 h 2"/>
                <a:gd name="T20" fmla="*/ 1 w 3"/>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1" y="2"/>
                  </a:moveTo>
                  <a:cubicBezTo>
                    <a:pt x="1" y="2"/>
                    <a:pt x="2" y="2"/>
                    <a:pt x="2" y="2"/>
                  </a:cubicBezTo>
                  <a:cubicBezTo>
                    <a:pt x="2" y="2"/>
                    <a:pt x="2" y="2"/>
                    <a:pt x="3" y="2"/>
                  </a:cubicBezTo>
                  <a:cubicBezTo>
                    <a:pt x="3" y="1"/>
                    <a:pt x="3" y="1"/>
                    <a:pt x="3" y="1"/>
                  </a:cubicBezTo>
                  <a:cubicBezTo>
                    <a:pt x="3" y="1"/>
                    <a:pt x="3" y="1"/>
                    <a:pt x="3" y="0"/>
                  </a:cubicBezTo>
                  <a:cubicBezTo>
                    <a:pt x="3" y="0"/>
                    <a:pt x="3" y="0"/>
                    <a:pt x="3" y="0"/>
                  </a:cubicBezTo>
                  <a:cubicBezTo>
                    <a:pt x="2" y="0"/>
                    <a:pt x="2" y="0"/>
                    <a:pt x="2" y="0"/>
                  </a:cubicBezTo>
                  <a:cubicBezTo>
                    <a:pt x="2" y="0"/>
                    <a:pt x="1" y="0"/>
                    <a:pt x="1" y="0"/>
                  </a:cubicBezTo>
                  <a:cubicBezTo>
                    <a:pt x="1" y="0"/>
                    <a:pt x="1" y="0"/>
                    <a:pt x="1" y="1"/>
                  </a:cubicBezTo>
                  <a:cubicBezTo>
                    <a:pt x="1" y="1"/>
                    <a:pt x="0" y="1"/>
                    <a:pt x="0" y="1"/>
                  </a:cubicBezTo>
                  <a:cubicBezTo>
                    <a:pt x="0" y="2"/>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50" name="Freeform 141"/>
            <p:cNvSpPr>
              <a:spLocks/>
            </p:cNvSpPr>
            <p:nvPr/>
          </p:nvSpPr>
          <p:spPr bwMode="auto">
            <a:xfrm>
              <a:off x="7778752" y="3108326"/>
              <a:ext cx="0" cy="22225"/>
            </a:xfrm>
            <a:custGeom>
              <a:avLst/>
              <a:gdLst>
                <a:gd name="T0" fmla="*/ 1 h 2"/>
                <a:gd name="T1" fmla="*/ 0 h 2"/>
                <a:gd name="T2" fmla="*/ 1 h 2"/>
                <a:gd name="T3" fmla="*/ 1 h 2"/>
              </a:gdLst>
              <a:ahLst/>
              <a:cxnLst>
                <a:cxn ang="0">
                  <a:pos x="0" y="T0"/>
                </a:cxn>
                <a:cxn ang="0">
                  <a:pos x="0" y="T1"/>
                </a:cxn>
                <a:cxn ang="0">
                  <a:pos x="0" y="T2"/>
                </a:cxn>
                <a:cxn ang="0">
                  <a:pos x="0" y="T3"/>
                </a:cxn>
              </a:cxnLst>
              <a:rect l="0" t="0" r="r" b="b"/>
              <a:pathLst>
                <a:path h="2">
                  <a:moveTo>
                    <a:pt x="0" y="1"/>
                  </a:moveTo>
                  <a:cubicBezTo>
                    <a:pt x="0" y="2"/>
                    <a:pt x="0" y="0"/>
                    <a:pt x="0" y="0"/>
                  </a:cubicBezTo>
                  <a:cubicBezTo>
                    <a:pt x="0" y="0"/>
                    <a:pt x="0" y="0"/>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51" name="Freeform 142"/>
            <p:cNvSpPr>
              <a:spLocks/>
            </p:cNvSpPr>
            <p:nvPr/>
          </p:nvSpPr>
          <p:spPr bwMode="auto">
            <a:xfrm>
              <a:off x="7907339" y="3108326"/>
              <a:ext cx="33338" cy="22225"/>
            </a:xfrm>
            <a:custGeom>
              <a:avLst/>
              <a:gdLst>
                <a:gd name="T0" fmla="*/ 1 w 3"/>
                <a:gd name="T1" fmla="*/ 1 h 2"/>
                <a:gd name="T2" fmla="*/ 1 w 3"/>
                <a:gd name="T3" fmla="*/ 2 h 2"/>
                <a:gd name="T4" fmla="*/ 2 w 3"/>
                <a:gd name="T5" fmla="*/ 2 h 2"/>
                <a:gd name="T6" fmla="*/ 2 w 3"/>
                <a:gd name="T7" fmla="*/ 2 h 2"/>
                <a:gd name="T8" fmla="*/ 3 w 3"/>
                <a:gd name="T9" fmla="*/ 1 h 2"/>
                <a:gd name="T10" fmla="*/ 2 w 3"/>
                <a:gd name="T11" fmla="*/ 1 h 2"/>
                <a:gd name="T12" fmla="*/ 1 w 3"/>
                <a:gd name="T13" fmla="*/ 0 h 2"/>
                <a:gd name="T14" fmla="*/ 1 w 3"/>
                <a:gd name="T15" fmla="*/ 0 h 2"/>
                <a:gd name="T16" fmla="*/ 0 w 3"/>
                <a:gd name="T17" fmla="*/ 1 h 2"/>
                <a:gd name="T18" fmla="*/ 1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1"/>
                  </a:moveTo>
                  <a:cubicBezTo>
                    <a:pt x="1" y="1"/>
                    <a:pt x="1" y="2"/>
                    <a:pt x="1" y="2"/>
                  </a:cubicBezTo>
                  <a:cubicBezTo>
                    <a:pt x="1" y="2"/>
                    <a:pt x="2" y="2"/>
                    <a:pt x="2" y="2"/>
                  </a:cubicBezTo>
                  <a:cubicBezTo>
                    <a:pt x="2" y="2"/>
                    <a:pt x="2" y="2"/>
                    <a:pt x="2" y="2"/>
                  </a:cubicBezTo>
                  <a:cubicBezTo>
                    <a:pt x="3" y="2"/>
                    <a:pt x="3" y="2"/>
                    <a:pt x="3" y="1"/>
                  </a:cubicBezTo>
                  <a:cubicBezTo>
                    <a:pt x="2" y="1"/>
                    <a:pt x="2" y="1"/>
                    <a:pt x="2" y="1"/>
                  </a:cubicBezTo>
                  <a:cubicBezTo>
                    <a:pt x="2" y="0"/>
                    <a:pt x="2" y="0"/>
                    <a:pt x="1" y="0"/>
                  </a:cubicBezTo>
                  <a:cubicBezTo>
                    <a:pt x="1" y="0"/>
                    <a:pt x="1" y="0"/>
                    <a:pt x="1" y="0"/>
                  </a:cubicBezTo>
                  <a:cubicBezTo>
                    <a:pt x="0" y="0"/>
                    <a:pt x="0" y="1"/>
                    <a:pt x="0" y="1"/>
                  </a:cubicBezTo>
                  <a:cubicBezTo>
                    <a:pt x="0"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52" name="Freeform 143"/>
            <p:cNvSpPr>
              <a:spLocks/>
            </p:cNvSpPr>
            <p:nvPr/>
          </p:nvSpPr>
          <p:spPr bwMode="auto">
            <a:xfrm>
              <a:off x="7605714" y="3130551"/>
              <a:ext cx="31750" cy="20638"/>
            </a:xfrm>
            <a:custGeom>
              <a:avLst/>
              <a:gdLst>
                <a:gd name="T0" fmla="*/ 2 w 3"/>
                <a:gd name="T1" fmla="*/ 1 h 2"/>
                <a:gd name="T2" fmla="*/ 1 w 3"/>
                <a:gd name="T3" fmla="*/ 1 h 2"/>
                <a:gd name="T4" fmla="*/ 0 w 3"/>
                <a:gd name="T5" fmla="*/ 1 h 2"/>
                <a:gd name="T6" fmla="*/ 0 w 3"/>
                <a:gd name="T7" fmla="*/ 1 h 2"/>
                <a:gd name="T8" fmla="*/ 0 w 3"/>
                <a:gd name="T9" fmla="*/ 2 h 2"/>
                <a:gd name="T10" fmla="*/ 1 w 3"/>
                <a:gd name="T11" fmla="*/ 2 h 2"/>
                <a:gd name="T12" fmla="*/ 1 w 3"/>
                <a:gd name="T13" fmla="*/ 2 h 2"/>
                <a:gd name="T14" fmla="*/ 2 w 3"/>
                <a:gd name="T15" fmla="*/ 2 h 2"/>
                <a:gd name="T16" fmla="*/ 3 w 3"/>
                <a:gd name="T17" fmla="*/ 2 h 2"/>
                <a:gd name="T18" fmla="*/ 3 w 3"/>
                <a:gd name="T19" fmla="*/ 1 h 2"/>
                <a:gd name="T20" fmla="*/ 2 w 3"/>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2" y="1"/>
                  </a:moveTo>
                  <a:cubicBezTo>
                    <a:pt x="2" y="1"/>
                    <a:pt x="1" y="1"/>
                    <a:pt x="1" y="1"/>
                  </a:cubicBezTo>
                  <a:cubicBezTo>
                    <a:pt x="1" y="1"/>
                    <a:pt x="0" y="0"/>
                    <a:pt x="0" y="1"/>
                  </a:cubicBezTo>
                  <a:cubicBezTo>
                    <a:pt x="0" y="1"/>
                    <a:pt x="0" y="1"/>
                    <a:pt x="0" y="1"/>
                  </a:cubicBezTo>
                  <a:cubicBezTo>
                    <a:pt x="0" y="1"/>
                    <a:pt x="0" y="1"/>
                    <a:pt x="0" y="2"/>
                  </a:cubicBezTo>
                  <a:cubicBezTo>
                    <a:pt x="0" y="2"/>
                    <a:pt x="0" y="2"/>
                    <a:pt x="1" y="2"/>
                  </a:cubicBezTo>
                  <a:cubicBezTo>
                    <a:pt x="1" y="2"/>
                    <a:pt x="1" y="2"/>
                    <a:pt x="1" y="2"/>
                  </a:cubicBezTo>
                  <a:cubicBezTo>
                    <a:pt x="2" y="2"/>
                    <a:pt x="2" y="2"/>
                    <a:pt x="2" y="2"/>
                  </a:cubicBezTo>
                  <a:cubicBezTo>
                    <a:pt x="2" y="2"/>
                    <a:pt x="3" y="2"/>
                    <a:pt x="3" y="2"/>
                  </a:cubicBezTo>
                  <a:cubicBezTo>
                    <a:pt x="3" y="1"/>
                    <a:pt x="3" y="1"/>
                    <a:pt x="3" y="1"/>
                  </a:cubicBezTo>
                  <a:cubicBezTo>
                    <a:pt x="3" y="1"/>
                    <a:pt x="2"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53" name="Freeform 144"/>
            <p:cNvSpPr>
              <a:spLocks/>
            </p:cNvSpPr>
            <p:nvPr/>
          </p:nvSpPr>
          <p:spPr bwMode="auto">
            <a:xfrm>
              <a:off x="7691439" y="3130551"/>
              <a:ext cx="22225" cy="20638"/>
            </a:xfrm>
            <a:custGeom>
              <a:avLst/>
              <a:gdLst>
                <a:gd name="T0" fmla="*/ 2 w 2"/>
                <a:gd name="T1" fmla="*/ 0 h 2"/>
                <a:gd name="T2" fmla="*/ 1 w 2"/>
                <a:gd name="T3" fmla="*/ 0 h 2"/>
                <a:gd name="T4" fmla="*/ 0 w 2"/>
                <a:gd name="T5" fmla="*/ 0 h 2"/>
                <a:gd name="T6" fmla="*/ 0 w 2"/>
                <a:gd name="T7" fmla="*/ 1 h 2"/>
                <a:gd name="T8" fmla="*/ 0 w 2"/>
                <a:gd name="T9" fmla="*/ 2 h 2"/>
                <a:gd name="T10" fmla="*/ 1 w 2"/>
                <a:gd name="T11" fmla="*/ 1 h 2"/>
                <a:gd name="T12" fmla="*/ 1 w 2"/>
                <a:gd name="T13" fmla="*/ 1 h 2"/>
                <a:gd name="T14" fmla="*/ 2 w 2"/>
                <a:gd name="T15" fmla="*/ 1 h 2"/>
                <a:gd name="T16" fmla="*/ 2 w 2"/>
                <a:gd name="T17" fmla="*/ 1 h 2"/>
                <a:gd name="T18" fmla="*/ 2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0"/>
                  </a:moveTo>
                  <a:cubicBezTo>
                    <a:pt x="1" y="0"/>
                    <a:pt x="1" y="0"/>
                    <a:pt x="1" y="0"/>
                  </a:cubicBezTo>
                  <a:cubicBezTo>
                    <a:pt x="0" y="0"/>
                    <a:pt x="0" y="0"/>
                    <a:pt x="0" y="0"/>
                  </a:cubicBezTo>
                  <a:cubicBezTo>
                    <a:pt x="0" y="1"/>
                    <a:pt x="0" y="1"/>
                    <a:pt x="0" y="1"/>
                  </a:cubicBezTo>
                  <a:cubicBezTo>
                    <a:pt x="0" y="1"/>
                    <a:pt x="0" y="2"/>
                    <a:pt x="0" y="2"/>
                  </a:cubicBezTo>
                  <a:cubicBezTo>
                    <a:pt x="0" y="2"/>
                    <a:pt x="0" y="2"/>
                    <a:pt x="1" y="1"/>
                  </a:cubicBezTo>
                  <a:cubicBezTo>
                    <a:pt x="1" y="1"/>
                    <a:pt x="1" y="1"/>
                    <a:pt x="1" y="1"/>
                  </a:cubicBezTo>
                  <a:cubicBezTo>
                    <a:pt x="2" y="1"/>
                    <a:pt x="2" y="2"/>
                    <a:pt x="2" y="1"/>
                  </a:cubicBezTo>
                  <a:cubicBezTo>
                    <a:pt x="2" y="1"/>
                    <a:pt x="2" y="1"/>
                    <a:pt x="2" y="1"/>
                  </a:cubicBezTo>
                  <a:cubicBezTo>
                    <a:pt x="2" y="1"/>
                    <a:pt x="2" y="1"/>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54" name="Freeform 145"/>
            <p:cNvSpPr>
              <a:spLocks/>
            </p:cNvSpPr>
            <p:nvPr/>
          </p:nvSpPr>
          <p:spPr bwMode="auto">
            <a:xfrm>
              <a:off x="7756527" y="3140076"/>
              <a:ext cx="22225" cy="22225"/>
            </a:xfrm>
            <a:custGeom>
              <a:avLst/>
              <a:gdLst>
                <a:gd name="T0" fmla="*/ 0 w 2"/>
                <a:gd name="T1" fmla="*/ 1 h 2"/>
                <a:gd name="T2" fmla="*/ 2 w 2"/>
                <a:gd name="T3" fmla="*/ 1 h 2"/>
                <a:gd name="T4" fmla="*/ 2 w 2"/>
                <a:gd name="T5" fmla="*/ 1 h 2"/>
                <a:gd name="T6" fmla="*/ 2 w 2"/>
                <a:gd name="T7" fmla="*/ 0 h 2"/>
                <a:gd name="T8" fmla="*/ 2 w 2"/>
                <a:gd name="T9" fmla="*/ 0 h 2"/>
                <a:gd name="T10" fmla="*/ 1 w 2"/>
                <a:gd name="T11" fmla="*/ 0 h 2"/>
                <a:gd name="T12" fmla="*/ 0 w 2"/>
                <a:gd name="T13" fmla="*/ 0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1" y="2"/>
                    <a:pt x="2" y="2"/>
                    <a:pt x="2" y="1"/>
                  </a:cubicBezTo>
                  <a:cubicBezTo>
                    <a:pt x="2" y="1"/>
                    <a:pt x="2" y="1"/>
                    <a:pt x="2" y="1"/>
                  </a:cubicBezTo>
                  <a:cubicBezTo>
                    <a:pt x="2" y="1"/>
                    <a:pt x="2" y="0"/>
                    <a:pt x="2" y="0"/>
                  </a:cubicBezTo>
                  <a:cubicBezTo>
                    <a:pt x="2" y="0"/>
                    <a:pt x="2" y="0"/>
                    <a:pt x="2" y="0"/>
                  </a:cubicBezTo>
                  <a:cubicBezTo>
                    <a:pt x="1" y="0"/>
                    <a:pt x="1" y="0"/>
                    <a:pt x="1" y="0"/>
                  </a:cubicBezTo>
                  <a:cubicBezTo>
                    <a:pt x="0" y="0"/>
                    <a:pt x="0" y="0"/>
                    <a:pt x="0" y="0"/>
                  </a:cubicBezTo>
                  <a:cubicBezTo>
                    <a:pt x="0" y="0"/>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55" name="Freeform 146"/>
            <p:cNvSpPr>
              <a:spLocks/>
            </p:cNvSpPr>
            <p:nvPr/>
          </p:nvSpPr>
          <p:spPr bwMode="auto">
            <a:xfrm>
              <a:off x="7140577" y="3162301"/>
              <a:ext cx="22225" cy="31750"/>
            </a:xfrm>
            <a:custGeom>
              <a:avLst/>
              <a:gdLst>
                <a:gd name="T0" fmla="*/ 0 w 2"/>
                <a:gd name="T1" fmla="*/ 3 h 3"/>
                <a:gd name="T2" fmla="*/ 2 w 2"/>
                <a:gd name="T3" fmla="*/ 2 h 3"/>
                <a:gd name="T4" fmla="*/ 2 w 2"/>
                <a:gd name="T5" fmla="*/ 2 h 3"/>
                <a:gd name="T6" fmla="*/ 2 w 2"/>
                <a:gd name="T7" fmla="*/ 1 h 3"/>
                <a:gd name="T8" fmla="*/ 2 w 2"/>
                <a:gd name="T9" fmla="*/ 1 h 3"/>
                <a:gd name="T10" fmla="*/ 1 w 2"/>
                <a:gd name="T11" fmla="*/ 0 h 3"/>
                <a:gd name="T12" fmla="*/ 1 w 2"/>
                <a:gd name="T13" fmla="*/ 1 h 3"/>
                <a:gd name="T14" fmla="*/ 0 w 2"/>
                <a:gd name="T15" fmla="*/ 2 h 3"/>
                <a:gd name="T16" fmla="*/ 0 w 2"/>
                <a:gd name="T17" fmla="*/ 2 h 3"/>
                <a:gd name="T18" fmla="*/ 0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3"/>
                  </a:moveTo>
                  <a:cubicBezTo>
                    <a:pt x="1" y="3"/>
                    <a:pt x="1" y="3"/>
                    <a:pt x="2" y="2"/>
                  </a:cubicBezTo>
                  <a:cubicBezTo>
                    <a:pt x="2" y="2"/>
                    <a:pt x="2" y="2"/>
                    <a:pt x="2" y="2"/>
                  </a:cubicBezTo>
                  <a:cubicBezTo>
                    <a:pt x="2" y="2"/>
                    <a:pt x="2" y="1"/>
                    <a:pt x="2" y="1"/>
                  </a:cubicBezTo>
                  <a:cubicBezTo>
                    <a:pt x="2" y="1"/>
                    <a:pt x="2" y="1"/>
                    <a:pt x="2" y="1"/>
                  </a:cubicBezTo>
                  <a:cubicBezTo>
                    <a:pt x="1" y="1"/>
                    <a:pt x="1" y="0"/>
                    <a:pt x="1" y="0"/>
                  </a:cubicBezTo>
                  <a:cubicBezTo>
                    <a:pt x="1" y="0"/>
                    <a:pt x="1" y="1"/>
                    <a:pt x="1" y="1"/>
                  </a:cubicBezTo>
                  <a:cubicBezTo>
                    <a:pt x="0" y="1"/>
                    <a:pt x="0" y="1"/>
                    <a:pt x="0" y="2"/>
                  </a:cubicBezTo>
                  <a:cubicBezTo>
                    <a:pt x="0" y="2"/>
                    <a:pt x="0" y="2"/>
                    <a:pt x="0" y="2"/>
                  </a:cubicBezTo>
                  <a:cubicBezTo>
                    <a:pt x="0" y="3"/>
                    <a:pt x="0" y="3"/>
                    <a:pt x="0"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56" name="Freeform 147"/>
            <p:cNvSpPr>
              <a:spLocks/>
            </p:cNvSpPr>
            <p:nvPr/>
          </p:nvSpPr>
          <p:spPr bwMode="auto">
            <a:xfrm>
              <a:off x="7077077" y="3130551"/>
              <a:ext cx="53975" cy="63500"/>
            </a:xfrm>
            <a:custGeom>
              <a:avLst/>
              <a:gdLst>
                <a:gd name="T0" fmla="*/ 0 w 5"/>
                <a:gd name="T1" fmla="*/ 3 h 6"/>
                <a:gd name="T2" fmla="*/ 1 w 5"/>
                <a:gd name="T3" fmla="*/ 3 h 6"/>
                <a:gd name="T4" fmla="*/ 2 w 5"/>
                <a:gd name="T5" fmla="*/ 3 h 6"/>
                <a:gd name="T6" fmla="*/ 2 w 5"/>
                <a:gd name="T7" fmla="*/ 4 h 6"/>
                <a:gd name="T8" fmla="*/ 2 w 5"/>
                <a:gd name="T9" fmla="*/ 4 h 6"/>
                <a:gd name="T10" fmla="*/ 3 w 5"/>
                <a:gd name="T11" fmla="*/ 5 h 6"/>
                <a:gd name="T12" fmla="*/ 4 w 5"/>
                <a:gd name="T13" fmla="*/ 6 h 6"/>
                <a:gd name="T14" fmla="*/ 4 w 5"/>
                <a:gd name="T15" fmla="*/ 5 h 6"/>
                <a:gd name="T16" fmla="*/ 4 w 5"/>
                <a:gd name="T17" fmla="*/ 4 h 6"/>
                <a:gd name="T18" fmla="*/ 5 w 5"/>
                <a:gd name="T19" fmla="*/ 4 h 6"/>
                <a:gd name="T20" fmla="*/ 4 w 5"/>
                <a:gd name="T21" fmla="*/ 3 h 6"/>
                <a:gd name="T22" fmla="*/ 3 w 5"/>
                <a:gd name="T23" fmla="*/ 2 h 6"/>
                <a:gd name="T24" fmla="*/ 3 w 5"/>
                <a:gd name="T25" fmla="*/ 1 h 6"/>
                <a:gd name="T26" fmla="*/ 2 w 5"/>
                <a:gd name="T27" fmla="*/ 0 h 6"/>
                <a:gd name="T28" fmla="*/ 1 w 5"/>
                <a:gd name="T29" fmla="*/ 1 h 6"/>
                <a:gd name="T30" fmla="*/ 0 w 5"/>
                <a:gd name="T31" fmla="*/ 2 h 6"/>
                <a:gd name="T32" fmla="*/ 0 w 5"/>
                <a:gd name="T33" fmla="*/ 2 h 6"/>
                <a:gd name="T34" fmla="*/ 0 w 5"/>
                <a:gd name="T35" fmla="*/ 2 h 6"/>
                <a:gd name="T36" fmla="*/ 0 w 5"/>
                <a:gd name="T3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6">
                  <a:moveTo>
                    <a:pt x="0" y="3"/>
                  </a:moveTo>
                  <a:cubicBezTo>
                    <a:pt x="0" y="3"/>
                    <a:pt x="1" y="3"/>
                    <a:pt x="1" y="3"/>
                  </a:cubicBezTo>
                  <a:cubicBezTo>
                    <a:pt x="1" y="3"/>
                    <a:pt x="2" y="3"/>
                    <a:pt x="2" y="3"/>
                  </a:cubicBezTo>
                  <a:cubicBezTo>
                    <a:pt x="2" y="3"/>
                    <a:pt x="2" y="3"/>
                    <a:pt x="2" y="4"/>
                  </a:cubicBezTo>
                  <a:cubicBezTo>
                    <a:pt x="2" y="4"/>
                    <a:pt x="2" y="4"/>
                    <a:pt x="2" y="4"/>
                  </a:cubicBezTo>
                  <a:cubicBezTo>
                    <a:pt x="3" y="5"/>
                    <a:pt x="3" y="5"/>
                    <a:pt x="3" y="5"/>
                  </a:cubicBezTo>
                  <a:cubicBezTo>
                    <a:pt x="3" y="5"/>
                    <a:pt x="3" y="6"/>
                    <a:pt x="4" y="6"/>
                  </a:cubicBezTo>
                  <a:cubicBezTo>
                    <a:pt x="4" y="6"/>
                    <a:pt x="4" y="5"/>
                    <a:pt x="4" y="5"/>
                  </a:cubicBezTo>
                  <a:cubicBezTo>
                    <a:pt x="4" y="5"/>
                    <a:pt x="4" y="5"/>
                    <a:pt x="4" y="4"/>
                  </a:cubicBezTo>
                  <a:cubicBezTo>
                    <a:pt x="4" y="4"/>
                    <a:pt x="5" y="4"/>
                    <a:pt x="5" y="4"/>
                  </a:cubicBezTo>
                  <a:cubicBezTo>
                    <a:pt x="4" y="3"/>
                    <a:pt x="4" y="3"/>
                    <a:pt x="4" y="3"/>
                  </a:cubicBezTo>
                  <a:cubicBezTo>
                    <a:pt x="3" y="2"/>
                    <a:pt x="3" y="2"/>
                    <a:pt x="3" y="2"/>
                  </a:cubicBezTo>
                  <a:cubicBezTo>
                    <a:pt x="3" y="2"/>
                    <a:pt x="3" y="2"/>
                    <a:pt x="3" y="1"/>
                  </a:cubicBezTo>
                  <a:cubicBezTo>
                    <a:pt x="3" y="1"/>
                    <a:pt x="3" y="1"/>
                    <a:pt x="2" y="0"/>
                  </a:cubicBezTo>
                  <a:cubicBezTo>
                    <a:pt x="2" y="0"/>
                    <a:pt x="2" y="1"/>
                    <a:pt x="1" y="1"/>
                  </a:cubicBezTo>
                  <a:cubicBezTo>
                    <a:pt x="1" y="1"/>
                    <a:pt x="0" y="1"/>
                    <a:pt x="0" y="2"/>
                  </a:cubicBezTo>
                  <a:cubicBezTo>
                    <a:pt x="0" y="2"/>
                    <a:pt x="0" y="2"/>
                    <a:pt x="0" y="2"/>
                  </a:cubicBezTo>
                  <a:cubicBezTo>
                    <a:pt x="0" y="2"/>
                    <a:pt x="0" y="2"/>
                    <a:pt x="0" y="2"/>
                  </a:cubicBezTo>
                  <a:cubicBezTo>
                    <a:pt x="0" y="2"/>
                    <a:pt x="0" y="2"/>
                    <a:pt x="0"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57" name="Freeform 148"/>
            <p:cNvSpPr>
              <a:spLocks/>
            </p:cNvSpPr>
            <p:nvPr/>
          </p:nvSpPr>
          <p:spPr bwMode="auto">
            <a:xfrm>
              <a:off x="7077077" y="3270251"/>
              <a:ext cx="247650" cy="87313"/>
            </a:xfrm>
            <a:custGeom>
              <a:avLst/>
              <a:gdLst>
                <a:gd name="T0" fmla="*/ 16 w 23"/>
                <a:gd name="T1" fmla="*/ 7 h 8"/>
                <a:gd name="T2" fmla="*/ 17 w 23"/>
                <a:gd name="T3" fmla="*/ 7 h 8"/>
                <a:gd name="T4" fmla="*/ 18 w 23"/>
                <a:gd name="T5" fmla="*/ 8 h 8"/>
                <a:gd name="T6" fmla="*/ 19 w 23"/>
                <a:gd name="T7" fmla="*/ 8 h 8"/>
                <a:gd name="T8" fmla="*/ 20 w 23"/>
                <a:gd name="T9" fmla="*/ 8 h 8"/>
                <a:gd name="T10" fmla="*/ 21 w 23"/>
                <a:gd name="T11" fmla="*/ 8 h 8"/>
                <a:gd name="T12" fmla="*/ 23 w 23"/>
                <a:gd name="T13" fmla="*/ 8 h 8"/>
                <a:gd name="T14" fmla="*/ 23 w 23"/>
                <a:gd name="T15" fmla="*/ 7 h 8"/>
                <a:gd name="T16" fmla="*/ 23 w 23"/>
                <a:gd name="T17" fmla="*/ 6 h 8"/>
                <a:gd name="T18" fmla="*/ 23 w 23"/>
                <a:gd name="T19" fmla="*/ 5 h 8"/>
                <a:gd name="T20" fmla="*/ 22 w 23"/>
                <a:gd name="T21" fmla="*/ 5 h 8"/>
                <a:gd name="T22" fmla="*/ 21 w 23"/>
                <a:gd name="T23" fmla="*/ 5 h 8"/>
                <a:gd name="T24" fmla="*/ 20 w 23"/>
                <a:gd name="T25" fmla="*/ 5 h 8"/>
                <a:gd name="T26" fmla="*/ 19 w 23"/>
                <a:gd name="T27" fmla="*/ 4 h 8"/>
                <a:gd name="T28" fmla="*/ 19 w 23"/>
                <a:gd name="T29" fmla="*/ 4 h 8"/>
                <a:gd name="T30" fmla="*/ 19 w 23"/>
                <a:gd name="T31" fmla="*/ 3 h 8"/>
                <a:gd name="T32" fmla="*/ 18 w 23"/>
                <a:gd name="T33" fmla="*/ 3 h 8"/>
                <a:gd name="T34" fmla="*/ 17 w 23"/>
                <a:gd name="T35" fmla="*/ 3 h 8"/>
                <a:gd name="T36" fmla="*/ 16 w 23"/>
                <a:gd name="T37" fmla="*/ 2 h 8"/>
                <a:gd name="T38" fmla="*/ 15 w 23"/>
                <a:gd name="T39" fmla="*/ 2 h 8"/>
                <a:gd name="T40" fmla="*/ 15 w 23"/>
                <a:gd name="T41" fmla="*/ 2 h 8"/>
                <a:gd name="T42" fmla="*/ 14 w 23"/>
                <a:gd name="T43" fmla="*/ 2 h 8"/>
                <a:gd name="T44" fmla="*/ 14 w 23"/>
                <a:gd name="T45" fmla="*/ 3 h 8"/>
                <a:gd name="T46" fmla="*/ 13 w 23"/>
                <a:gd name="T47" fmla="*/ 3 h 8"/>
                <a:gd name="T48" fmla="*/ 11 w 23"/>
                <a:gd name="T49" fmla="*/ 2 h 8"/>
                <a:gd name="T50" fmla="*/ 10 w 23"/>
                <a:gd name="T51" fmla="*/ 2 h 8"/>
                <a:gd name="T52" fmla="*/ 8 w 23"/>
                <a:gd name="T53" fmla="*/ 2 h 8"/>
                <a:gd name="T54" fmla="*/ 8 w 23"/>
                <a:gd name="T55" fmla="*/ 1 h 8"/>
                <a:gd name="T56" fmla="*/ 6 w 23"/>
                <a:gd name="T57" fmla="*/ 1 h 8"/>
                <a:gd name="T58" fmla="*/ 5 w 23"/>
                <a:gd name="T59" fmla="*/ 1 h 8"/>
                <a:gd name="T60" fmla="*/ 4 w 23"/>
                <a:gd name="T61" fmla="*/ 0 h 8"/>
                <a:gd name="T62" fmla="*/ 2 w 23"/>
                <a:gd name="T63" fmla="*/ 0 h 8"/>
                <a:gd name="T64" fmla="*/ 1 w 23"/>
                <a:gd name="T65" fmla="*/ 2 h 8"/>
                <a:gd name="T66" fmla="*/ 1 w 23"/>
                <a:gd name="T67" fmla="*/ 2 h 8"/>
                <a:gd name="T68" fmla="*/ 0 w 23"/>
                <a:gd name="T69" fmla="*/ 2 h 8"/>
                <a:gd name="T70" fmla="*/ 0 w 23"/>
                <a:gd name="T71" fmla="*/ 3 h 8"/>
                <a:gd name="T72" fmla="*/ 0 w 23"/>
                <a:gd name="T73" fmla="*/ 4 h 8"/>
                <a:gd name="T74" fmla="*/ 1 w 23"/>
                <a:gd name="T75" fmla="*/ 4 h 8"/>
                <a:gd name="T76" fmla="*/ 2 w 23"/>
                <a:gd name="T77" fmla="*/ 4 h 8"/>
                <a:gd name="T78" fmla="*/ 3 w 23"/>
                <a:gd name="T79" fmla="*/ 4 h 8"/>
                <a:gd name="T80" fmla="*/ 3 w 23"/>
                <a:gd name="T81" fmla="*/ 5 h 8"/>
                <a:gd name="T82" fmla="*/ 5 w 23"/>
                <a:gd name="T83" fmla="*/ 5 h 8"/>
                <a:gd name="T84" fmla="*/ 6 w 23"/>
                <a:gd name="T85" fmla="*/ 5 h 8"/>
                <a:gd name="T86" fmla="*/ 7 w 23"/>
                <a:gd name="T87" fmla="*/ 6 h 8"/>
                <a:gd name="T88" fmla="*/ 8 w 23"/>
                <a:gd name="T89" fmla="*/ 6 h 8"/>
                <a:gd name="T90" fmla="*/ 10 w 23"/>
                <a:gd name="T91" fmla="*/ 6 h 8"/>
                <a:gd name="T92" fmla="*/ 11 w 23"/>
                <a:gd name="T93" fmla="*/ 6 h 8"/>
                <a:gd name="T94" fmla="*/ 12 w 23"/>
                <a:gd name="T95" fmla="*/ 6 h 8"/>
                <a:gd name="T96" fmla="*/ 13 w 23"/>
                <a:gd name="T97" fmla="*/ 7 h 8"/>
                <a:gd name="T98" fmla="*/ 15 w 23"/>
                <a:gd name="T99" fmla="*/ 7 h 8"/>
                <a:gd name="T100" fmla="*/ 16 w 23"/>
                <a:gd name="T10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 h="8">
                  <a:moveTo>
                    <a:pt x="16" y="7"/>
                  </a:moveTo>
                  <a:cubicBezTo>
                    <a:pt x="16" y="7"/>
                    <a:pt x="16" y="7"/>
                    <a:pt x="17" y="7"/>
                  </a:cubicBezTo>
                  <a:cubicBezTo>
                    <a:pt x="17" y="7"/>
                    <a:pt x="17" y="8"/>
                    <a:pt x="18" y="8"/>
                  </a:cubicBezTo>
                  <a:cubicBezTo>
                    <a:pt x="18" y="8"/>
                    <a:pt x="18" y="8"/>
                    <a:pt x="19" y="8"/>
                  </a:cubicBezTo>
                  <a:cubicBezTo>
                    <a:pt x="19" y="8"/>
                    <a:pt x="20" y="8"/>
                    <a:pt x="20" y="8"/>
                  </a:cubicBezTo>
                  <a:cubicBezTo>
                    <a:pt x="20" y="8"/>
                    <a:pt x="21" y="8"/>
                    <a:pt x="21" y="8"/>
                  </a:cubicBezTo>
                  <a:cubicBezTo>
                    <a:pt x="22" y="8"/>
                    <a:pt x="22" y="8"/>
                    <a:pt x="23" y="8"/>
                  </a:cubicBezTo>
                  <a:cubicBezTo>
                    <a:pt x="23" y="8"/>
                    <a:pt x="23" y="7"/>
                    <a:pt x="23" y="7"/>
                  </a:cubicBezTo>
                  <a:cubicBezTo>
                    <a:pt x="23" y="7"/>
                    <a:pt x="23" y="6"/>
                    <a:pt x="23" y="6"/>
                  </a:cubicBezTo>
                  <a:cubicBezTo>
                    <a:pt x="23" y="6"/>
                    <a:pt x="23" y="5"/>
                    <a:pt x="23" y="5"/>
                  </a:cubicBezTo>
                  <a:cubicBezTo>
                    <a:pt x="22" y="5"/>
                    <a:pt x="22" y="5"/>
                    <a:pt x="22" y="5"/>
                  </a:cubicBezTo>
                  <a:cubicBezTo>
                    <a:pt x="22" y="5"/>
                    <a:pt x="21" y="5"/>
                    <a:pt x="21" y="5"/>
                  </a:cubicBezTo>
                  <a:cubicBezTo>
                    <a:pt x="21" y="5"/>
                    <a:pt x="20" y="5"/>
                    <a:pt x="20" y="5"/>
                  </a:cubicBezTo>
                  <a:cubicBezTo>
                    <a:pt x="20" y="5"/>
                    <a:pt x="19" y="5"/>
                    <a:pt x="19" y="4"/>
                  </a:cubicBezTo>
                  <a:cubicBezTo>
                    <a:pt x="19" y="4"/>
                    <a:pt x="19" y="4"/>
                    <a:pt x="19" y="4"/>
                  </a:cubicBezTo>
                  <a:cubicBezTo>
                    <a:pt x="19" y="3"/>
                    <a:pt x="19" y="3"/>
                    <a:pt x="19" y="3"/>
                  </a:cubicBezTo>
                  <a:cubicBezTo>
                    <a:pt x="18" y="3"/>
                    <a:pt x="18" y="3"/>
                    <a:pt x="18" y="3"/>
                  </a:cubicBezTo>
                  <a:cubicBezTo>
                    <a:pt x="17" y="3"/>
                    <a:pt x="17" y="3"/>
                    <a:pt x="17" y="3"/>
                  </a:cubicBezTo>
                  <a:cubicBezTo>
                    <a:pt x="17" y="3"/>
                    <a:pt x="17" y="2"/>
                    <a:pt x="16" y="2"/>
                  </a:cubicBezTo>
                  <a:cubicBezTo>
                    <a:pt x="16" y="2"/>
                    <a:pt x="15" y="3"/>
                    <a:pt x="15" y="2"/>
                  </a:cubicBezTo>
                  <a:cubicBezTo>
                    <a:pt x="15" y="2"/>
                    <a:pt x="15" y="2"/>
                    <a:pt x="15" y="2"/>
                  </a:cubicBezTo>
                  <a:cubicBezTo>
                    <a:pt x="15" y="2"/>
                    <a:pt x="15" y="2"/>
                    <a:pt x="14" y="2"/>
                  </a:cubicBezTo>
                  <a:cubicBezTo>
                    <a:pt x="14" y="2"/>
                    <a:pt x="14" y="2"/>
                    <a:pt x="14" y="3"/>
                  </a:cubicBezTo>
                  <a:cubicBezTo>
                    <a:pt x="13" y="3"/>
                    <a:pt x="13" y="3"/>
                    <a:pt x="13" y="3"/>
                  </a:cubicBezTo>
                  <a:cubicBezTo>
                    <a:pt x="12" y="3"/>
                    <a:pt x="12" y="3"/>
                    <a:pt x="11" y="2"/>
                  </a:cubicBezTo>
                  <a:cubicBezTo>
                    <a:pt x="10" y="2"/>
                    <a:pt x="10" y="2"/>
                    <a:pt x="10" y="2"/>
                  </a:cubicBezTo>
                  <a:cubicBezTo>
                    <a:pt x="9" y="2"/>
                    <a:pt x="9" y="2"/>
                    <a:pt x="8" y="2"/>
                  </a:cubicBezTo>
                  <a:cubicBezTo>
                    <a:pt x="8" y="2"/>
                    <a:pt x="8" y="1"/>
                    <a:pt x="8" y="1"/>
                  </a:cubicBezTo>
                  <a:cubicBezTo>
                    <a:pt x="7" y="1"/>
                    <a:pt x="7" y="1"/>
                    <a:pt x="6" y="1"/>
                  </a:cubicBezTo>
                  <a:cubicBezTo>
                    <a:pt x="6" y="1"/>
                    <a:pt x="5" y="1"/>
                    <a:pt x="5" y="1"/>
                  </a:cubicBezTo>
                  <a:cubicBezTo>
                    <a:pt x="4" y="1"/>
                    <a:pt x="4" y="0"/>
                    <a:pt x="4" y="0"/>
                  </a:cubicBezTo>
                  <a:cubicBezTo>
                    <a:pt x="3" y="0"/>
                    <a:pt x="2" y="0"/>
                    <a:pt x="2" y="0"/>
                  </a:cubicBezTo>
                  <a:cubicBezTo>
                    <a:pt x="1" y="1"/>
                    <a:pt x="1" y="1"/>
                    <a:pt x="1" y="2"/>
                  </a:cubicBezTo>
                  <a:cubicBezTo>
                    <a:pt x="1" y="2"/>
                    <a:pt x="1" y="2"/>
                    <a:pt x="1" y="2"/>
                  </a:cubicBezTo>
                  <a:cubicBezTo>
                    <a:pt x="1" y="3"/>
                    <a:pt x="0" y="2"/>
                    <a:pt x="0" y="2"/>
                  </a:cubicBezTo>
                  <a:cubicBezTo>
                    <a:pt x="0" y="3"/>
                    <a:pt x="0" y="3"/>
                    <a:pt x="0" y="3"/>
                  </a:cubicBezTo>
                  <a:cubicBezTo>
                    <a:pt x="0" y="4"/>
                    <a:pt x="0" y="4"/>
                    <a:pt x="0" y="4"/>
                  </a:cubicBezTo>
                  <a:cubicBezTo>
                    <a:pt x="1" y="4"/>
                    <a:pt x="1" y="4"/>
                    <a:pt x="1" y="4"/>
                  </a:cubicBezTo>
                  <a:cubicBezTo>
                    <a:pt x="2" y="4"/>
                    <a:pt x="2" y="4"/>
                    <a:pt x="2" y="4"/>
                  </a:cubicBezTo>
                  <a:cubicBezTo>
                    <a:pt x="2" y="4"/>
                    <a:pt x="3" y="4"/>
                    <a:pt x="3" y="4"/>
                  </a:cubicBezTo>
                  <a:cubicBezTo>
                    <a:pt x="3" y="5"/>
                    <a:pt x="3" y="5"/>
                    <a:pt x="3" y="5"/>
                  </a:cubicBezTo>
                  <a:cubicBezTo>
                    <a:pt x="3" y="5"/>
                    <a:pt x="4" y="5"/>
                    <a:pt x="5" y="5"/>
                  </a:cubicBezTo>
                  <a:cubicBezTo>
                    <a:pt x="5" y="5"/>
                    <a:pt x="5" y="5"/>
                    <a:pt x="6" y="5"/>
                  </a:cubicBezTo>
                  <a:cubicBezTo>
                    <a:pt x="6" y="5"/>
                    <a:pt x="6" y="6"/>
                    <a:pt x="7" y="6"/>
                  </a:cubicBezTo>
                  <a:cubicBezTo>
                    <a:pt x="7" y="6"/>
                    <a:pt x="8" y="6"/>
                    <a:pt x="8" y="6"/>
                  </a:cubicBezTo>
                  <a:cubicBezTo>
                    <a:pt x="9" y="6"/>
                    <a:pt x="9" y="6"/>
                    <a:pt x="10" y="6"/>
                  </a:cubicBezTo>
                  <a:cubicBezTo>
                    <a:pt x="10" y="6"/>
                    <a:pt x="11" y="6"/>
                    <a:pt x="11" y="6"/>
                  </a:cubicBezTo>
                  <a:cubicBezTo>
                    <a:pt x="12" y="6"/>
                    <a:pt x="12" y="6"/>
                    <a:pt x="12" y="6"/>
                  </a:cubicBezTo>
                  <a:cubicBezTo>
                    <a:pt x="12" y="7"/>
                    <a:pt x="13" y="6"/>
                    <a:pt x="13" y="7"/>
                  </a:cubicBezTo>
                  <a:cubicBezTo>
                    <a:pt x="14" y="7"/>
                    <a:pt x="14" y="7"/>
                    <a:pt x="15" y="7"/>
                  </a:cubicBezTo>
                  <a:cubicBezTo>
                    <a:pt x="15" y="8"/>
                    <a:pt x="15" y="8"/>
                    <a:pt x="16" y="7"/>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58" name="Freeform 149"/>
            <p:cNvSpPr>
              <a:spLocks/>
            </p:cNvSpPr>
            <p:nvPr/>
          </p:nvSpPr>
          <p:spPr bwMode="auto">
            <a:xfrm>
              <a:off x="7281864" y="3292476"/>
              <a:ext cx="42863" cy="20638"/>
            </a:xfrm>
            <a:custGeom>
              <a:avLst/>
              <a:gdLst>
                <a:gd name="T0" fmla="*/ 3 w 4"/>
                <a:gd name="T1" fmla="*/ 1 h 2"/>
                <a:gd name="T2" fmla="*/ 2 w 4"/>
                <a:gd name="T3" fmla="*/ 0 h 2"/>
                <a:gd name="T4" fmla="*/ 1 w 4"/>
                <a:gd name="T5" fmla="*/ 1 h 2"/>
                <a:gd name="T6" fmla="*/ 1 w 4"/>
                <a:gd name="T7" fmla="*/ 1 h 2"/>
                <a:gd name="T8" fmla="*/ 1 w 4"/>
                <a:gd name="T9" fmla="*/ 2 h 2"/>
                <a:gd name="T10" fmla="*/ 2 w 4"/>
                <a:gd name="T11" fmla="*/ 2 h 2"/>
                <a:gd name="T12" fmla="*/ 3 w 4"/>
                <a:gd name="T13" fmla="*/ 2 h 2"/>
                <a:gd name="T14" fmla="*/ 4 w 4"/>
                <a:gd name="T15" fmla="*/ 1 h 2"/>
                <a:gd name="T16" fmla="*/ 4 w 4"/>
                <a:gd name="T17" fmla="*/ 1 h 2"/>
                <a:gd name="T18" fmla="*/ 3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3" y="1"/>
                  </a:moveTo>
                  <a:cubicBezTo>
                    <a:pt x="3" y="0"/>
                    <a:pt x="2" y="0"/>
                    <a:pt x="2" y="0"/>
                  </a:cubicBezTo>
                  <a:cubicBezTo>
                    <a:pt x="1" y="1"/>
                    <a:pt x="1" y="0"/>
                    <a:pt x="1" y="1"/>
                  </a:cubicBezTo>
                  <a:cubicBezTo>
                    <a:pt x="0" y="1"/>
                    <a:pt x="0" y="1"/>
                    <a:pt x="1" y="1"/>
                  </a:cubicBezTo>
                  <a:cubicBezTo>
                    <a:pt x="1" y="2"/>
                    <a:pt x="1" y="2"/>
                    <a:pt x="1" y="2"/>
                  </a:cubicBezTo>
                  <a:cubicBezTo>
                    <a:pt x="1" y="2"/>
                    <a:pt x="2" y="2"/>
                    <a:pt x="2" y="2"/>
                  </a:cubicBezTo>
                  <a:cubicBezTo>
                    <a:pt x="2" y="2"/>
                    <a:pt x="3" y="2"/>
                    <a:pt x="3" y="2"/>
                  </a:cubicBezTo>
                  <a:cubicBezTo>
                    <a:pt x="3" y="2"/>
                    <a:pt x="3" y="2"/>
                    <a:pt x="4" y="1"/>
                  </a:cubicBezTo>
                  <a:cubicBezTo>
                    <a:pt x="4" y="1"/>
                    <a:pt x="4" y="1"/>
                    <a:pt x="4" y="1"/>
                  </a:cubicBezTo>
                  <a:cubicBezTo>
                    <a:pt x="4" y="1"/>
                    <a:pt x="3" y="1"/>
                    <a:pt x="3"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59" name="Freeform 150"/>
            <p:cNvSpPr>
              <a:spLocks/>
            </p:cNvSpPr>
            <p:nvPr/>
          </p:nvSpPr>
          <p:spPr bwMode="auto">
            <a:xfrm>
              <a:off x="7324727" y="3346451"/>
              <a:ext cx="31750" cy="20638"/>
            </a:xfrm>
            <a:custGeom>
              <a:avLst/>
              <a:gdLst>
                <a:gd name="T0" fmla="*/ 3 w 3"/>
                <a:gd name="T1" fmla="*/ 0 h 2"/>
                <a:gd name="T2" fmla="*/ 2 w 3"/>
                <a:gd name="T3" fmla="*/ 0 h 2"/>
                <a:gd name="T4" fmla="*/ 1 w 3"/>
                <a:gd name="T5" fmla="*/ 0 h 2"/>
                <a:gd name="T6" fmla="*/ 1 w 3"/>
                <a:gd name="T7" fmla="*/ 0 h 2"/>
                <a:gd name="T8" fmla="*/ 0 w 3"/>
                <a:gd name="T9" fmla="*/ 0 h 2"/>
                <a:gd name="T10" fmla="*/ 1 w 3"/>
                <a:gd name="T11" fmla="*/ 1 h 2"/>
                <a:gd name="T12" fmla="*/ 1 w 3"/>
                <a:gd name="T13" fmla="*/ 2 h 2"/>
                <a:gd name="T14" fmla="*/ 2 w 3"/>
                <a:gd name="T15" fmla="*/ 1 h 2"/>
                <a:gd name="T16" fmla="*/ 3 w 3"/>
                <a:gd name="T17" fmla="*/ 1 h 2"/>
                <a:gd name="T18" fmla="*/ 3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3" y="0"/>
                  </a:moveTo>
                  <a:cubicBezTo>
                    <a:pt x="3" y="0"/>
                    <a:pt x="3" y="0"/>
                    <a:pt x="2" y="0"/>
                  </a:cubicBezTo>
                  <a:cubicBezTo>
                    <a:pt x="2" y="0"/>
                    <a:pt x="2" y="0"/>
                    <a:pt x="1" y="0"/>
                  </a:cubicBezTo>
                  <a:cubicBezTo>
                    <a:pt x="1" y="0"/>
                    <a:pt x="1" y="0"/>
                    <a:pt x="1" y="0"/>
                  </a:cubicBezTo>
                  <a:cubicBezTo>
                    <a:pt x="1" y="0"/>
                    <a:pt x="0" y="0"/>
                    <a:pt x="0" y="0"/>
                  </a:cubicBezTo>
                  <a:cubicBezTo>
                    <a:pt x="0" y="1"/>
                    <a:pt x="1" y="1"/>
                    <a:pt x="1" y="1"/>
                  </a:cubicBezTo>
                  <a:cubicBezTo>
                    <a:pt x="1" y="1"/>
                    <a:pt x="1" y="1"/>
                    <a:pt x="1" y="2"/>
                  </a:cubicBezTo>
                  <a:cubicBezTo>
                    <a:pt x="2" y="2"/>
                    <a:pt x="2" y="1"/>
                    <a:pt x="2" y="1"/>
                  </a:cubicBezTo>
                  <a:cubicBezTo>
                    <a:pt x="3" y="1"/>
                    <a:pt x="3" y="1"/>
                    <a:pt x="3" y="1"/>
                  </a:cubicBezTo>
                  <a:cubicBezTo>
                    <a:pt x="3" y="1"/>
                    <a:pt x="3" y="0"/>
                    <a:pt x="3"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60" name="Freeform 151"/>
            <p:cNvSpPr>
              <a:spLocks/>
            </p:cNvSpPr>
            <p:nvPr/>
          </p:nvSpPr>
          <p:spPr bwMode="auto">
            <a:xfrm>
              <a:off x="7356477" y="3346451"/>
              <a:ext cx="33338" cy="31750"/>
            </a:xfrm>
            <a:custGeom>
              <a:avLst/>
              <a:gdLst>
                <a:gd name="T0" fmla="*/ 1 w 3"/>
                <a:gd name="T1" fmla="*/ 2 h 3"/>
                <a:gd name="T2" fmla="*/ 2 w 3"/>
                <a:gd name="T3" fmla="*/ 2 h 3"/>
                <a:gd name="T4" fmla="*/ 2 w 3"/>
                <a:gd name="T5" fmla="*/ 2 h 3"/>
                <a:gd name="T6" fmla="*/ 2 w 3"/>
                <a:gd name="T7" fmla="*/ 1 h 3"/>
                <a:gd name="T8" fmla="*/ 2 w 3"/>
                <a:gd name="T9" fmla="*/ 0 h 3"/>
                <a:gd name="T10" fmla="*/ 1 w 3"/>
                <a:gd name="T11" fmla="*/ 0 h 3"/>
                <a:gd name="T12" fmla="*/ 1 w 3"/>
                <a:gd name="T13" fmla="*/ 0 h 3"/>
                <a:gd name="T14" fmla="*/ 1 w 3"/>
                <a:gd name="T15" fmla="*/ 1 h 3"/>
                <a:gd name="T16" fmla="*/ 0 w 3"/>
                <a:gd name="T17" fmla="*/ 2 h 3"/>
                <a:gd name="T18" fmla="*/ 0 w 3"/>
                <a:gd name="T19" fmla="*/ 2 h 3"/>
                <a:gd name="T20" fmla="*/ 1 w 3"/>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1" y="2"/>
                  </a:moveTo>
                  <a:cubicBezTo>
                    <a:pt x="1" y="2"/>
                    <a:pt x="1" y="3"/>
                    <a:pt x="2" y="2"/>
                  </a:cubicBezTo>
                  <a:cubicBezTo>
                    <a:pt x="2" y="2"/>
                    <a:pt x="2" y="2"/>
                    <a:pt x="2" y="2"/>
                  </a:cubicBezTo>
                  <a:cubicBezTo>
                    <a:pt x="2" y="1"/>
                    <a:pt x="2" y="1"/>
                    <a:pt x="2" y="1"/>
                  </a:cubicBezTo>
                  <a:cubicBezTo>
                    <a:pt x="2" y="0"/>
                    <a:pt x="3" y="0"/>
                    <a:pt x="2" y="0"/>
                  </a:cubicBezTo>
                  <a:cubicBezTo>
                    <a:pt x="2" y="0"/>
                    <a:pt x="2" y="0"/>
                    <a:pt x="1" y="0"/>
                  </a:cubicBezTo>
                  <a:cubicBezTo>
                    <a:pt x="1" y="0"/>
                    <a:pt x="1" y="0"/>
                    <a:pt x="1" y="0"/>
                  </a:cubicBezTo>
                  <a:cubicBezTo>
                    <a:pt x="1" y="1"/>
                    <a:pt x="1" y="1"/>
                    <a:pt x="1" y="1"/>
                  </a:cubicBezTo>
                  <a:cubicBezTo>
                    <a:pt x="0" y="1"/>
                    <a:pt x="0" y="1"/>
                    <a:pt x="0" y="2"/>
                  </a:cubicBezTo>
                  <a:cubicBezTo>
                    <a:pt x="0" y="2"/>
                    <a:pt x="0" y="2"/>
                    <a:pt x="0" y="2"/>
                  </a:cubicBezTo>
                  <a:cubicBezTo>
                    <a:pt x="0" y="2"/>
                    <a:pt x="0"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61" name="Freeform 152"/>
            <p:cNvSpPr>
              <a:spLocks/>
            </p:cNvSpPr>
            <p:nvPr/>
          </p:nvSpPr>
          <p:spPr bwMode="auto">
            <a:xfrm>
              <a:off x="7378702" y="3335339"/>
              <a:ext cx="76200" cy="42863"/>
            </a:xfrm>
            <a:custGeom>
              <a:avLst/>
              <a:gdLst>
                <a:gd name="T0" fmla="*/ 1 w 7"/>
                <a:gd name="T1" fmla="*/ 4 h 4"/>
                <a:gd name="T2" fmla="*/ 2 w 7"/>
                <a:gd name="T3" fmla="*/ 4 h 4"/>
                <a:gd name="T4" fmla="*/ 3 w 7"/>
                <a:gd name="T5" fmla="*/ 3 h 4"/>
                <a:gd name="T6" fmla="*/ 5 w 7"/>
                <a:gd name="T7" fmla="*/ 3 h 4"/>
                <a:gd name="T8" fmla="*/ 6 w 7"/>
                <a:gd name="T9" fmla="*/ 3 h 4"/>
                <a:gd name="T10" fmla="*/ 7 w 7"/>
                <a:gd name="T11" fmla="*/ 2 h 4"/>
                <a:gd name="T12" fmla="*/ 6 w 7"/>
                <a:gd name="T13" fmla="*/ 1 h 4"/>
                <a:gd name="T14" fmla="*/ 6 w 7"/>
                <a:gd name="T15" fmla="*/ 1 h 4"/>
                <a:gd name="T16" fmla="*/ 5 w 7"/>
                <a:gd name="T17" fmla="*/ 1 h 4"/>
                <a:gd name="T18" fmla="*/ 4 w 7"/>
                <a:gd name="T19" fmla="*/ 0 h 4"/>
                <a:gd name="T20" fmla="*/ 3 w 7"/>
                <a:gd name="T21" fmla="*/ 1 h 4"/>
                <a:gd name="T22" fmla="*/ 2 w 7"/>
                <a:gd name="T23" fmla="*/ 2 h 4"/>
                <a:gd name="T24" fmla="*/ 1 w 7"/>
                <a:gd name="T25" fmla="*/ 2 h 4"/>
                <a:gd name="T26" fmla="*/ 0 w 7"/>
                <a:gd name="T27" fmla="*/ 3 h 4"/>
                <a:gd name="T28" fmla="*/ 1 w 7"/>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4">
                  <a:moveTo>
                    <a:pt x="1" y="4"/>
                  </a:moveTo>
                  <a:cubicBezTo>
                    <a:pt x="1" y="4"/>
                    <a:pt x="1" y="4"/>
                    <a:pt x="2" y="4"/>
                  </a:cubicBezTo>
                  <a:cubicBezTo>
                    <a:pt x="3" y="3"/>
                    <a:pt x="3" y="3"/>
                    <a:pt x="3" y="3"/>
                  </a:cubicBezTo>
                  <a:cubicBezTo>
                    <a:pt x="4" y="3"/>
                    <a:pt x="4" y="3"/>
                    <a:pt x="5" y="3"/>
                  </a:cubicBezTo>
                  <a:cubicBezTo>
                    <a:pt x="5" y="3"/>
                    <a:pt x="6" y="3"/>
                    <a:pt x="6" y="3"/>
                  </a:cubicBezTo>
                  <a:cubicBezTo>
                    <a:pt x="6" y="3"/>
                    <a:pt x="7" y="2"/>
                    <a:pt x="7" y="2"/>
                  </a:cubicBezTo>
                  <a:cubicBezTo>
                    <a:pt x="7" y="2"/>
                    <a:pt x="7" y="1"/>
                    <a:pt x="6" y="1"/>
                  </a:cubicBezTo>
                  <a:cubicBezTo>
                    <a:pt x="6" y="1"/>
                    <a:pt x="6" y="1"/>
                    <a:pt x="6" y="1"/>
                  </a:cubicBezTo>
                  <a:cubicBezTo>
                    <a:pt x="5" y="1"/>
                    <a:pt x="5" y="1"/>
                    <a:pt x="5" y="1"/>
                  </a:cubicBezTo>
                  <a:cubicBezTo>
                    <a:pt x="4" y="1"/>
                    <a:pt x="4" y="0"/>
                    <a:pt x="4" y="0"/>
                  </a:cubicBezTo>
                  <a:cubicBezTo>
                    <a:pt x="4" y="0"/>
                    <a:pt x="3" y="1"/>
                    <a:pt x="3" y="1"/>
                  </a:cubicBezTo>
                  <a:cubicBezTo>
                    <a:pt x="3" y="1"/>
                    <a:pt x="3" y="1"/>
                    <a:pt x="2" y="2"/>
                  </a:cubicBezTo>
                  <a:cubicBezTo>
                    <a:pt x="2" y="2"/>
                    <a:pt x="2" y="2"/>
                    <a:pt x="1" y="2"/>
                  </a:cubicBezTo>
                  <a:cubicBezTo>
                    <a:pt x="1" y="2"/>
                    <a:pt x="0" y="2"/>
                    <a:pt x="0" y="3"/>
                  </a:cubicBezTo>
                  <a:cubicBezTo>
                    <a:pt x="0" y="3"/>
                    <a:pt x="0" y="3"/>
                    <a:pt x="1" y="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62" name="Freeform 153"/>
            <p:cNvSpPr>
              <a:spLocks/>
            </p:cNvSpPr>
            <p:nvPr/>
          </p:nvSpPr>
          <p:spPr bwMode="auto">
            <a:xfrm>
              <a:off x="7464427" y="3346451"/>
              <a:ext cx="87313" cy="31750"/>
            </a:xfrm>
            <a:custGeom>
              <a:avLst/>
              <a:gdLst>
                <a:gd name="T0" fmla="*/ 4 w 8"/>
                <a:gd name="T1" fmla="*/ 2 h 3"/>
                <a:gd name="T2" fmla="*/ 6 w 8"/>
                <a:gd name="T3" fmla="*/ 2 h 3"/>
                <a:gd name="T4" fmla="*/ 7 w 8"/>
                <a:gd name="T5" fmla="*/ 1 h 3"/>
                <a:gd name="T6" fmla="*/ 8 w 8"/>
                <a:gd name="T7" fmla="*/ 1 h 3"/>
                <a:gd name="T8" fmla="*/ 8 w 8"/>
                <a:gd name="T9" fmla="*/ 1 h 3"/>
                <a:gd name="T10" fmla="*/ 8 w 8"/>
                <a:gd name="T11" fmla="*/ 0 h 3"/>
                <a:gd name="T12" fmla="*/ 7 w 8"/>
                <a:gd name="T13" fmla="*/ 0 h 3"/>
                <a:gd name="T14" fmla="*/ 6 w 8"/>
                <a:gd name="T15" fmla="*/ 0 h 3"/>
                <a:gd name="T16" fmla="*/ 4 w 8"/>
                <a:gd name="T17" fmla="*/ 1 h 3"/>
                <a:gd name="T18" fmla="*/ 4 w 8"/>
                <a:gd name="T19" fmla="*/ 0 h 3"/>
                <a:gd name="T20" fmla="*/ 2 w 8"/>
                <a:gd name="T21" fmla="*/ 0 h 3"/>
                <a:gd name="T22" fmla="*/ 1 w 8"/>
                <a:gd name="T23" fmla="*/ 0 h 3"/>
                <a:gd name="T24" fmla="*/ 0 w 8"/>
                <a:gd name="T25" fmla="*/ 1 h 3"/>
                <a:gd name="T26" fmla="*/ 0 w 8"/>
                <a:gd name="T27" fmla="*/ 2 h 3"/>
                <a:gd name="T28" fmla="*/ 0 w 8"/>
                <a:gd name="T29" fmla="*/ 2 h 3"/>
                <a:gd name="T30" fmla="*/ 1 w 8"/>
                <a:gd name="T31" fmla="*/ 3 h 3"/>
                <a:gd name="T32" fmla="*/ 2 w 8"/>
                <a:gd name="T33" fmla="*/ 3 h 3"/>
                <a:gd name="T34" fmla="*/ 3 w 8"/>
                <a:gd name="T35" fmla="*/ 3 h 3"/>
                <a:gd name="T36" fmla="*/ 4 w 8"/>
                <a:gd name="T3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4" y="2"/>
                  </a:moveTo>
                  <a:cubicBezTo>
                    <a:pt x="5" y="2"/>
                    <a:pt x="5" y="2"/>
                    <a:pt x="6" y="2"/>
                  </a:cubicBezTo>
                  <a:cubicBezTo>
                    <a:pt x="6" y="1"/>
                    <a:pt x="6" y="2"/>
                    <a:pt x="7" y="1"/>
                  </a:cubicBezTo>
                  <a:cubicBezTo>
                    <a:pt x="7" y="1"/>
                    <a:pt x="8" y="2"/>
                    <a:pt x="8" y="1"/>
                  </a:cubicBezTo>
                  <a:cubicBezTo>
                    <a:pt x="8" y="1"/>
                    <a:pt x="8" y="1"/>
                    <a:pt x="8" y="1"/>
                  </a:cubicBezTo>
                  <a:cubicBezTo>
                    <a:pt x="8" y="0"/>
                    <a:pt x="8" y="0"/>
                    <a:pt x="8" y="0"/>
                  </a:cubicBezTo>
                  <a:cubicBezTo>
                    <a:pt x="8" y="0"/>
                    <a:pt x="8" y="0"/>
                    <a:pt x="7" y="0"/>
                  </a:cubicBezTo>
                  <a:cubicBezTo>
                    <a:pt x="7" y="0"/>
                    <a:pt x="6" y="0"/>
                    <a:pt x="6" y="0"/>
                  </a:cubicBezTo>
                  <a:cubicBezTo>
                    <a:pt x="5" y="1"/>
                    <a:pt x="5" y="1"/>
                    <a:pt x="4" y="1"/>
                  </a:cubicBezTo>
                  <a:cubicBezTo>
                    <a:pt x="4" y="1"/>
                    <a:pt x="4" y="0"/>
                    <a:pt x="4" y="0"/>
                  </a:cubicBezTo>
                  <a:cubicBezTo>
                    <a:pt x="3" y="0"/>
                    <a:pt x="3" y="0"/>
                    <a:pt x="2" y="0"/>
                  </a:cubicBezTo>
                  <a:cubicBezTo>
                    <a:pt x="2" y="0"/>
                    <a:pt x="2" y="0"/>
                    <a:pt x="1" y="0"/>
                  </a:cubicBezTo>
                  <a:cubicBezTo>
                    <a:pt x="1" y="1"/>
                    <a:pt x="1" y="1"/>
                    <a:pt x="0" y="1"/>
                  </a:cubicBezTo>
                  <a:cubicBezTo>
                    <a:pt x="0" y="1"/>
                    <a:pt x="0" y="1"/>
                    <a:pt x="0" y="2"/>
                  </a:cubicBezTo>
                  <a:cubicBezTo>
                    <a:pt x="0" y="2"/>
                    <a:pt x="0" y="2"/>
                    <a:pt x="0" y="2"/>
                  </a:cubicBezTo>
                  <a:cubicBezTo>
                    <a:pt x="0" y="3"/>
                    <a:pt x="1" y="2"/>
                    <a:pt x="1" y="3"/>
                  </a:cubicBezTo>
                  <a:cubicBezTo>
                    <a:pt x="1" y="3"/>
                    <a:pt x="2" y="3"/>
                    <a:pt x="2" y="3"/>
                  </a:cubicBezTo>
                  <a:cubicBezTo>
                    <a:pt x="2" y="3"/>
                    <a:pt x="3" y="3"/>
                    <a:pt x="3" y="3"/>
                  </a:cubicBezTo>
                  <a:cubicBezTo>
                    <a:pt x="4" y="3"/>
                    <a:pt x="4" y="3"/>
                    <a:pt x="4"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63" name="Freeform 154"/>
            <p:cNvSpPr>
              <a:spLocks/>
            </p:cNvSpPr>
            <p:nvPr/>
          </p:nvSpPr>
          <p:spPr bwMode="auto">
            <a:xfrm>
              <a:off x="7443789" y="3378201"/>
              <a:ext cx="42863" cy="33338"/>
            </a:xfrm>
            <a:custGeom>
              <a:avLst/>
              <a:gdLst>
                <a:gd name="T0" fmla="*/ 1 w 4"/>
                <a:gd name="T1" fmla="*/ 1 h 3"/>
                <a:gd name="T2" fmla="*/ 2 w 4"/>
                <a:gd name="T3" fmla="*/ 2 h 3"/>
                <a:gd name="T4" fmla="*/ 3 w 4"/>
                <a:gd name="T5" fmla="*/ 2 h 3"/>
                <a:gd name="T6" fmla="*/ 3 w 4"/>
                <a:gd name="T7" fmla="*/ 3 h 3"/>
                <a:gd name="T8" fmla="*/ 4 w 4"/>
                <a:gd name="T9" fmla="*/ 3 h 3"/>
                <a:gd name="T10" fmla="*/ 4 w 4"/>
                <a:gd name="T11" fmla="*/ 2 h 3"/>
                <a:gd name="T12" fmla="*/ 4 w 4"/>
                <a:gd name="T13" fmla="*/ 1 h 3"/>
                <a:gd name="T14" fmla="*/ 3 w 4"/>
                <a:gd name="T15" fmla="*/ 1 h 3"/>
                <a:gd name="T16" fmla="*/ 3 w 4"/>
                <a:gd name="T17" fmla="*/ 0 h 3"/>
                <a:gd name="T18" fmla="*/ 2 w 4"/>
                <a:gd name="T19" fmla="*/ 0 h 3"/>
                <a:gd name="T20" fmla="*/ 1 w 4"/>
                <a:gd name="T21" fmla="*/ 0 h 3"/>
                <a:gd name="T22" fmla="*/ 0 w 4"/>
                <a:gd name="T23" fmla="*/ 1 h 3"/>
                <a:gd name="T24" fmla="*/ 1 w 4"/>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1" y="1"/>
                  </a:moveTo>
                  <a:cubicBezTo>
                    <a:pt x="1" y="2"/>
                    <a:pt x="1" y="1"/>
                    <a:pt x="2" y="2"/>
                  </a:cubicBezTo>
                  <a:cubicBezTo>
                    <a:pt x="2" y="2"/>
                    <a:pt x="2" y="2"/>
                    <a:pt x="3" y="2"/>
                  </a:cubicBezTo>
                  <a:cubicBezTo>
                    <a:pt x="3" y="2"/>
                    <a:pt x="3" y="3"/>
                    <a:pt x="3" y="3"/>
                  </a:cubicBezTo>
                  <a:cubicBezTo>
                    <a:pt x="3" y="3"/>
                    <a:pt x="4" y="3"/>
                    <a:pt x="4" y="3"/>
                  </a:cubicBezTo>
                  <a:cubicBezTo>
                    <a:pt x="4" y="2"/>
                    <a:pt x="4" y="2"/>
                    <a:pt x="4" y="2"/>
                  </a:cubicBezTo>
                  <a:cubicBezTo>
                    <a:pt x="4" y="2"/>
                    <a:pt x="4" y="1"/>
                    <a:pt x="4" y="1"/>
                  </a:cubicBezTo>
                  <a:cubicBezTo>
                    <a:pt x="4" y="1"/>
                    <a:pt x="3" y="1"/>
                    <a:pt x="3" y="1"/>
                  </a:cubicBezTo>
                  <a:cubicBezTo>
                    <a:pt x="3" y="1"/>
                    <a:pt x="3" y="0"/>
                    <a:pt x="3" y="0"/>
                  </a:cubicBezTo>
                  <a:cubicBezTo>
                    <a:pt x="2" y="0"/>
                    <a:pt x="2" y="0"/>
                    <a:pt x="2" y="0"/>
                  </a:cubicBezTo>
                  <a:cubicBezTo>
                    <a:pt x="1" y="0"/>
                    <a:pt x="1" y="0"/>
                    <a:pt x="1" y="0"/>
                  </a:cubicBezTo>
                  <a:cubicBezTo>
                    <a:pt x="0" y="0"/>
                    <a:pt x="0" y="0"/>
                    <a:pt x="0" y="1"/>
                  </a:cubicBezTo>
                  <a:cubicBezTo>
                    <a:pt x="0"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64" name="Freeform 155"/>
            <p:cNvSpPr>
              <a:spLocks/>
            </p:cNvSpPr>
            <p:nvPr/>
          </p:nvSpPr>
          <p:spPr bwMode="auto">
            <a:xfrm>
              <a:off x="7540627" y="3421064"/>
              <a:ext cx="22225" cy="22225"/>
            </a:xfrm>
            <a:custGeom>
              <a:avLst/>
              <a:gdLst>
                <a:gd name="T0" fmla="*/ 1 w 2"/>
                <a:gd name="T1" fmla="*/ 1 h 2"/>
                <a:gd name="T2" fmla="*/ 2 w 2"/>
                <a:gd name="T3" fmla="*/ 1 h 2"/>
                <a:gd name="T4" fmla="*/ 2 w 2"/>
                <a:gd name="T5" fmla="*/ 0 h 2"/>
                <a:gd name="T6" fmla="*/ 1 w 2"/>
                <a:gd name="T7" fmla="*/ 0 h 2"/>
                <a:gd name="T8" fmla="*/ 1 w 2"/>
                <a:gd name="T9" fmla="*/ 0 h 2"/>
                <a:gd name="T10" fmla="*/ 0 w 2"/>
                <a:gd name="T11" fmla="*/ 1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2" y="1"/>
                    <a:pt x="2" y="1"/>
                    <a:pt x="2" y="1"/>
                  </a:cubicBezTo>
                  <a:cubicBezTo>
                    <a:pt x="2" y="0"/>
                    <a:pt x="2" y="0"/>
                    <a:pt x="2" y="0"/>
                  </a:cubicBezTo>
                  <a:cubicBezTo>
                    <a:pt x="2" y="0"/>
                    <a:pt x="2" y="0"/>
                    <a:pt x="1" y="0"/>
                  </a:cubicBezTo>
                  <a:cubicBezTo>
                    <a:pt x="1" y="0"/>
                    <a:pt x="1" y="0"/>
                    <a:pt x="1" y="0"/>
                  </a:cubicBezTo>
                  <a:cubicBezTo>
                    <a:pt x="0" y="0"/>
                    <a:pt x="0" y="1"/>
                    <a:pt x="0" y="1"/>
                  </a:cubicBezTo>
                  <a:cubicBezTo>
                    <a:pt x="0" y="2"/>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65" name="Freeform 156"/>
            <p:cNvSpPr>
              <a:spLocks/>
            </p:cNvSpPr>
            <p:nvPr/>
          </p:nvSpPr>
          <p:spPr bwMode="auto">
            <a:xfrm>
              <a:off x="7562852" y="3346451"/>
              <a:ext cx="117475" cy="74613"/>
            </a:xfrm>
            <a:custGeom>
              <a:avLst/>
              <a:gdLst>
                <a:gd name="T0" fmla="*/ 1 w 11"/>
                <a:gd name="T1" fmla="*/ 7 h 7"/>
                <a:gd name="T2" fmla="*/ 2 w 11"/>
                <a:gd name="T3" fmla="*/ 6 h 7"/>
                <a:gd name="T4" fmla="*/ 3 w 11"/>
                <a:gd name="T5" fmla="*/ 5 h 7"/>
                <a:gd name="T6" fmla="*/ 4 w 11"/>
                <a:gd name="T7" fmla="*/ 5 h 7"/>
                <a:gd name="T8" fmla="*/ 5 w 11"/>
                <a:gd name="T9" fmla="*/ 4 h 7"/>
                <a:gd name="T10" fmla="*/ 6 w 11"/>
                <a:gd name="T11" fmla="*/ 4 h 7"/>
                <a:gd name="T12" fmla="*/ 7 w 11"/>
                <a:gd name="T13" fmla="*/ 3 h 7"/>
                <a:gd name="T14" fmla="*/ 8 w 11"/>
                <a:gd name="T15" fmla="*/ 3 h 7"/>
                <a:gd name="T16" fmla="*/ 9 w 11"/>
                <a:gd name="T17" fmla="*/ 2 h 7"/>
                <a:gd name="T18" fmla="*/ 10 w 11"/>
                <a:gd name="T19" fmla="*/ 1 h 7"/>
                <a:gd name="T20" fmla="*/ 10 w 11"/>
                <a:gd name="T21" fmla="*/ 0 h 7"/>
                <a:gd name="T22" fmla="*/ 8 w 11"/>
                <a:gd name="T23" fmla="*/ 0 h 7"/>
                <a:gd name="T24" fmla="*/ 7 w 11"/>
                <a:gd name="T25" fmla="*/ 1 h 7"/>
                <a:gd name="T26" fmla="*/ 5 w 11"/>
                <a:gd name="T27" fmla="*/ 1 h 7"/>
                <a:gd name="T28" fmla="*/ 4 w 11"/>
                <a:gd name="T29" fmla="*/ 2 h 7"/>
                <a:gd name="T30" fmla="*/ 3 w 11"/>
                <a:gd name="T31" fmla="*/ 3 h 7"/>
                <a:gd name="T32" fmla="*/ 2 w 11"/>
                <a:gd name="T33" fmla="*/ 3 h 7"/>
                <a:gd name="T34" fmla="*/ 1 w 11"/>
                <a:gd name="T35" fmla="*/ 4 h 7"/>
                <a:gd name="T36" fmla="*/ 0 w 11"/>
                <a:gd name="T37" fmla="*/ 5 h 7"/>
                <a:gd name="T38" fmla="*/ 0 w 11"/>
                <a:gd name="T39" fmla="*/ 6 h 7"/>
                <a:gd name="T40" fmla="*/ 0 w 11"/>
                <a:gd name="T41" fmla="*/ 7 h 7"/>
                <a:gd name="T42" fmla="*/ 1 w 11"/>
                <a:gd name="T4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7">
                  <a:moveTo>
                    <a:pt x="1" y="7"/>
                  </a:moveTo>
                  <a:cubicBezTo>
                    <a:pt x="1" y="7"/>
                    <a:pt x="2" y="7"/>
                    <a:pt x="2" y="6"/>
                  </a:cubicBezTo>
                  <a:cubicBezTo>
                    <a:pt x="2" y="6"/>
                    <a:pt x="2" y="6"/>
                    <a:pt x="3" y="5"/>
                  </a:cubicBezTo>
                  <a:cubicBezTo>
                    <a:pt x="3" y="5"/>
                    <a:pt x="4" y="5"/>
                    <a:pt x="4" y="5"/>
                  </a:cubicBezTo>
                  <a:cubicBezTo>
                    <a:pt x="4" y="5"/>
                    <a:pt x="4" y="4"/>
                    <a:pt x="5" y="4"/>
                  </a:cubicBezTo>
                  <a:cubicBezTo>
                    <a:pt x="5" y="4"/>
                    <a:pt x="5" y="4"/>
                    <a:pt x="6" y="4"/>
                  </a:cubicBezTo>
                  <a:cubicBezTo>
                    <a:pt x="6" y="3"/>
                    <a:pt x="6" y="3"/>
                    <a:pt x="7" y="3"/>
                  </a:cubicBezTo>
                  <a:cubicBezTo>
                    <a:pt x="7" y="3"/>
                    <a:pt x="7" y="3"/>
                    <a:pt x="8" y="3"/>
                  </a:cubicBezTo>
                  <a:cubicBezTo>
                    <a:pt x="8" y="2"/>
                    <a:pt x="9" y="2"/>
                    <a:pt x="9" y="2"/>
                  </a:cubicBezTo>
                  <a:cubicBezTo>
                    <a:pt x="10" y="2"/>
                    <a:pt x="10" y="2"/>
                    <a:pt x="10" y="1"/>
                  </a:cubicBezTo>
                  <a:cubicBezTo>
                    <a:pt x="11" y="1"/>
                    <a:pt x="10" y="1"/>
                    <a:pt x="10" y="0"/>
                  </a:cubicBezTo>
                  <a:cubicBezTo>
                    <a:pt x="9" y="0"/>
                    <a:pt x="9" y="0"/>
                    <a:pt x="8" y="0"/>
                  </a:cubicBezTo>
                  <a:cubicBezTo>
                    <a:pt x="7" y="0"/>
                    <a:pt x="7" y="0"/>
                    <a:pt x="7" y="1"/>
                  </a:cubicBezTo>
                  <a:cubicBezTo>
                    <a:pt x="6" y="1"/>
                    <a:pt x="5" y="1"/>
                    <a:pt x="5" y="1"/>
                  </a:cubicBezTo>
                  <a:cubicBezTo>
                    <a:pt x="4" y="1"/>
                    <a:pt x="4" y="1"/>
                    <a:pt x="4" y="2"/>
                  </a:cubicBezTo>
                  <a:cubicBezTo>
                    <a:pt x="4" y="2"/>
                    <a:pt x="4" y="2"/>
                    <a:pt x="3" y="3"/>
                  </a:cubicBezTo>
                  <a:cubicBezTo>
                    <a:pt x="3" y="3"/>
                    <a:pt x="3" y="3"/>
                    <a:pt x="2" y="3"/>
                  </a:cubicBezTo>
                  <a:cubicBezTo>
                    <a:pt x="2" y="3"/>
                    <a:pt x="2" y="4"/>
                    <a:pt x="1" y="4"/>
                  </a:cubicBezTo>
                  <a:cubicBezTo>
                    <a:pt x="1" y="4"/>
                    <a:pt x="0" y="4"/>
                    <a:pt x="0" y="5"/>
                  </a:cubicBezTo>
                  <a:cubicBezTo>
                    <a:pt x="0" y="5"/>
                    <a:pt x="0" y="5"/>
                    <a:pt x="0" y="6"/>
                  </a:cubicBezTo>
                  <a:cubicBezTo>
                    <a:pt x="0" y="6"/>
                    <a:pt x="0" y="6"/>
                    <a:pt x="0" y="7"/>
                  </a:cubicBezTo>
                  <a:cubicBezTo>
                    <a:pt x="0" y="7"/>
                    <a:pt x="1" y="7"/>
                    <a:pt x="1" y="7"/>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66" name="Freeform 157"/>
            <p:cNvSpPr>
              <a:spLocks/>
            </p:cNvSpPr>
            <p:nvPr/>
          </p:nvSpPr>
          <p:spPr bwMode="auto">
            <a:xfrm>
              <a:off x="7562852" y="3346451"/>
              <a:ext cx="20638" cy="11113"/>
            </a:xfrm>
            <a:custGeom>
              <a:avLst/>
              <a:gdLst>
                <a:gd name="T0" fmla="*/ 1 w 2"/>
                <a:gd name="T1" fmla="*/ 0 h 1"/>
                <a:gd name="T2" fmla="*/ 0 w 2"/>
                <a:gd name="T3" fmla="*/ 0 h 1"/>
                <a:gd name="T4" fmla="*/ 0 w 2"/>
                <a:gd name="T5" fmla="*/ 1 h 1"/>
                <a:gd name="T6" fmla="*/ 1 w 2"/>
                <a:gd name="T7" fmla="*/ 1 h 1"/>
                <a:gd name="T8" fmla="*/ 2 w 2"/>
                <a:gd name="T9" fmla="*/ 1 h 1"/>
                <a:gd name="T10" fmla="*/ 2 w 2"/>
                <a:gd name="T11" fmla="*/ 0 h 1"/>
                <a:gd name="T12" fmla="*/ 1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0"/>
                  </a:moveTo>
                  <a:cubicBezTo>
                    <a:pt x="0" y="0"/>
                    <a:pt x="0" y="0"/>
                    <a:pt x="0" y="0"/>
                  </a:cubicBezTo>
                  <a:cubicBezTo>
                    <a:pt x="0" y="1"/>
                    <a:pt x="0" y="1"/>
                    <a:pt x="0" y="1"/>
                  </a:cubicBezTo>
                  <a:cubicBezTo>
                    <a:pt x="0" y="1"/>
                    <a:pt x="0" y="1"/>
                    <a:pt x="1" y="1"/>
                  </a:cubicBezTo>
                  <a:cubicBezTo>
                    <a:pt x="1" y="1"/>
                    <a:pt x="1" y="1"/>
                    <a:pt x="2" y="1"/>
                  </a:cubicBezTo>
                  <a:cubicBezTo>
                    <a:pt x="2" y="1"/>
                    <a:pt x="2" y="0"/>
                    <a:pt x="2"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67" name="Freeform 158"/>
            <p:cNvSpPr>
              <a:spLocks/>
            </p:cNvSpPr>
            <p:nvPr/>
          </p:nvSpPr>
          <p:spPr bwMode="auto">
            <a:xfrm>
              <a:off x="7626352" y="3324226"/>
              <a:ext cx="44450" cy="22225"/>
            </a:xfrm>
            <a:custGeom>
              <a:avLst/>
              <a:gdLst>
                <a:gd name="T0" fmla="*/ 1 w 4"/>
                <a:gd name="T1" fmla="*/ 1 h 2"/>
                <a:gd name="T2" fmla="*/ 1 w 4"/>
                <a:gd name="T3" fmla="*/ 1 h 2"/>
                <a:gd name="T4" fmla="*/ 2 w 4"/>
                <a:gd name="T5" fmla="*/ 1 h 2"/>
                <a:gd name="T6" fmla="*/ 3 w 4"/>
                <a:gd name="T7" fmla="*/ 1 h 2"/>
                <a:gd name="T8" fmla="*/ 3 w 4"/>
                <a:gd name="T9" fmla="*/ 1 h 2"/>
                <a:gd name="T10" fmla="*/ 3 w 4"/>
                <a:gd name="T11" fmla="*/ 0 h 2"/>
                <a:gd name="T12" fmla="*/ 3 w 4"/>
                <a:gd name="T13" fmla="*/ 0 h 2"/>
                <a:gd name="T14" fmla="*/ 1 w 4"/>
                <a:gd name="T15" fmla="*/ 1 h 2"/>
                <a:gd name="T16" fmla="*/ 1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1" y="1"/>
                  </a:moveTo>
                  <a:cubicBezTo>
                    <a:pt x="1" y="1"/>
                    <a:pt x="1" y="1"/>
                    <a:pt x="1" y="1"/>
                  </a:cubicBezTo>
                  <a:cubicBezTo>
                    <a:pt x="1" y="2"/>
                    <a:pt x="2" y="2"/>
                    <a:pt x="2" y="1"/>
                  </a:cubicBezTo>
                  <a:cubicBezTo>
                    <a:pt x="2" y="1"/>
                    <a:pt x="2" y="1"/>
                    <a:pt x="3" y="1"/>
                  </a:cubicBezTo>
                  <a:cubicBezTo>
                    <a:pt x="3" y="1"/>
                    <a:pt x="3" y="1"/>
                    <a:pt x="3" y="1"/>
                  </a:cubicBezTo>
                  <a:cubicBezTo>
                    <a:pt x="4" y="0"/>
                    <a:pt x="4" y="0"/>
                    <a:pt x="3" y="0"/>
                  </a:cubicBezTo>
                  <a:cubicBezTo>
                    <a:pt x="3" y="0"/>
                    <a:pt x="3" y="0"/>
                    <a:pt x="3" y="0"/>
                  </a:cubicBezTo>
                  <a:cubicBezTo>
                    <a:pt x="2" y="0"/>
                    <a:pt x="1" y="0"/>
                    <a:pt x="1" y="1"/>
                  </a:cubicBezTo>
                  <a:cubicBezTo>
                    <a:pt x="1" y="1"/>
                    <a:pt x="0"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68" name="Freeform 159"/>
            <p:cNvSpPr>
              <a:spLocks/>
            </p:cNvSpPr>
            <p:nvPr/>
          </p:nvSpPr>
          <p:spPr bwMode="auto">
            <a:xfrm>
              <a:off x="7540627" y="3227389"/>
              <a:ext cx="42863" cy="42863"/>
            </a:xfrm>
            <a:custGeom>
              <a:avLst/>
              <a:gdLst>
                <a:gd name="T0" fmla="*/ 2 w 4"/>
                <a:gd name="T1" fmla="*/ 1 h 4"/>
                <a:gd name="T2" fmla="*/ 2 w 4"/>
                <a:gd name="T3" fmla="*/ 1 h 4"/>
                <a:gd name="T4" fmla="*/ 1 w 4"/>
                <a:gd name="T5" fmla="*/ 1 h 4"/>
                <a:gd name="T6" fmla="*/ 0 w 4"/>
                <a:gd name="T7" fmla="*/ 2 h 4"/>
                <a:gd name="T8" fmla="*/ 1 w 4"/>
                <a:gd name="T9" fmla="*/ 3 h 4"/>
                <a:gd name="T10" fmla="*/ 1 w 4"/>
                <a:gd name="T11" fmla="*/ 4 h 4"/>
                <a:gd name="T12" fmla="*/ 2 w 4"/>
                <a:gd name="T13" fmla="*/ 4 h 4"/>
                <a:gd name="T14" fmla="*/ 3 w 4"/>
                <a:gd name="T15" fmla="*/ 4 h 4"/>
                <a:gd name="T16" fmla="*/ 3 w 4"/>
                <a:gd name="T17" fmla="*/ 3 h 4"/>
                <a:gd name="T18" fmla="*/ 3 w 4"/>
                <a:gd name="T19" fmla="*/ 2 h 4"/>
                <a:gd name="T20" fmla="*/ 3 w 4"/>
                <a:gd name="T21" fmla="*/ 2 h 4"/>
                <a:gd name="T22" fmla="*/ 3 w 4"/>
                <a:gd name="T23" fmla="*/ 1 h 4"/>
                <a:gd name="T24" fmla="*/ 4 w 4"/>
                <a:gd name="T25" fmla="*/ 1 h 4"/>
                <a:gd name="T26" fmla="*/ 4 w 4"/>
                <a:gd name="T27" fmla="*/ 0 h 4"/>
                <a:gd name="T28" fmla="*/ 3 w 4"/>
                <a:gd name="T29" fmla="*/ 0 h 4"/>
                <a:gd name="T30" fmla="*/ 2 w 4"/>
                <a:gd name="T3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4">
                  <a:moveTo>
                    <a:pt x="2" y="1"/>
                  </a:moveTo>
                  <a:cubicBezTo>
                    <a:pt x="2" y="1"/>
                    <a:pt x="2" y="1"/>
                    <a:pt x="2" y="1"/>
                  </a:cubicBezTo>
                  <a:cubicBezTo>
                    <a:pt x="1" y="1"/>
                    <a:pt x="1" y="1"/>
                    <a:pt x="1" y="1"/>
                  </a:cubicBezTo>
                  <a:cubicBezTo>
                    <a:pt x="0" y="2"/>
                    <a:pt x="0" y="2"/>
                    <a:pt x="0" y="2"/>
                  </a:cubicBezTo>
                  <a:cubicBezTo>
                    <a:pt x="0" y="3"/>
                    <a:pt x="1" y="3"/>
                    <a:pt x="1" y="3"/>
                  </a:cubicBezTo>
                  <a:cubicBezTo>
                    <a:pt x="1" y="4"/>
                    <a:pt x="1" y="4"/>
                    <a:pt x="1" y="4"/>
                  </a:cubicBezTo>
                  <a:cubicBezTo>
                    <a:pt x="1" y="4"/>
                    <a:pt x="2" y="4"/>
                    <a:pt x="2" y="4"/>
                  </a:cubicBezTo>
                  <a:cubicBezTo>
                    <a:pt x="2" y="4"/>
                    <a:pt x="2" y="4"/>
                    <a:pt x="3" y="4"/>
                  </a:cubicBezTo>
                  <a:cubicBezTo>
                    <a:pt x="3" y="4"/>
                    <a:pt x="3" y="3"/>
                    <a:pt x="3" y="3"/>
                  </a:cubicBezTo>
                  <a:cubicBezTo>
                    <a:pt x="3" y="3"/>
                    <a:pt x="3" y="3"/>
                    <a:pt x="3" y="2"/>
                  </a:cubicBezTo>
                  <a:cubicBezTo>
                    <a:pt x="3" y="2"/>
                    <a:pt x="3" y="2"/>
                    <a:pt x="3" y="2"/>
                  </a:cubicBezTo>
                  <a:cubicBezTo>
                    <a:pt x="3" y="2"/>
                    <a:pt x="3" y="1"/>
                    <a:pt x="3" y="1"/>
                  </a:cubicBezTo>
                  <a:cubicBezTo>
                    <a:pt x="3" y="1"/>
                    <a:pt x="4" y="1"/>
                    <a:pt x="4" y="1"/>
                  </a:cubicBezTo>
                  <a:cubicBezTo>
                    <a:pt x="4" y="1"/>
                    <a:pt x="4" y="0"/>
                    <a:pt x="4" y="0"/>
                  </a:cubicBezTo>
                  <a:cubicBezTo>
                    <a:pt x="3" y="0"/>
                    <a:pt x="3" y="0"/>
                    <a:pt x="3" y="0"/>
                  </a:cubicBezTo>
                  <a:cubicBezTo>
                    <a:pt x="3" y="0"/>
                    <a:pt x="3"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69" name="Freeform 160"/>
            <p:cNvSpPr>
              <a:spLocks/>
            </p:cNvSpPr>
            <p:nvPr/>
          </p:nvSpPr>
          <p:spPr bwMode="auto">
            <a:xfrm>
              <a:off x="7648577" y="3162301"/>
              <a:ext cx="11113" cy="11113"/>
            </a:xfrm>
            <a:custGeom>
              <a:avLst/>
              <a:gdLst>
                <a:gd name="T0" fmla="*/ 1 w 1"/>
                <a:gd name="T1" fmla="*/ 0 h 1"/>
                <a:gd name="T2" fmla="*/ 1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0" y="0"/>
                    <a:pt x="0" y="0"/>
                    <a:pt x="0" y="0"/>
                  </a:cubicBezTo>
                  <a:cubicBezTo>
                    <a:pt x="0" y="0"/>
                    <a:pt x="0" y="1"/>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70" name="Freeform 161"/>
            <p:cNvSpPr>
              <a:spLocks/>
            </p:cNvSpPr>
            <p:nvPr/>
          </p:nvSpPr>
          <p:spPr bwMode="auto">
            <a:xfrm>
              <a:off x="7648577" y="3184526"/>
              <a:ext cx="31750" cy="31750"/>
            </a:xfrm>
            <a:custGeom>
              <a:avLst/>
              <a:gdLst>
                <a:gd name="T0" fmla="*/ 1 w 3"/>
                <a:gd name="T1" fmla="*/ 1 h 3"/>
                <a:gd name="T2" fmla="*/ 1 w 3"/>
                <a:gd name="T3" fmla="*/ 1 h 3"/>
                <a:gd name="T4" fmla="*/ 1 w 3"/>
                <a:gd name="T5" fmla="*/ 2 h 3"/>
                <a:gd name="T6" fmla="*/ 2 w 3"/>
                <a:gd name="T7" fmla="*/ 2 h 3"/>
                <a:gd name="T8" fmla="*/ 3 w 3"/>
                <a:gd name="T9" fmla="*/ 2 h 3"/>
                <a:gd name="T10" fmla="*/ 3 w 3"/>
                <a:gd name="T11" fmla="*/ 2 h 3"/>
                <a:gd name="T12" fmla="*/ 3 w 3"/>
                <a:gd name="T13" fmla="*/ 1 h 3"/>
                <a:gd name="T14" fmla="*/ 3 w 3"/>
                <a:gd name="T15" fmla="*/ 0 h 3"/>
                <a:gd name="T16" fmla="*/ 2 w 3"/>
                <a:gd name="T17" fmla="*/ 0 h 3"/>
                <a:gd name="T18" fmla="*/ 1 w 3"/>
                <a:gd name="T19" fmla="*/ 0 h 3"/>
                <a:gd name="T20" fmla="*/ 1 w 3"/>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1" y="1"/>
                  </a:moveTo>
                  <a:cubicBezTo>
                    <a:pt x="1" y="1"/>
                    <a:pt x="1" y="1"/>
                    <a:pt x="1" y="1"/>
                  </a:cubicBezTo>
                  <a:cubicBezTo>
                    <a:pt x="1" y="1"/>
                    <a:pt x="1" y="1"/>
                    <a:pt x="1" y="2"/>
                  </a:cubicBezTo>
                  <a:cubicBezTo>
                    <a:pt x="1" y="2"/>
                    <a:pt x="1" y="2"/>
                    <a:pt x="2" y="2"/>
                  </a:cubicBezTo>
                  <a:cubicBezTo>
                    <a:pt x="2" y="2"/>
                    <a:pt x="2" y="3"/>
                    <a:pt x="3" y="2"/>
                  </a:cubicBezTo>
                  <a:cubicBezTo>
                    <a:pt x="3" y="2"/>
                    <a:pt x="3" y="2"/>
                    <a:pt x="3" y="2"/>
                  </a:cubicBezTo>
                  <a:cubicBezTo>
                    <a:pt x="3" y="2"/>
                    <a:pt x="3" y="2"/>
                    <a:pt x="3" y="1"/>
                  </a:cubicBezTo>
                  <a:cubicBezTo>
                    <a:pt x="3" y="1"/>
                    <a:pt x="3" y="1"/>
                    <a:pt x="3" y="0"/>
                  </a:cubicBezTo>
                  <a:cubicBezTo>
                    <a:pt x="3" y="0"/>
                    <a:pt x="3" y="0"/>
                    <a:pt x="2" y="0"/>
                  </a:cubicBezTo>
                  <a:cubicBezTo>
                    <a:pt x="2" y="0"/>
                    <a:pt x="1" y="0"/>
                    <a:pt x="1" y="0"/>
                  </a:cubicBezTo>
                  <a:cubicBezTo>
                    <a:pt x="1" y="0"/>
                    <a:pt x="0" y="0"/>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71" name="Freeform 162"/>
            <p:cNvSpPr>
              <a:spLocks/>
            </p:cNvSpPr>
            <p:nvPr/>
          </p:nvSpPr>
          <p:spPr bwMode="auto">
            <a:xfrm>
              <a:off x="7713664" y="3173414"/>
              <a:ext cx="74613" cy="42863"/>
            </a:xfrm>
            <a:custGeom>
              <a:avLst/>
              <a:gdLst>
                <a:gd name="T0" fmla="*/ 7 w 7"/>
                <a:gd name="T1" fmla="*/ 4 h 4"/>
                <a:gd name="T2" fmla="*/ 7 w 7"/>
                <a:gd name="T3" fmla="*/ 3 h 4"/>
                <a:gd name="T4" fmla="*/ 6 w 7"/>
                <a:gd name="T5" fmla="*/ 1 h 4"/>
                <a:gd name="T6" fmla="*/ 5 w 7"/>
                <a:gd name="T7" fmla="*/ 1 h 4"/>
                <a:gd name="T8" fmla="*/ 4 w 7"/>
                <a:gd name="T9" fmla="*/ 0 h 4"/>
                <a:gd name="T10" fmla="*/ 3 w 7"/>
                <a:gd name="T11" fmla="*/ 1 h 4"/>
                <a:gd name="T12" fmla="*/ 2 w 7"/>
                <a:gd name="T13" fmla="*/ 0 h 4"/>
                <a:gd name="T14" fmla="*/ 0 w 7"/>
                <a:gd name="T15" fmla="*/ 0 h 4"/>
                <a:gd name="T16" fmla="*/ 0 w 7"/>
                <a:gd name="T17" fmla="*/ 1 h 4"/>
                <a:gd name="T18" fmla="*/ 0 w 7"/>
                <a:gd name="T19" fmla="*/ 2 h 4"/>
                <a:gd name="T20" fmla="*/ 0 w 7"/>
                <a:gd name="T21" fmla="*/ 3 h 4"/>
                <a:gd name="T22" fmla="*/ 1 w 7"/>
                <a:gd name="T23" fmla="*/ 3 h 4"/>
                <a:gd name="T24" fmla="*/ 3 w 7"/>
                <a:gd name="T25" fmla="*/ 3 h 4"/>
                <a:gd name="T26" fmla="*/ 4 w 7"/>
                <a:gd name="T27" fmla="*/ 3 h 4"/>
                <a:gd name="T28" fmla="*/ 5 w 7"/>
                <a:gd name="T29" fmla="*/ 3 h 4"/>
                <a:gd name="T30" fmla="*/ 6 w 7"/>
                <a:gd name="T31" fmla="*/ 4 h 4"/>
                <a:gd name="T32" fmla="*/ 7 w 7"/>
                <a:gd name="T3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4">
                  <a:moveTo>
                    <a:pt x="7" y="4"/>
                  </a:moveTo>
                  <a:cubicBezTo>
                    <a:pt x="7" y="3"/>
                    <a:pt x="7" y="3"/>
                    <a:pt x="7" y="3"/>
                  </a:cubicBezTo>
                  <a:cubicBezTo>
                    <a:pt x="7" y="2"/>
                    <a:pt x="7" y="2"/>
                    <a:pt x="6" y="1"/>
                  </a:cubicBezTo>
                  <a:cubicBezTo>
                    <a:pt x="6" y="1"/>
                    <a:pt x="5" y="1"/>
                    <a:pt x="5" y="1"/>
                  </a:cubicBezTo>
                  <a:cubicBezTo>
                    <a:pt x="5" y="1"/>
                    <a:pt x="4" y="1"/>
                    <a:pt x="4" y="0"/>
                  </a:cubicBezTo>
                  <a:cubicBezTo>
                    <a:pt x="3" y="0"/>
                    <a:pt x="3" y="1"/>
                    <a:pt x="3" y="1"/>
                  </a:cubicBezTo>
                  <a:cubicBezTo>
                    <a:pt x="2" y="1"/>
                    <a:pt x="2" y="1"/>
                    <a:pt x="2" y="0"/>
                  </a:cubicBezTo>
                  <a:cubicBezTo>
                    <a:pt x="1" y="0"/>
                    <a:pt x="1" y="0"/>
                    <a:pt x="0" y="0"/>
                  </a:cubicBezTo>
                  <a:cubicBezTo>
                    <a:pt x="0" y="1"/>
                    <a:pt x="0" y="1"/>
                    <a:pt x="0" y="1"/>
                  </a:cubicBezTo>
                  <a:cubicBezTo>
                    <a:pt x="0" y="1"/>
                    <a:pt x="0" y="2"/>
                    <a:pt x="0" y="2"/>
                  </a:cubicBezTo>
                  <a:cubicBezTo>
                    <a:pt x="0" y="2"/>
                    <a:pt x="0" y="2"/>
                    <a:pt x="0" y="3"/>
                  </a:cubicBezTo>
                  <a:cubicBezTo>
                    <a:pt x="0" y="3"/>
                    <a:pt x="0" y="3"/>
                    <a:pt x="1" y="3"/>
                  </a:cubicBezTo>
                  <a:cubicBezTo>
                    <a:pt x="1" y="2"/>
                    <a:pt x="2" y="3"/>
                    <a:pt x="3" y="3"/>
                  </a:cubicBezTo>
                  <a:cubicBezTo>
                    <a:pt x="3" y="3"/>
                    <a:pt x="4" y="2"/>
                    <a:pt x="4" y="3"/>
                  </a:cubicBezTo>
                  <a:cubicBezTo>
                    <a:pt x="4" y="3"/>
                    <a:pt x="4" y="3"/>
                    <a:pt x="5" y="3"/>
                  </a:cubicBezTo>
                  <a:cubicBezTo>
                    <a:pt x="5" y="3"/>
                    <a:pt x="5" y="4"/>
                    <a:pt x="6" y="4"/>
                  </a:cubicBezTo>
                  <a:cubicBezTo>
                    <a:pt x="6" y="4"/>
                    <a:pt x="6" y="4"/>
                    <a:pt x="7" y="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72" name="Freeform 163"/>
            <p:cNvSpPr>
              <a:spLocks/>
            </p:cNvSpPr>
            <p:nvPr/>
          </p:nvSpPr>
          <p:spPr bwMode="auto">
            <a:xfrm>
              <a:off x="7767639" y="3313114"/>
              <a:ext cx="42863" cy="33338"/>
            </a:xfrm>
            <a:custGeom>
              <a:avLst/>
              <a:gdLst>
                <a:gd name="T0" fmla="*/ 3 w 4"/>
                <a:gd name="T1" fmla="*/ 0 h 3"/>
                <a:gd name="T2" fmla="*/ 2 w 4"/>
                <a:gd name="T3" fmla="*/ 0 h 3"/>
                <a:gd name="T4" fmla="*/ 1 w 4"/>
                <a:gd name="T5" fmla="*/ 1 h 3"/>
                <a:gd name="T6" fmla="*/ 1 w 4"/>
                <a:gd name="T7" fmla="*/ 2 h 3"/>
                <a:gd name="T8" fmla="*/ 0 w 4"/>
                <a:gd name="T9" fmla="*/ 3 h 3"/>
                <a:gd name="T10" fmla="*/ 1 w 4"/>
                <a:gd name="T11" fmla="*/ 3 h 3"/>
                <a:gd name="T12" fmla="*/ 2 w 4"/>
                <a:gd name="T13" fmla="*/ 3 h 3"/>
                <a:gd name="T14" fmla="*/ 2 w 4"/>
                <a:gd name="T15" fmla="*/ 2 h 3"/>
                <a:gd name="T16" fmla="*/ 3 w 4"/>
                <a:gd name="T17" fmla="*/ 1 h 3"/>
                <a:gd name="T18" fmla="*/ 4 w 4"/>
                <a:gd name="T19" fmla="*/ 0 h 3"/>
                <a:gd name="T20" fmla="*/ 3 w 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3" y="0"/>
                  </a:moveTo>
                  <a:cubicBezTo>
                    <a:pt x="3" y="0"/>
                    <a:pt x="2" y="0"/>
                    <a:pt x="2" y="0"/>
                  </a:cubicBezTo>
                  <a:cubicBezTo>
                    <a:pt x="2" y="1"/>
                    <a:pt x="2" y="1"/>
                    <a:pt x="1" y="1"/>
                  </a:cubicBezTo>
                  <a:cubicBezTo>
                    <a:pt x="1" y="2"/>
                    <a:pt x="1" y="2"/>
                    <a:pt x="1" y="2"/>
                  </a:cubicBezTo>
                  <a:cubicBezTo>
                    <a:pt x="1" y="2"/>
                    <a:pt x="0" y="2"/>
                    <a:pt x="0" y="3"/>
                  </a:cubicBezTo>
                  <a:cubicBezTo>
                    <a:pt x="0" y="3"/>
                    <a:pt x="1" y="3"/>
                    <a:pt x="1" y="3"/>
                  </a:cubicBezTo>
                  <a:cubicBezTo>
                    <a:pt x="1" y="3"/>
                    <a:pt x="1" y="3"/>
                    <a:pt x="2" y="3"/>
                  </a:cubicBezTo>
                  <a:cubicBezTo>
                    <a:pt x="2" y="3"/>
                    <a:pt x="2" y="2"/>
                    <a:pt x="2" y="2"/>
                  </a:cubicBezTo>
                  <a:cubicBezTo>
                    <a:pt x="3" y="2"/>
                    <a:pt x="3" y="2"/>
                    <a:pt x="3" y="1"/>
                  </a:cubicBezTo>
                  <a:cubicBezTo>
                    <a:pt x="4" y="1"/>
                    <a:pt x="4" y="1"/>
                    <a:pt x="4" y="0"/>
                  </a:cubicBezTo>
                  <a:cubicBezTo>
                    <a:pt x="4" y="0"/>
                    <a:pt x="3" y="0"/>
                    <a:pt x="3"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73" name="Freeform 164"/>
            <p:cNvSpPr>
              <a:spLocks/>
            </p:cNvSpPr>
            <p:nvPr/>
          </p:nvSpPr>
          <p:spPr bwMode="auto">
            <a:xfrm>
              <a:off x="7832727" y="3259139"/>
              <a:ext cx="9525" cy="11113"/>
            </a:xfrm>
            <a:custGeom>
              <a:avLst/>
              <a:gdLst>
                <a:gd name="T0" fmla="*/ 1 w 1"/>
                <a:gd name="T1" fmla="*/ 0 h 1"/>
                <a:gd name="T2" fmla="*/ 0 w 1"/>
                <a:gd name="T3" fmla="*/ 1 h 1"/>
                <a:gd name="T4" fmla="*/ 1 w 1"/>
                <a:gd name="T5" fmla="*/ 1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1"/>
                    <a:pt x="0" y="1"/>
                  </a:cubicBezTo>
                  <a:cubicBezTo>
                    <a:pt x="0" y="1"/>
                    <a:pt x="1" y="1"/>
                    <a:pt x="1" y="1"/>
                  </a:cubicBezTo>
                  <a:cubicBezTo>
                    <a:pt x="1" y="1"/>
                    <a:pt x="1" y="1"/>
                    <a:pt x="1" y="0"/>
                  </a:cubicBezTo>
                  <a:cubicBezTo>
                    <a:pt x="1" y="0"/>
                    <a:pt x="1" y="0"/>
                    <a:pt x="1"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74" name="Freeform 165"/>
            <p:cNvSpPr>
              <a:spLocks/>
            </p:cNvSpPr>
            <p:nvPr/>
          </p:nvSpPr>
          <p:spPr bwMode="auto">
            <a:xfrm>
              <a:off x="7864477" y="3259139"/>
              <a:ext cx="31750" cy="53975"/>
            </a:xfrm>
            <a:custGeom>
              <a:avLst/>
              <a:gdLst>
                <a:gd name="T0" fmla="*/ 2 w 3"/>
                <a:gd name="T1" fmla="*/ 0 h 5"/>
                <a:gd name="T2" fmla="*/ 2 w 3"/>
                <a:gd name="T3" fmla="*/ 1 h 5"/>
                <a:gd name="T4" fmla="*/ 1 w 3"/>
                <a:gd name="T5" fmla="*/ 2 h 5"/>
                <a:gd name="T6" fmla="*/ 0 w 3"/>
                <a:gd name="T7" fmla="*/ 3 h 5"/>
                <a:gd name="T8" fmla="*/ 0 w 3"/>
                <a:gd name="T9" fmla="*/ 4 h 5"/>
                <a:gd name="T10" fmla="*/ 1 w 3"/>
                <a:gd name="T11" fmla="*/ 4 h 5"/>
                <a:gd name="T12" fmla="*/ 2 w 3"/>
                <a:gd name="T13" fmla="*/ 4 h 5"/>
                <a:gd name="T14" fmla="*/ 2 w 3"/>
                <a:gd name="T15" fmla="*/ 2 h 5"/>
                <a:gd name="T16" fmla="*/ 3 w 3"/>
                <a:gd name="T17" fmla="*/ 0 h 5"/>
                <a:gd name="T18" fmla="*/ 2 w 3"/>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2" y="0"/>
                  </a:moveTo>
                  <a:cubicBezTo>
                    <a:pt x="2" y="0"/>
                    <a:pt x="2" y="1"/>
                    <a:pt x="2" y="1"/>
                  </a:cubicBezTo>
                  <a:cubicBezTo>
                    <a:pt x="1" y="1"/>
                    <a:pt x="1" y="1"/>
                    <a:pt x="1" y="2"/>
                  </a:cubicBezTo>
                  <a:cubicBezTo>
                    <a:pt x="0" y="2"/>
                    <a:pt x="0" y="2"/>
                    <a:pt x="0" y="3"/>
                  </a:cubicBezTo>
                  <a:cubicBezTo>
                    <a:pt x="0" y="3"/>
                    <a:pt x="0" y="4"/>
                    <a:pt x="0" y="4"/>
                  </a:cubicBezTo>
                  <a:cubicBezTo>
                    <a:pt x="0" y="5"/>
                    <a:pt x="1" y="4"/>
                    <a:pt x="1" y="4"/>
                  </a:cubicBezTo>
                  <a:cubicBezTo>
                    <a:pt x="1" y="4"/>
                    <a:pt x="1" y="4"/>
                    <a:pt x="2" y="4"/>
                  </a:cubicBezTo>
                  <a:cubicBezTo>
                    <a:pt x="2" y="3"/>
                    <a:pt x="2" y="3"/>
                    <a:pt x="2" y="2"/>
                  </a:cubicBezTo>
                  <a:cubicBezTo>
                    <a:pt x="2" y="2"/>
                    <a:pt x="3" y="1"/>
                    <a:pt x="3" y="0"/>
                  </a:cubicBezTo>
                  <a:cubicBezTo>
                    <a:pt x="2" y="0"/>
                    <a:pt x="2" y="0"/>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75" name="Freeform 166"/>
            <p:cNvSpPr>
              <a:spLocks/>
            </p:cNvSpPr>
            <p:nvPr/>
          </p:nvSpPr>
          <p:spPr bwMode="auto">
            <a:xfrm>
              <a:off x="7961314" y="3313114"/>
              <a:ext cx="42863" cy="44450"/>
            </a:xfrm>
            <a:custGeom>
              <a:avLst/>
              <a:gdLst>
                <a:gd name="T0" fmla="*/ 3 w 4"/>
                <a:gd name="T1" fmla="*/ 1 h 4"/>
                <a:gd name="T2" fmla="*/ 2 w 4"/>
                <a:gd name="T3" fmla="*/ 1 h 4"/>
                <a:gd name="T4" fmla="*/ 1 w 4"/>
                <a:gd name="T5" fmla="*/ 1 h 4"/>
                <a:gd name="T6" fmla="*/ 1 w 4"/>
                <a:gd name="T7" fmla="*/ 2 h 4"/>
                <a:gd name="T8" fmla="*/ 0 w 4"/>
                <a:gd name="T9" fmla="*/ 3 h 4"/>
                <a:gd name="T10" fmla="*/ 0 w 4"/>
                <a:gd name="T11" fmla="*/ 4 h 4"/>
                <a:gd name="T12" fmla="*/ 1 w 4"/>
                <a:gd name="T13" fmla="*/ 4 h 4"/>
                <a:gd name="T14" fmla="*/ 2 w 4"/>
                <a:gd name="T15" fmla="*/ 3 h 4"/>
                <a:gd name="T16" fmla="*/ 3 w 4"/>
                <a:gd name="T17" fmla="*/ 3 h 4"/>
                <a:gd name="T18" fmla="*/ 3 w 4"/>
                <a:gd name="T19" fmla="*/ 2 h 4"/>
                <a:gd name="T20" fmla="*/ 3 w 4"/>
                <a:gd name="T21" fmla="*/ 1 h 4"/>
                <a:gd name="T22" fmla="*/ 3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1"/>
                  </a:moveTo>
                  <a:cubicBezTo>
                    <a:pt x="3" y="0"/>
                    <a:pt x="2" y="1"/>
                    <a:pt x="2" y="1"/>
                  </a:cubicBezTo>
                  <a:cubicBezTo>
                    <a:pt x="2" y="1"/>
                    <a:pt x="2" y="1"/>
                    <a:pt x="1" y="1"/>
                  </a:cubicBezTo>
                  <a:cubicBezTo>
                    <a:pt x="1" y="2"/>
                    <a:pt x="1" y="2"/>
                    <a:pt x="1" y="2"/>
                  </a:cubicBezTo>
                  <a:cubicBezTo>
                    <a:pt x="0" y="3"/>
                    <a:pt x="0" y="3"/>
                    <a:pt x="0" y="3"/>
                  </a:cubicBezTo>
                  <a:cubicBezTo>
                    <a:pt x="0" y="3"/>
                    <a:pt x="0" y="4"/>
                    <a:pt x="0" y="4"/>
                  </a:cubicBezTo>
                  <a:cubicBezTo>
                    <a:pt x="0" y="4"/>
                    <a:pt x="1" y="4"/>
                    <a:pt x="1" y="4"/>
                  </a:cubicBezTo>
                  <a:cubicBezTo>
                    <a:pt x="1" y="4"/>
                    <a:pt x="1" y="3"/>
                    <a:pt x="2" y="3"/>
                  </a:cubicBezTo>
                  <a:cubicBezTo>
                    <a:pt x="2" y="3"/>
                    <a:pt x="3" y="3"/>
                    <a:pt x="3" y="3"/>
                  </a:cubicBezTo>
                  <a:cubicBezTo>
                    <a:pt x="3" y="3"/>
                    <a:pt x="3" y="3"/>
                    <a:pt x="3" y="2"/>
                  </a:cubicBezTo>
                  <a:cubicBezTo>
                    <a:pt x="3" y="2"/>
                    <a:pt x="4" y="2"/>
                    <a:pt x="3" y="1"/>
                  </a:cubicBezTo>
                  <a:cubicBezTo>
                    <a:pt x="3" y="1"/>
                    <a:pt x="3" y="1"/>
                    <a:pt x="3"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76" name="Freeform 167"/>
            <p:cNvSpPr>
              <a:spLocks/>
            </p:cNvSpPr>
            <p:nvPr/>
          </p:nvSpPr>
          <p:spPr bwMode="auto">
            <a:xfrm>
              <a:off x="7788277" y="3097214"/>
              <a:ext cx="269875" cy="269875"/>
            </a:xfrm>
            <a:custGeom>
              <a:avLst/>
              <a:gdLst>
                <a:gd name="T0" fmla="*/ 5 w 25"/>
                <a:gd name="T1" fmla="*/ 7 h 25"/>
                <a:gd name="T2" fmla="*/ 3 w 25"/>
                <a:gd name="T3" fmla="*/ 7 h 25"/>
                <a:gd name="T4" fmla="*/ 4 w 25"/>
                <a:gd name="T5" fmla="*/ 8 h 25"/>
                <a:gd name="T6" fmla="*/ 4 w 25"/>
                <a:gd name="T7" fmla="*/ 10 h 25"/>
                <a:gd name="T8" fmla="*/ 6 w 25"/>
                <a:gd name="T9" fmla="*/ 11 h 25"/>
                <a:gd name="T10" fmla="*/ 7 w 25"/>
                <a:gd name="T11" fmla="*/ 10 h 25"/>
                <a:gd name="T12" fmla="*/ 9 w 25"/>
                <a:gd name="T13" fmla="*/ 11 h 25"/>
                <a:gd name="T14" fmla="*/ 10 w 25"/>
                <a:gd name="T15" fmla="*/ 12 h 25"/>
                <a:gd name="T16" fmla="*/ 13 w 25"/>
                <a:gd name="T17" fmla="*/ 13 h 25"/>
                <a:gd name="T18" fmla="*/ 16 w 25"/>
                <a:gd name="T19" fmla="*/ 14 h 25"/>
                <a:gd name="T20" fmla="*/ 18 w 25"/>
                <a:gd name="T21" fmla="*/ 16 h 25"/>
                <a:gd name="T22" fmla="*/ 19 w 25"/>
                <a:gd name="T23" fmla="*/ 18 h 25"/>
                <a:gd name="T24" fmla="*/ 20 w 25"/>
                <a:gd name="T25" fmla="*/ 21 h 25"/>
                <a:gd name="T26" fmla="*/ 20 w 25"/>
                <a:gd name="T27" fmla="*/ 23 h 25"/>
                <a:gd name="T28" fmla="*/ 22 w 25"/>
                <a:gd name="T29" fmla="*/ 23 h 25"/>
                <a:gd name="T30" fmla="*/ 24 w 25"/>
                <a:gd name="T31" fmla="*/ 25 h 25"/>
                <a:gd name="T32" fmla="*/ 24 w 25"/>
                <a:gd name="T33" fmla="*/ 21 h 25"/>
                <a:gd name="T34" fmla="*/ 25 w 25"/>
                <a:gd name="T35" fmla="*/ 11 h 25"/>
                <a:gd name="T36" fmla="*/ 25 w 25"/>
                <a:gd name="T37" fmla="*/ 7 h 25"/>
                <a:gd name="T38" fmla="*/ 23 w 25"/>
                <a:gd name="T39" fmla="*/ 6 h 25"/>
                <a:gd name="T40" fmla="*/ 20 w 25"/>
                <a:gd name="T41" fmla="*/ 5 h 25"/>
                <a:gd name="T42" fmla="*/ 19 w 25"/>
                <a:gd name="T43" fmla="*/ 5 h 25"/>
                <a:gd name="T44" fmla="*/ 17 w 25"/>
                <a:gd name="T45" fmla="*/ 4 h 25"/>
                <a:gd name="T46" fmla="*/ 16 w 25"/>
                <a:gd name="T47" fmla="*/ 6 h 25"/>
                <a:gd name="T48" fmla="*/ 14 w 25"/>
                <a:gd name="T49" fmla="*/ 6 h 25"/>
                <a:gd name="T50" fmla="*/ 12 w 25"/>
                <a:gd name="T51" fmla="*/ 7 h 25"/>
                <a:gd name="T52" fmla="*/ 12 w 25"/>
                <a:gd name="T53" fmla="*/ 9 h 25"/>
                <a:gd name="T54" fmla="*/ 10 w 25"/>
                <a:gd name="T55" fmla="*/ 8 h 25"/>
                <a:gd name="T56" fmla="*/ 9 w 25"/>
                <a:gd name="T57" fmla="*/ 6 h 25"/>
                <a:gd name="T58" fmla="*/ 8 w 25"/>
                <a:gd name="T59" fmla="*/ 3 h 25"/>
                <a:gd name="T60" fmla="*/ 7 w 25"/>
                <a:gd name="T61" fmla="*/ 1 h 25"/>
                <a:gd name="T62" fmla="*/ 5 w 25"/>
                <a:gd name="T63" fmla="*/ 1 h 25"/>
                <a:gd name="T64" fmla="*/ 3 w 25"/>
                <a:gd name="T65" fmla="*/ 1 h 25"/>
                <a:gd name="T66" fmla="*/ 1 w 25"/>
                <a:gd name="T67" fmla="*/ 2 h 25"/>
                <a:gd name="T68" fmla="*/ 0 w 25"/>
                <a:gd name="T69" fmla="*/ 3 h 25"/>
                <a:gd name="T70" fmla="*/ 1 w 25"/>
                <a:gd name="T71" fmla="*/ 4 h 25"/>
                <a:gd name="T72" fmla="*/ 2 w 25"/>
                <a:gd name="T73" fmla="*/ 5 h 25"/>
                <a:gd name="T74" fmla="*/ 4 w 25"/>
                <a:gd name="T75" fmla="*/ 6 h 25"/>
                <a:gd name="T76" fmla="*/ 7 w 25"/>
                <a:gd name="T77" fmla="*/ 6 h 25"/>
                <a:gd name="T78" fmla="*/ 5 w 25"/>
                <a:gd name="T7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 h="25">
                  <a:moveTo>
                    <a:pt x="5" y="6"/>
                  </a:moveTo>
                  <a:cubicBezTo>
                    <a:pt x="5" y="7"/>
                    <a:pt x="5" y="7"/>
                    <a:pt x="5" y="7"/>
                  </a:cubicBezTo>
                  <a:cubicBezTo>
                    <a:pt x="4" y="7"/>
                    <a:pt x="4" y="7"/>
                    <a:pt x="4" y="7"/>
                  </a:cubicBezTo>
                  <a:cubicBezTo>
                    <a:pt x="3" y="7"/>
                    <a:pt x="3" y="7"/>
                    <a:pt x="3" y="7"/>
                  </a:cubicBezTo>
                  <a:cubicBezTo>
                    <a:pt x="2" y="7"/>
                    <a:pt x="3" y="8"/>
                    <a:pt x="3" y="8"/>
                  </a:cubicBezTo>
                  <a:cubicBezTo>
                    <a:pt x="3" y="8"/>
                    <a:pt x="4" y="8"/>
                    <a:pt x="4" y="8"/>
                  </a:cubicBezTo>
                  <a:cubicBezTo>
                    <a:pt x="4" y="9"/>
                    <a:pt x="4" y="9"/>
                    <a:pt x="4" y="9"/>
                  </a:cubicBezTo>
                  <a:cubicBezTo>
                    <a:pt x="5" y="10"/>
                    <a:pt x="4" y="10"/>
                    <a:pt x="4" y="10"/>
                  </a:cubicBezTo>
                  <a:cubicBezTo>
                    <a:pt x="4" y="11"/>
                    <a:pt x="4" y="11"/>
                    <a:pt x="5" y="11"/>
                  </a:cubicBezTo>
                  <a:cubicBezTo>
                    <a:pt x="5" y="12"/>
                    <a:pt x="6" y="11"/>
                    <a:pt x="6" y="11"/>
                  </a:cubicBezTo>
                  <a:cubicBezTo>
                    <a:pt x="6" y="11"/>
                    <a:pt x="6" y="11"/>
                    <a:pt x="7" y="10"/>
                  </a:cubicBezTo>
                  <a:cubicBezTo>
                    <a:pt x="7" y="10"/>
                    <a:pt x="7" y="10"/>
                    <a:pt x="7" y="10"/>
                  </a:cubicBezTo>
                  <a:cubicBezTo>
                    <a:pt x="8" y="10"/>
                    <a:pt x="7" y="11"/>
                    <a:pt x="8" y="11"/>
                  </a:cubicBezTo>
                  <a:cubicBezTo>
                    <a:pt x="8" y="11"/>
                    <a:pt x="8" y="11"/>
                    <a:pt x="9" y="11"/>
                  </a:cubicBezTo>
                  <a:cubicBezTo>
                    <a:pt x="9" y="11"/>
                    <a:pt x="9" y="11"/>
                    <a:pt x="9" y="11"/>
                  </a:cubicBezTo>
                  <a:cubicBezTo>
                    <a:pt x="10" y="12"/>
                    <a:pt x="9" y="12"/>
                    <a:pt x="10" y="12"/>
                  </a:cubicBezTo>
                  <a:cubicBezTo>
                    <a:pt x="10" y="12"/>
                    <a:pt x="10" y="12"/>
                    <a:pt x="11" y="12"/>
                  </a:cubicBezTo>
                  <a:cubicBezTo>
                    <a:pt x="12" y="13"/>
                    <a:pt x="12" y="13"/>
                    <a:pt x="13" y="13"/>
                  </a:cubicBezTo>
                  <a:cubicBezTo>
                    <a:pt x="14" y="13"/>
                    <a:pt x="14" y="13"/>
                    <a:pt x="14" y="13"/>
                  </a:cubicBezTo>
                  <a:cubicBezTo>
                    <a:pt x="15" y="14"/>
                    <a:pt x="16" y="13"/>
                    <a:pt x="16" y="14"/>
                  </a:cubicBezTo>
                  <a:cubicBezTo>
                    <a:pt x="16" y="14"/>
                    <a:pt x="16" y="14"/>
                    <a:pt x="17" y="15"/>
                  </a:cubicBezTo>
                  <a:cubicBezTo>
                    <a:pt x="17" y="15"/>
                    <a:pt x="18" y="15"/>
                    <a:pt x="18" y="16"/>
                  </a:cubicBezTo>
                  <a:cubicBezTo>
                    <a:pt x="18" y="16"/>
                    <a:pt x="18" y="16"/>
                    <a:pt x="18" y="17"/>
                  </a:cubicBezTo>
                  <a:cubicBezTo>
                    <a:pt x="18" y="17"/>
                    <a:pt x="19" y="18"/>
                    <a:pt x="19" y="18"/>
                  </a:cubicBezTo>
                  <a:cubicBezTo>
                    <a:pt x="19" y="18"/>
                    <a:pt x="19" y="19"/>
                    <a:pt x="19" y="19"/>
                  </a:cubicBezTo>
                  <a:cubicBezTo>
                    <a:pt x="20" y="20"/>
                    <a:pt x="20" y="20"/>
                    <a:pt x="20" y="21"/>
                  </a:cubicBezTo>
                  <a:cubicBezTo>
                    <a:pt x="20" y="21"/>
                    <a:pt x="20" y="21"/>
                    <a:pt x="20" y="22"/>
                  </a:cubicBezTo>
                  <a:cubicBezTo>
                    <a:pt x="20" y="22"/>
                    <a:pt x="19" y="23"/>
                    <a:pt x="20" y="23"/>
                  </a:cubicBezTo>
                  <a:cubicBezTo>
                    <a:pt x="20" y="23"/>
                    <a:pt x="20" y="23"/>
                    <a:pt x="21" y="23"/>
                  </a:cubicBezTo>
                  <a:cubicBezTo>
                    <a:pt x="21" y="23"/>
                    <a:pt x="22" y="23"/>
                    <a:pt x="22" y="23"/>
                  </a:cubicBezTo>
                  <a:cubicBezTo>
                    <a:pt x="23" y="23"/>
                    <a:pt x="23" y="23"/>
                    <a:pt x="23" y="24"/>
                  </a:cubicBezTo>
                  <a:cubicBezTo>
                    <a:pt x="23" y="24"/>
                    <a:pt x="24" y="25"/>
                    <a:pt x="24" y="25"/>
                  </a:cubicBezTo>
                  <a:cubicBezTo>
                    <a:pt x="24" y="25"/>
                    <a:pt x="24" y="25"/>
                    <a:pt x="24" y="25"/>
                  </a:cubicBezTo>
                  <a:cubicBezTo>
                    <a:pt x="24" y="21"/>
                    <a:pt x="24" y="21"/>
                    <a:pt x="24" y="21"/>
                  </a:cubicBezTo>
                  <a:cubicBezTo>
                    <a:pt x="25" y="16"/>
                    <a:pt x="25" y="16"/>
                    <a:pt x="25" y="16"/>
                  </a:cubicBezTo>
                  <a:cubicBezTo>
                    <a:pt x="25" y="11"/>
                    <a:pt x="25" y="11"/>
                    <a:pt x="25" y="11"/>
                  </a:cubicBezTo>
                  <a:cubicBezTo>
                    <a:pt x="25" y="7"/>
                    <a:pt x="25" y="7"/>
                    <a:pt x="25" y="7"/>
                  </a:cubicBezTo>
                  <a:cubicBezTo>
                    <a:pt x="25" y="7"/>
                    <a:pt x="25" y="7"/>
                    <a:pt x="25" y="7"/>
                  </a:cubicBezTo>
                  <a:cubicBezTo>
                    <a:pt x="25" y="7"/>
                    <a:pt x="25" y="6"/>
                    <a:pt x="24" y="6"/>
                  </a:cubicBezTo>
                  <a:cubicBezTo>
                    <a:pt x="24" y="6"/>
                    <a:pt x="23" y="6"/>
                    <a:pt x="23" y="6"/>
                  </a:cubicBezTo>
                  <a:cubicBezTo>
                    <a:pt x="23" y="6"/>
                    <a:pt x="22" y="6"/>
                    <a:pt x="22" y="6"/>
                  </a:cubicBezTo>
                  <a:cubicBezTo>
                    <a:pt x="21" y="6"/>
                    <a:pt x="21" y="6"/>
                    <a:pt x="20" y="5"/>
                  </a:cubicBezTo>
                  <a:cubicBezTo>
                    <a:pt x="20" y="5"/>
                    <a:pt x="20" y="5"/>
                    <a:pt x="20" y="5"/>
                  </a:cubicBezTo>
                  <a:cubicBezTo>
                    <a:pt x="20" y="5"/>
                    <a:pt x="19" y="5"/>
                    <a:pt x="19" y="5"/>
                  </a:cubicBezTo>
                  <a:cubicBezTo>
                    <a:pt x="19" y="4"/>
                    <a:pt x="19" y="4"/>
                    <a:pt x="18" y="4"/>
                  </a:cubicBezTo>
                  <a:cubicBezTo>
                    <a:pt x="18" y="4"/>
                    <a:pt x="18" y="4"/>
                    <a:pt x="17" y="4"/>
                  </a:cubicBezTo>
                  <a:cubicBezTo>
                    <a:pt x="17" y="4"/>
                    <a:pt x="16" y="4"/>
                    <a:pt x="16" y="4"/>
                  </a:cubicBezTo>
                  <a:cubicBezTo>
                    <a:pt x="16" y="5"/>
                    <a:pt x="16" y="5"/>
                    <a:pt x="16" y="6"/>
                  </a:cubicBezTo>
                  <a:cubicBezTo>
                    <a:pt x="16" y="6"/>
                    <a:pt x="15" y="6"/>
                    <a:pt x="15" y="6"/>
                  </a:cubicBezTo>
                  <a:cubicBezTo>
                    <a:pt x="15" y="6"/>
                    <a:pt x="14" y="6"/>
                    <a:pt x="14" y="6"/>
                  </a:cubicBezTo>
                  <a:cubicBezTo>
                    <a:pt x="13" y="6"/>
                    <a:pt x="13" y="7"/>
                    <a:pt x="13" y="7"/>
                  </a:cubicBezTo>
                  <a:cubicBezTo>
                    <a:pt x="13" y="7"/>
                    <a:pt x="13" y="7"/>
                    <a:pt x="12" y="7"/>
                  </a:cubicBezTo>
                  <a:cubicBezTo>
                    <a:pt x="12" y="8"/>
                    <a:pt x="13" y="8"/>
                    <a:pt x="12" y="8"/>
                  </a:cubicBezTo>
                  <a:cubicBezTo>
                    <a:pt x="12" y="8"/>
                    <a:pt x="12" y="9"/>
                    <a:pt x="12" y="9"/>
                  </a:cubicBezTo>
                  <a:cubicBezTo>
                    <a:pt x="11" y="9"/>
                    <a:pt x="11" y="9"/>
                    <a:pt x="10" y="9"/>
                  </a:cubicBezTo>
                  <a:cubicBezTo>
                    <a:pt x="10" y="8"/>
                    <a:pt x="10" y="8"/>
                    <a:pt x="10" y="8"/>
                  </a:cubicBezTo>
                  <a:cubicBezTo>
                    <a:pt x="9" y="7"/>
                    <a:pt x="9" y="7"/>
                    <a:pt x="9" y="7"/>
                  </a:cubicBezTo>
                  <a:cubicBezTo>
                    <a:pt x="9" y="6"/>
                    <a:pt x="9" y="6"/>
                    <a:pt x="9" y="6"/>
                  </a:cubicBezTo>
                  <a:cubicBezTo>
                    <a:pt x="9" y="5"/>
                    <a:pt x="9" y="5"/>
                    <a:pt x="9" y="4"/>
                  </a:cubicBezTo>
                  <a:cubicBezTo>
                    <a:pt x="8" y="3"/>
                    <a:pt x="8" y="3"/>
                    <a:pt x="8" y="3"/>
                  </a:cubicBezTo>
                  <a:cubicBezTo>
                    <a:pt x="8" y="2"/>
                    <a:pt x="8" y="2"/>
                    <a:pt x="8" y="2"/>
                  </a:cubicBezTo>
                  <a:cubicBezTo>
                    <a:pt x="7" y="1"/>
                    <a:pt x="7" y="1"/>
                    <a:pt x="7" y="1"/>
                  </a:cubicBezTo>
                  <a:cubicBezTo>
                    <a:pt x="6" y="1"/>
                    <a:pt x="6" y="1"/>
                    <a:pt x="6" y="1"/>
                  </a:cubicBezTo>
                  <a:cubicBezTo>
                    <a:pt x="5" y="1"/>
                    <a:pt x="5" y="1"/>
                    <a:pt x="5" y="1"/>
                  </a:cubicBezTo>
                  <a:cubicBezTo>
                    <a:pt x="4" y="0"/>
                    <a:pt x="4" y="0"/>
                    <a:pt x="4" y="0"/>
                  </a:cubicBezTo>
                  <a:cubicBezTo>
                    <a:pt x="3" y="0"/>
                    <a:pt x="3" y="0"/>
                    <a:pt x="3" y="1"/>
                  </a:cubicBezTo>
                  <a:cubicBezTo>
                    <a:pt x="3" y="1"/>
                    <a:pt x="2" y="1"/>
                    <a:pt x="2" y="1"/>
                  </a:cubicBezTo>
                  <a:cubicBezTo>
                    <a:pt x="1" y="1"/>
                    <a:pt x="1" y="1"/>
                    <a:pt x="1" y="2"/>
                  </a:cubicBezTo>
                  <a:cubicBezTo>
                    <a:pt x="0" y="2"/>
                    <a:pt x="1" y="2"/>
                    <a:pt x="0" y="2"/>
                  </a:cubicBezTo>
                  <a:cubicBezTo>
                    <a:pt x="0" y="3"/>
                    <a:pt x="0" y="3"/>
                    <a:pt x="0" y="3"/>
                  </a:cubicBezTo>
                  <a:cubicBezTo>
                    <a:pt x="0" y="3"/>
                    <a:pt x="0" y="4"/>
                    <a:pt x="0" y="4"/>
                  </a:cubicBezTo>
                  <a:cubicBezTo>
                    <a:pt x="0" y="4"/>
                    <a:pt x="1" y="4"/>
                    <a:pt x="1" y="4"/>
                  </a:cubicBezTo>
                  <a:cubicBezTo>
                    <a:pt x="2" y="4"/>
                    <a:pt x="2" y="4"/>
                    <a:pt x="2" y="4"/>
                  </a:cubicBezTo>
                  <a:cubicBezTo>
                    <a:pt x="2" y="4"/>
                    <a:pt x="2" y="5"/>
                    <a:pt x="2" y="5"/>
                  </a:cubicBezTo>
                  <a:cubicBezTo>
                    <a:pt x="2" y="5"/>
                    <a:pt x="3" y="5"/>
                    <a:pt x="3" y="6"/>
                  </a:cubicBezTo>
                  <a:cubicBezTo>
                    <a:pt x="3" y="6"/>
                    <a:pt x="3" y="6"/>
                    <a:pt x="4" y="6"/>
                  </a:cubicBezTo>
                  <a:cubicBezTo>
                    <a:pt x="5" y="6"/>
                    <a:pt x="5" y="6"/>
                    <a:pt x="6" y="6"/>
                  </a:cubicBezTo>
                  <a:cubicBezTo>
                    <a:pt x="6" y="6"/>
                    <a:pt x="6" y="6"/>
                    <a:pt x="7" y="6"/>
                  </a:cubicBezTo>
                  <a:cubicBezTo>
                    <a:pt x="7" y="6"/>
                    <a:pt x="7" y="6"/>
                    <a:pt x="7" y="7"/>
                  </a:cubicBezTo>
                  <a:cubicBezTo>
                    <a:pt x="7" y="7"/>
                    <a:pt x="6" y="6"/>
                    <a:pt x="5" y="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77" name="Freeform 168"/>
            <p:cNvSpPr>
              <a:spLocks/>
            </p:cNvSpPr>
            <p:nvPr/>
          </p:nvSpPr>
          <p:spPr bwMode="auto">
            <a:xfrm>
              <a:off x="9029702" y="3605214"/>
              <a:ext cx="22225" cy="33338"/>
            </a:xfrm>
            <a:custGeom>
              <a:avLst/>
              <a:gdLst>
                <a:gd name="T0" fmla="*/ 2 w 2"/>
                <a:gd name="T1" fmla="*/ 2 h 3"/>
                <a:gd name="T2" fmla="*/ 2 w 2"/>
                <a:gd name="T3" fmla="*/ 0 h 3"/>
                <a:gd name="T4" fmla="*/ 1 w 2"/>
                <a:gd name="T5" fmla="*/ 0 h 3"/>
                <a:gd name="T6" fmla="*/ 0 w 2"/>
                <a:gd name="T7" fmla="*/ 0 h 3"/>
                <a:gd name="T8" fmla="*/ 0 w 2"/>
                <a:gd name="T9" fmla="*/ 1 h 3"/>
                <a:gd name="T10" fmla="*/ 0 w 2"/>
                <a:gd name="T11" fmla="*/ 2 h 3"/>
                <a:gd name="T12" fmla="*/ 2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2"/>
                  </a:moveTo>
                  <a:cubicBezTo>
                    <a:pt x="2" y="1"/>
                    <a:pt x="2" y="1"/>
                    <a:pt x="2" y="0"/>
                  </a:cubicBezTo>
                  <a:cubicBezTo>
                    <a:pt x="2" y="0"/>
                    <a:pt x="2" y="0"/>
                    <a:pt x="1" y="0"/>
                  </a:cubicBezTo>
                  <a:cubicBezTo>
                    <a:pt x="1" y="0"/>
                    <a:pt x="1" y="0"/>
                    <a:pt x="0" y="0"/>
                  </a:cubicBezTo>
                  <a:cubicBezTo>
                    <a:pt x="0" y="1"/>
                    <a:pt x="0" y="1"/>
                    <a:pt x="0" y="1"/>
                  </a:cubicBezTo>
                  <a:cubicBezTo>
                    <a:pt x="0" y="2"/>
                    <a:pt x="0" y="2"/>
                    <a:pt x="0" y="2"/>
                  </a:cubicBezTo>
                  <a:cubicBezTo>
                    <a:pt x="1" y="3"/>
                    <a:pt x="1" y="2"/>
                    <a:pt x="2"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78" name="Freeform 169"/>
            <p:cNvSpPr>
              <a:spLocks/>
            </p:cNvSpPr>
            <p:nvPr/>
          </p:nvSpPr>
          <p:spPr bwMode="auto">
            <a:xfrm>
              <a:off x="8986839" y="3627439"/>
              <a:ext cx="42863" cy="42863"/>
            </a:xfrm>
            <a:custGeom>
              <a:avLst/>
              <a:gdLst>
                <a:gd name="T0" fmla="*/ 0 w 4"/>
                <a:gd name="T1" fmla="*/ 4 h 4"/>
                <a:gd name="T2" fmla="*/ 2 w 4"/>
                <a:gd name="T3" fmla="*/ 4 h 4"/>
                <a:gd name="T4" fmla="*/ 3 w 4"/>
                <a:gd name="T5" fmla="*/ 3 h 4"/>
                <a:gd name="T6" fmla="*/ 4 w 4"/>
                <a:gd name="T7" fmla="*/ 3 h 4"/>
                <a:gd name="T8" fmla="*/ 4 w 4"/>
                <a:gd name="T9" fmla="*/ 1 h 4"/>
                <a:gd name="T10" fmla="*/ 3 w 4"/>
                <a:gd name="T11" fmla="*/ 1 h 4"/>
                <a:gd name="T12" fmla="*/ 2 w 4"/>
                <a:gd name="T13" fmla="*/ 1 h 4"/>
                <a:gd name="T14" fmla="*/ 1 w 4"/>
                <a:gd name="T15" fmla="*/ 1 h 4"/>
                <a:gd name="T16" fmla="*/ 0 w 4"/>
                <a:gd name="T17" fmla="*/ 2 h 4"/>
                <a:gd name="T18" fmla="*/ 0 w 4"/>
                <a:gd name="T19" fmla="*/ 3 h 4"/>
                <a:gd name="T20" fmla="*/ 0 w 4"/>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4"/>
                  </a:moveTo>
                  <a:cubicBezTo>
                    <a:pt x="1" y="4"/>
                    <a:pt x="1" y="4"/>
                    <a:pt x="2" y="4"/>
                  </a:cubicBezTo>
                  <a:cubicBezTo>
                    <a:pt x="2" y="4"/>
                    <a:pt x="3" y="4"/>
                    <a:pt x="3" y="3"/>
                  </a:cubicBezTo>
                  <a:cubicBezTo>
                    <a:pt x="3" y="3"/>
                    <a:pt x="4" y="3"/>
                    <a:pt x="4" y="3"/>
                  </a:cubicBezTo>
                  <a:cubicBezTo>
                    <a:pt x="4" y="2"/>
                    <a:pt x="4" y="2"/>
                    <a:pt x="4" y="1"/>
                  </a:cubicBezTo>
                  <a:cubicBezTo>
                    <a:pt x="4" y="1"/>
                    <a:pt x="4" y="1"/>
                    <a:pt x="3" y="1"/>
                  </a:cubicBezTo>
                  <a:cubicBezTo>
                    <a:pt x="3" y="0"/>
                    <a:pt x="3" y="0"/>
                    <a:pt x="2" y="1"/>
                  </a:cubicBezTo>
                  <a:cubicBezTo>
                    <a:pt x="2" y="1"/>
                    <a:pt x="2" y="1"/>
                    <a:pt x="1" y="1"/>
                  </a:cubicBezTo>
                  <a:cubicBezTo>
                    <a:pt x="1" y="2"/>
                    <a:pt x="0" y="2"/>
                    <a:pt x="0" y="2"/>
                  </a:cubicBezTo>
                  <a:cubicBezTo>
                    <a:pt x="0" y="3"/>
                    <a:pt x="0" y="3"/>
                    <a:pt x="0" y="3"/>
                  </a:cubicBezTo>
                  <a:cubicBezTo>
                    <a:pt x="0" y="3"/>
                    <a:pt x="0" y="4"/>
                    <a:pt x="0" y="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79" name="Freeform 170"/>
            <p:cNvSpPr>
              <a:spLocks/>
            </p:cNvSpPr>
            <p:nvPr/>
          </p:nvSpPr>
          <p:spPr bwMode="auto">
            <a:xfrm>
              <a:off x="8997952" y="3681414"/>
              <a:ext cx="22225" cy="11113"/>
            </a:xfrm>
            <a:custGeom>
              <a:avLst/>
              <a:gdLst>
                <a:gd name="T0" fmla="*/ 1 w 2"/>
                <a:gd name="T1" fmla="*/ 0 h 1"/>
                <a:gd name="T2" fmla="*/ 0 w 2"/>
                <a:gd name="T3" fmla="*/ 1 h 1"/>
                <a:gd name="T4" fmla="*/ 1 w 2"/>
                <a:gd name="T5" fmla="*/ 1 h 1"/>
                <a:gd name="T6" fmla="*/ 2 w 2"/>
                <a:gd name="T7" fmla="*/ 1 h 1"/>
                <a:gd name="T8" fmla="*/ 2 w 2"/>
                <a:gd name="T9" fmla="*/ 0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0"/>
                    <a:pt x="0" y="1"/>
                  </a:cubicBezTo>
                  <a:cubicBezTo>
                    <a:pt x="0" y="1"/>
                    <a:pt x="1" y="1"/>
                    <a:pt x="1" y="1"/>
                  </a:cubicBezTo>
                  <a:cubicBezTo>
                    <a:pt x="1" y="1"/>
                    <a:pt x="1" y="1"/>
                    <a:pt x="2" y="1"/>
                  </a:cubicBezTo>
                  <a:cubicBezTo>
                    <a:pt x="2" y="0"/>
                    <a:pt x="2" y="0"/>
                    <a:pt x="2" y="0"/>
                  </a:cubicBezTo>
                  <a:cubicBezTo>
                    <a:pt x="2"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80" name="Freeform 171"/>
            <p:cNvSpPr>
              <a:spLocks/>
            </p:cNvSpPr>
            <p:nvPr/>
          </p:nvSpPr>
          <p:spPr bwMode="auto">
            <a:xfrm>
              <a:off x="4387852" y="708026"/>
              <a:ext cx="280988" cy="96838"/>
            </a:xfrm>
            <a:custGeom>
              <a:avLst/>
              <a:gdLst>
                <a:gd name="T0" fmla="*/ 2 w 26"/>
                <a:gd name="T1" fmla="*/ 3 h 9"/>
                <a:gd name="T2" fmla="*/ 3 w 26"/>
                <a:gd name="T3" fmla="*/ 4 h 9"/>
                <a:gd name="T4" fmla="*/ 5 w 26"/>
                <a:gd name="T5" fmla="*/ 5 h 9"/>
                <a:gd name="T6" fmla="*/ 6 w 26"/>
                <a:gd name="T7" fmla="*/ 5 h 9"/>
                <a:gd name="T8" fmla="*/ 7 w 26"/>
                <a:gd name="T9" fmla="*/ 4 h 9"/>
                <a:gd name="T10" fmla="*/ 9 w 26"/>
                <a:gd name="T11" fmla="*/ 5 h 9"/>
                <a:gd name="T12" fmla="*/ 8 w 26"/>
                <a:gd name="T13" fmla="*/ 5 h 9"/>
                <a:gd name="T14" fmla="*/ 6 w 26"/>
                <a:gd name="T15" fmla="*/ 6 h 9"/>
                <a:gd name="T16" fmla="*/ 8 w 26"/>
                <a:gd name="T17" fmla="*/ 6 h 9"/>
                <a:gd name="T18" fmla="*/ 8 w 26"/>
                <a:gd name="T19" fmla="*/ 8 h 9"/>
                <a:gd name="T20" fmla="*/ 9 w 26"/>
                <a:gd name="T21" fmla="*/ 8 h 9"/>
                <a:gd name="T22" fmla="*/ 12 w 26"/>
                <a:gd name="T23" fmla="*/ 9 h 9"/>
                <a:gd name="T24" fmla="*/ 13 w 26"/>
                <a:gd name="T25" fmla="*/ 7 h 9"/>
                <a:gd name="T26" fmla="*/ 14 w 26"/>
                <a:gd name="T27" fmla="*/ 5 h 9"/>
                <a:gd name="T28" fmla="*/ 14 w 26"/>
                <a:gd name="T29" fmla="*/ 5 h 9"/>
                <a:gd name="T30" fmla="*/ 15 w 26"/>
                <a:gd name="T31" fmla="*/ 5 h 9"/>
                <a:gd name="T32" fmla="*/ 17 w 26"/>
                <a:gd name="T33" fmla="*/ 6 h 9"/>
                <a:gd name="T34" fmla="*/ 18 w 26"/>
                <a:gd name="T35" fmla="*/ 8 h 9"/>
                <a:gd name="T36" fmla="*/ 20 w 26"/>
                <a:gd name="T37" fmla="*/ 6 h 9"/>
                <a:gd name="T38" fmla="*/ 20 w 26"/>
                <a:gd name="T39" fmla="*/ 5 h 9"/>
                <a:gd name="T40" fmla="*/ 18 w 26"/>
                <a:gd name="T41" fmla="*/ 4 h 9"/>
                <a:gd name="T42" fmla="*/ 15 w 26"/>
                <a:gd name="T43" fmla="*/ 3 h 9"/>
                <a:gd name="T44" fmla="*/ 16 w 26"/>
                <a:gd name="T45" fmla="*/ 2 h 9"/>
                <a:gd name="T46" fmla="*/ 17 w 26"/>
                <a:gd name="T47" fmla="*/ 3 h 9"/>
                <a:gd name="T48" fmla="*/ 20 w 26"/>
                <a:gd name="T49" fmla="*/ 3 h 9"/>
                <a:gd name="T50" fmla="*/ 23 w 26"/>
                <a:gd name="T51" fmla="*/ 3 h 9"/>
                <a:gd name="T52" fmla="*/ 25 w 26"/>
                <a:gd name="T53" fmla="*/ 3 h 9"/>
                <a:gd name="T54" fmla="*/ 26 w 26"/>
                <a:gd name="T55" fmla="*/ 2 h 9"/>
                <a:gd name="T56" fmla="*/ 24 w 26"/>
                <a:gd name="T57" fmla="*/ 1 h 9"/>
                <a:gd name="T58" fmla="*/ 22 w 26"/>
                <a:gd name="T59" fmla="*/ 1 h 9"/>
                <a:gd name="T60" fmla="*/ 19 w 26"/>
                <a:gd name="T61" fmla="*/ 1 h 9"/>
                <a:gd name="T62" fmla="*/ 14 w 26"/>
                <a:gd name="T63" fmla="*/ 1 h 9"/>
                <a:gd name="T64" fmla="*/ 13 w 26"/>
                <a:gd name="T65" fmla="*/ 2 h 9"/>
                <a:gd name="T66" fmla="*/ 13 w 26"/>
                <a:gd name="T67" fmla="*/ 3 h 9"/>
                <a:gd name="T68" fmla="*/ 11 w 26"/>
                <a:gd name="T69" fmla="*/ 2 h 9"/>
                <a:gd name="T70" fmla="*/ 9 w 26"/>
                <a:gd name="T71" fmla="*/ 2 h 9"/>
                <a:gd name="T72" fmla="*/ 9 w 26"/>
                <a:gd name="T73" fmla="*/ 4 h 9"/>
                <a:gd name="T74" fmla="*/ 8 w 26"/>
                <a:gd name="T75" fmla="*/ 3 h 9"/>
                <a:gd name="T76" fmla="*/ 7 w 26"/>
                <a:gd name="T77" fmla="*/ 2 h 9"/>
                <a:gd name="T78" fmla="*/ 5 w 26"/>
                <a:gd name="T79" fmla="*/ 3 h 9"/>
                <a:gd name="T80" fmla="*/ 4 w 26"/>
                <a:gd name="T81" fmla="*/ 2 h 9"/>
                <a:gd name="T82" fmla="*/ 1 w 26"/>
                <a:gd name="T83" fmla="*/ 2 h 9"/>
                <a:gd name="T84" fmla="*/ 1 w 26"/>
                <a:gd name="T8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9">
                  <a:moveTo>
                    <a:pt x="1" y="3"/>
                  </a:moveTo>
                  <a:cubicBezTo>
                    <a:pt x="1" y="3"/>
                    <a:pt x="2" y="3"/>
                    <a:pt x="2" y="3"/>
                  </a:cubicBezTo>
                  <a:cubicBezTo>
                    <a:pt x="2" y="3"/>
                    <a:pt x="3" y="3"/>
                    <a:pt x="3" y="4"/>
                  </a:cubicBezTo>
                  <a:cubicBezTo>
                    <a:pt x="3" y="4"/>
                    <a:pt x="3" y="4"/>
                    <a:pt x="3" y="4"/>
                  </a:cubicBezTo>
                  <a:cubicBezTo>
                    <a:pt x="4" y="5"/>
                    <a:pt x="4" y="4"/>
                    <a:pt x="4" y="4"/>
                  </a:cubicBezTo>
                  <a:cubicBezTo>
                    <a:pt x="5" y="4"/>
                    <a:pt x="5" y="5"/>
                    <a:pt x="5" y="5"/>
                  </a:cubicBezTo>
                  <a:cubicBezTo>
                    <a:pt x="5" y="5"/>
                    <a:pt x="5" y="5"/>
                    <a:pt x="5" y="5"/>
                  </a:cubicBezTo>
                  <a:cubicBezTo>
                    <a:pt x="5" y="5"/>
                    <a:pt x="6" y="5"/>
                    <a:pt x="6" y="5"/>
                  </a:cubicBezTo>
                  <a:cubicBezTo>
                    <a:pt x="6" y="5"/>
                    <a:pt x="6" y="5"/>
                    <a:pt x="6" y="5"/>
                  </a:cubicBezTo>
                  <a:cubicBezTo>
                    <a:pt x="7" y="5"/>
                    <a:pt x="7" y="4"/>
                    <a:pt x="7" y="4"/>
                  </a:cubicBezTo>
                  <a:cubicBezTo>
                    <a:pt x="8" y="4"/>
                    <a:pt x="8" y="4"/>
                    <a:pt x="9" y="4"/>
                  </a:cubicBezTo>
                  <a:cubicBezTo>
                    <a:pt x="9" y="5"/>
                    <a:pt x="9" y="5"/>
                    <a:pt x="9" y="5"/>
                  </a:cubicBezTo>
                  <a:cubicBezTo>
                    <a:pt x="9" y="5"/>
                    <a:pt x="9" y="5"/>
                    <a:pt x="9" y="5"/>
                  </a:cubicBezTo>
                  <a:cubicBezTo>
                    <a:pt x="8" y="5"/>
                    <a:pt x="8" y="5"/>
                    <a:pt x="8" y="5"/>
                  </a:cubicBezTo>
                  <a:cubicBezTo>
                    <a:pt x="7" y="5"/>
                    <a:pt x="7" y="5"/>
                    <a:pt x="7" y="6"/>
                  </a:cubicBezTo>
                  <a:cubicBezTo>
                    <a:pt x="7" y="6"/>
                    <a:pt x="6" y="6"/>
                    <a:pt x="6" y="6"/>
                  </a:cubicBezTo>
                  <a:cubicBezTo>
                    <a:pt x="6" y="6"/>
                    <a:pt x="6" y="6"/>
                    <a:pt x="7" y="6"/>
                  </a:cubicBezTo>
                  <a:cubicBezTo>
                    <a:pt x="7" y="7"/>
                    <a:pt x="8" y="6"/>
                    <a:pt x="8" y="6"/>
                  </a:cubicBezTo>
                  <a:cubicBezTo>
                    <a:pt x="8" y="7"/>
                    <a:pt x="7" y="7"/>
                    <a:pt x="7" y="7"/>
                  </a:cubicBezTo>
                  <a:cubicBezTo>
                    <a:pt x="7" y="7"/>
                    <a:pt x="7" y="7"/>
                    <a:pt x="8" y="8"/>
                  </a:cubicBezTo>
                  <a:cubicBezTo>
                    <a:pt x="8" y="8"/>
                    <a:pt x="8" y="7"/>
                    <a:pt x="8" y="7"/>
                  </a:cubicBezTo>
                  <a:cubicBezTo>
                    <a:pt x="9" y="7"/>
                    <a:pt x="9" y="8"/>
                    <a:pt x="9" y="8"/>
                  </a:cubicBezTo>
                  <a:cubicBezTo>
                    <a:pt x="10" y="8"/>
                    <a:pt x="10" y="8"/>
                    <a:pt x="10" y="9"/>
                  </a:cubicBezTo>
                  <a:cubicBezTo>
                    <a:pt x="11" y="9"/>
                    <a:pt x="11" y="9"/>
                    <a:pt x="12" y="9"/>
                  </a:cubicBezTo>
                  <a:cubicBezTo>
                    <a:pt x="12" y="9"/>
                    <a:pt x="12" y="9"/>
                    <a:pt x="12" y="8"/>
                  </a:cubicBezTo>
                  <a:cubicBezTo>
                    <a:pt x="13" y="8"/>
                    <a:pt x="13" y="8"/>
                    <a:pt x="13" y="7"/>
                  </a:cubicBezTo>
                  <a:cubicBezTo>
                    <a:pt x="13" y="7"/>
                    <a:pt x="13" y="7"/>
                    <a:pt x="14" y="7"/>
                  </a:cubicBezTo>
                  <a:cubicBezTo>
                    <a:pt x="14" y="6"/>
                    <a:pt x="14" y="6"/>
                    <a:pt x="14" y="5"/>
                  </a:cubicBezTo>
                  <a:cubicBezTo>
                    <a:pt x="14" y="5"/>
                    <a:pt x="14" y="5"/>
                    <a:pt x="14" y="5"/>
                  </a:cubicBezTo>
                  <a:cubicBezTo>
                    <a:pt x="14" y="5"/>
                    <a:pt x="14" y="5"/>
                    <a:pt x="14" y="5"/>
                  </a:cubicBezTo>
                  <a:cubicBezTo>
                    <a:pt x="14" y="4"/>
                    <a:pt x="15" y="5"/>
                    <a:pt x="15" y="5"/>
                  </a:cubicBezTo>
                  <a:cubicBezTo>
                    <a:pt x="15" y="5"/>
                    <a:pt x="15" y="5"/>
                    <a:pt x="15" y="5"/>
                  </a:cubicBezTo>
                  <a:cubicBezTo>
                    <a:pt x="16" y="5"/>
                    <a:pt x="16" y="5"/>
                    <a:pt x="16" y="5"/>
                  </a:cubicBezTo>
                  <a:cubicBezTo>
                    <a:pt x="17" y="6"/>
                    <a:pt x="17" y="6"/>
                    <a:pt x="17" y="6"/>
                  </a:cubicBezTo>
                  <a:cubicBezTo>
                    <a:pt x="17" y="7"/>
                    <a:pt x="17" y="7"/>
                    <a:pt x="18" y="7"/>
                  </a:cubicBezTo>
                  <a:cubicBezTo>
                    <a:pt x="18" y="8"/>
                    <a:pt x="18" y="8"/>
                    <a:pt x="18" y="8"/>
                  </a:cubicBezTo>
                  <a:cubicBezTo>
                    <a:pt x="19" y="8"/>
                    <a:pt x="19" y="7"/>
                    <a:pt x="20" y="7"/>
                  </a:cubicBezTo>
                  <a:cubicBezTo>
                    <a:pt x="20" y="7"/>
                    <a:pt x="20" y="6"/>
                    <a:pt x="20" y="6"/>
                  </a:cubicBezTo>
                  <a:cubicBezTo>
                    <a:pt x="20" y="5"/>
                    <a:pt x="20" y="5"/>
                    <a:pt x="20" y="5"/>
                  </a:cubicBezTo>
                  <a:cubicBezTo>
                    <a:pt x="20" y="5"/>
                    <a:pt x="20" y="5"/>
                    <a:pt x="20" y="5"/>
                  </a:cubicBezTo>
                  <a:cubicBezTo>
                    <a:pt x="19" y="5"/>
                    <a:pt x="19" y="4"/>
                    <a:pt x="19" y="4"/>
                  </a:cubicBezTo>
                  <a:cubicBezTo>
                    <a:pt x="19" y="4"/>
                    <a:pt x="18" y="4"/>
                    <a:pt x="18" y="4"/>
                  </a:cubicBezTo>
                  <a:cubicBezTo>
                    <a:pt x="17" y="4"/>
                    <a:pt x="17" y="3"/>
                    <a:pt x="17" y="3"/>
                  </a:cubicBezTo>
                  <a:cubicBezTo>
                    <a:pt x="16" y="3"/>
                    <a:pt x="16" y="3"/>
                    <a:pt x="15" y="3"/>
                  </a:cubicBezTo>
                  <a:cubicBezTo>
                    <a:pt x="15" y="3"/>
                    <a:pt x="15" y="3"/>
                    <a:pt x="15" y="3"/>
                  </a:cubicBezTo>
                  <a:cubicBezTo>
                    <a:pt x="15" y="2"/>
                    <a:pt x="15" y="3"/>
                    <a:pt x="16" y="2"/>
                  </a:cubicBezTo>
                  <a:cubicBezTo>
                    <a:pt x="16" y="2"/>
                    <a:pt x="17" y="2"/>
                    <a:pt x="17" y="2"/>
                  </a:cubicBezTo>
                  <a:cubicBezTo>
                    <a:pt x="17" y="2"/>
                    <a:pt x="17" y="3"/>
                    <a:pt x="17" y="3"/>
                  </a:cubicBezTo>
                  <a:cubicBezTo>
                    <a:pt x="17" y="3"/>
                    <a:pt x="18" y="3"/>
                    <a:pt x="18" y="3"/>
                  </a:cubicBezTo>
                  <a:cubicBezTo>
                    <a:pt x="19" y="3"/>
                    <a:pt x="19" y="3"/>
                    <a:pt x="20" y="3"/>
                  </a:cubicBezTo>
                  <a:cubicBezTo>
                    <a:pt x="20" y="3"/>
                    <a:pt x="20" y="3"/>
                    <a:pt x="21" y="3"/>
                  </a:cubicBezTo>
                  <a:cubicBezTo>
                    <a:pt x="22" y="4"/>
                    <a:pt x="22" y="3"/>
                    <a:pt x="23" y="3"/>
                  </a:cubicBezTo>
                  <a:cubicBezTo>
                    <a:pt x="23" y="3"/>
                    <a:pt x="23" y="3"/>
                    <a:pt x="23" y="3"/>
                  </a:cubicBezTo>
                  <a:cubicBezTo>
                    <a:pt x="24" y="3"/>
                    <a:pt x="24" y="3"/>
                    <a:pt x="25" y="3"/>
                  </a:cubicBezTo>
                  <a:cubicBezTo>
                    <a:pt x="25" y="3"/>
                    <a:pt x="25" y="2"/>
                    <a:pt x="25" y="2"/>
                  </a:cubicBezTo>
                  <a:cubicBezTo>
                    <a:pt x="26" y="2"/>
                    <a:pt x="26" y="2"/>
                    <a:pt x="26" y="2"/>
                  </a:cubicBezTo>
                  <a:cubicBezTo>
                    <a:pt x="26" y="1"/>
                    <a:pt x="26" y="1"/>
                    <a:pt x="26" y="1"/>
                  </a:cubicBezTo>
                  <a:cubicBezTo>
                    <a:pt x="26" y="0"/>
                    <a:pt x="25" y="1"/>
                    <a:pt x="24" y="1"/>
                  </a:cubicBezTo>
                  <a:cubicBezTo>
                    <a:pt x="24" y="1"/>
                    <a:pt x="24" y="1"/>
                    <a:pt x="23" y="1"/>
                  </a:cubicBezTo>
                  <a:cubicBezTo>
                    <a:pt x="22" y="1"/>
                    <a:pt x="22" y="1"/>
                    <a:pt x="22" y="1"/>
                  </a:cubicBezTo>
                  <a:cubicBezTo>
                    <a:pt x="21" y="1"/>
                    <a:pt x="21" y="1"/>
                    <a:pt x="20" y="1"/>
                  </a:cubicBezTo>
                  <a:cubicBezTo>
                    <a:pt x="20" y="1"/>
                    <a:pt x="19" y="1"/>
                    <a:pt x="19" y="1"/>
                  </a:cubicBezTo>
                  <a:cubicBezTo>
                    <a:pt x="18" y="1"/>
                    <a:pt x="18" y="1"/>
                    <a:pt x="17" y="1"/>
                  </a:cubicBezTo>
                  <a:cubicBezTo>
                    <a:pt x="16" y="1"/>
                    <a:pt x="15" y="1"/>
                    <a:pt x="14" y="1"/>
                  </a:cubicBezTo>
                  <a:cubicBezTo>
                    <a:pt x="14" y="1"/>
                    <a:pt x="13" y="1"/>
                    <a:pt x="13" y="1"/>
                  </a:cubicBezTo>
                  <a:cubicBezTo>
                    <a:pt x="12" y="1"/>
                    <a:pt x="13" y="2"/>
                    <a:pt x="13" y="2"/>
                  </a:cubicBezTo>
                  <a:cubicBezTo>
                    <a:pt x="13" y="2"/>
                    <a:pt x="14" y="2"/>
                    <a:pt x="14" y="3"/>
                  </a:cubicBezTo>
                  <a:cubicBezTo>
                    <a:pt x="13" y="3"/>
                    <a:pt x="13" y="3"/>
                    <a:pt x="13" y="3"/>
                  </a:cubicBezTo>
                  <a:cubicBezTo>
                    <a:pt x="13" y="4"/>
                    <a:pt x="12" y="3"/>
                    <a:pt x="12" y="3"/>
                  </a:cubicBezTo>
                  <a:cubicBezTo>
                    <a:pt x="12" y="3"/>
                    <a:pt x="12" y="3"/>
                    <a:pt x="11" y="2"/>
                  </a:cubicBezTo>
                  <a:cubicBezTo>
                    <a:pt x="11" y="2"/>
                    <a:pt x="11" y="2"/>
                    <a:pt x="10" y="2"/>
                  </a:cubicBezTo>
                  <a:cubicBezTo>
                    <a:pt x="10" y="2"/>
                    <a:pt x="9" y="2"/>
                    <a:pt x="9" y="2"/>
                  </a:cubicBezTo>
                  <a:cubicBezTo>
                    <a:pt x="9" y="2"/>
                    <a:pt x="10" y="3"/>
                    <a:pt x="10" y="3"/>
                  </a:cubicBezTo>
                  <a:cubicBezTo>
                    <a:pt x="9" y="3"/>
                    <a:pt x="9" y="4"/>
                    <a:pt x="9" y="4"/>
                  </a:cubicBezTo>
                  <a:cubicBezTo>
                    <a:pt x="9" y="4"/>
                    <a:pt x="9" y="3"/>
                    <a:pt x="9" y="3"/>
                  </a:cubicBezTo>
                  <a:cubicBezTo>
                    <a:pt x="8" y="3"/>
                    <a:pt x="8" y="3"/>
                    <a:pt x="8" y="3"/>
                  </a:cubicBezTo>
                  <a:cubicBezTo>
                    <a:pt x="8" y="3"/>
                    <a:pt x="7" y="2"/>
                    <a:pt x="7" y="2"/>
                  </a:cubicBezTo>
                  <a:cubicBezTo>
                    <a:pt x="7" y="2"/>
                    <a:pt x="7" y="2"/>
                    <a:pt x="7" y="2"/>
                  </a:cubicBezTo>
                  <a:cubicBezTo>
                    <a:pt x="6" y="2"/>
                    <a:pt x="6" y="2"/>
                    <a:pt x="6" y="3"/>
                  </a:cubicBezTo>
                  <a:cubicBezTo>
                    <a:pt x="6" y="3"/>
                    <a:pt x="6" y="3"/>
                    <a:pt x="5" y="3"/>
                  </a:cubicBezTo>
                  <a:cubicBezTo>
                    <a:pt x="5" y="4"/>
                    <a:pt x="5" y="3"/>
                    <a:pt x="5" y="2"/>
                  </a:cubicBezTo>
                  <a:cubicBezTo>
                    <a:pt x="4" y="2"/>
                    <a:pt x="4" y="2"/>
                    <a:pt x="4" y="2"/>
                  </a:cubicBezTo>
                  <a:cubicBezTo>
                    <a:pt x="4" y="1"/>
                    <a:pt x="3" y="2"/>
                    <a:pt x="2" y="2"/>
                  </a:cubicBezTo>
                  <a:cubicBezTo>
                    <a:pt x="2" y="2"/>
                    <a:pt x="2" y="2"/>
                    <a:pt x="1" y="2"/>
                  </a:cubicBezTo>
                  <a:cubicBezTo>
                    <a:pt x="1" y="2"/>
                    <a:pt x="0" y="2"/>
                    <a:pt x="0" y="3"/>
                  </a:cubicBezTo>
                  <a:cubicBezTo>
                    <a:pt x="1" y="3"/>
                    <a:pt x="1" y="3"/>
                    <a:pt x="1"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81" name="Freeform 172"/>
            <p:cNvSpPr>
              <a:spLocks/>
            </p:cNvSpPr>
            <p:nvPr/>
          </p:nvSpPr>
          <p:spPr bwMode="auto">
            <a:xfrm>
              <a:off x="6892927" y="3119439"/>
              <a:ext cx="22225" cy="20638"/>
            </a:xfrm>
            <a:custGeom>
              <a:avLst/>
              <a:gdLst>
                <a:gd name="T0" fmla="*/ 1 w 2"/>
                <a:gd name="T1" fmla="*/ 2 h 2"/>
                <a:gd name="T2" fmla="*/ 1 w 2"/>
                <a:gd name="T3" fmla="*/ 2 h 2"/>
                <a:gd name="T4" fmla="*/ 2 w 2"/>
                <a:gd name="T5" fmla="*/ 2 h 2"/>
                <a:gd name="T6" fmla="*/ 2 w 2"/>
                <a:gd name="T7" fmla="*/ 1 h 2"/>
                <a:gd name="T8" fmla="*/ 1 w 2"/>
                <a:gd name="T9" fmla="*/ 0 h 2"/>
                <a:gd name="T10" fmla="*/ 0 w 2"/>
                <a:gd name="T11" fmla="*/ 0 h 2"/>
                <a:gd name="T12" fmla="*/ 0 w 2"/>
                <a:gd name="T13" fmla="*/ 1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2" y="2"/>
                    <a:pt x="2" y="2"/>
                    <a:pt x="2" y="2"/>
                  </a:cubicBezTo>
                  <a:cubicBezTo>
                    <a:pt x="2" y="2"/>
                    <a:pt x="2" y="1"/>
                    <a:pt x="2" y="1"/>
                  </a:cubicBezTo>
                  <a:cubicBezTo>
                    <a:pt x="2" y="1"/>
                    <a:pt x="2" y="0"/>
                    <a:pt x="1" y="0"/>
                  </a:cubicBezTo>
                  <a:cubicBezTo>
                    <a:pt x="1" y="0"/>
                    <a:pt x="1" y="0"/>
                    <a:pt x="0" y="0"/>
                  </a:cubicBezTo>
                  <a:cubicBezTo>
                    <a:pt x="0" y="0"/>
                    <a:pt x="0" y="0"/>
                    <a:pt x="0" y="1"/>
                  </a:cubicBezTo>
                  <a:cubicBezTo>
                    <a:pt x="0" y="1"/>
                    <a:pt x="1" y="1"/>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82" name="Freeform 173"/>
            <p:cNvSpPr>
              <a:spLocks/>
            </p:cNvSpPr>
            <p:nvPr/>
          </p:nvSpPr>
          <p:spPr bwMode="auto">
            <a:xfrm>
              <a:off x="7486652" y="3270251"/>
              <a:ext cx="11113" cy="22225"/>
            </a:xfrm>
            <a:custGeom>
              <a:avLst/>
              <a:gdLst>
                <a:gd name="T0" fmla="*/ 1 w 1"/>
                <a:gd name="T1" fmla="*/ 1 h 2"/>
                <a:gd name="T2" fmla="*/ 1 w 1"/>
                <a:gd name="T3" fmla="*/ 1 h 2"/>
                <a:gd name="T4" fmla="*/ 1 w 1"/>
                <a:gd name="T5" fmla="*/ 0 h 2"/>
                <a:gd name="T6" fmla="*/ 1 w 1"/>
                <a:gd name="T7" fmla="*/ 1 h 2"/>
                <a:gd name="T8" fmla="*/ 0 w 1"/>
                <a:gd name="T9" fmla="*/ 1 h 2"/>
                <a:gd name="T10" fmla="*/ 1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1" y="1"/>
                  </a:moveTo>
                  <a:cubicBezTo>
                    <a:pt x="1" y="1"/>
                    <a:pt x="1" y="1"/>
                    <a:pt x="1" y="1"/>
                  </a:cubicBezTo>
                  <a:cubicBezTo>
                    <a:pt x="1" y="1"/>
                    <a:pt x="1" y="0"/>
                    <a:pt x="1" y="0"/>
                  </a:cubicBezTo>
                  <a:cubicBezTo>
                    <a:pt x="1" y="0"/>
                    <a:pt x="1" y="0"/>
                    <a:pt x="1" y="1"/>
                  </a:cubicBezTo>
                  <a:cubicBezTo>
                    <a:pt x="0" y="1"/>
                    <a:pt x="0" y="1"/>
                    <a:pt x="0" y="1"/>
                  </a:cubicBezTo>
                  <a:cubicBezTo>
                    <a:pt x="1" y="2"/>
                    <a:pt x="1" y="2"/>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83" name="Freeform 174"/>
            <p:cNvSpPr>
              <a:spLocks/>
            </p:cNvSpPr>
            <p:nvPr/>
          </p:nvSpPr>
          <p:spPr bwMode="auto">
            <a:xfrm>
              <a:off x="6924677" y="3151189"/>
              <a:ext cx="11113" cy="11113"/>
            </a:xfrm>
            <a:custGeom>
              <a:avLst/>
              <a:gdLst>
                <a:gd name="T0" fmla="*/ 0 w 1"/>
                <a:gd name="T1" fmla="*/ 1 h 1"/>
                <a:gd name="T2" fmla="*/ 1 w 1"/>
                <a:gd name="T3" fmla="*/ 1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1" y="1"/>
                  </a:cubicBezTo>
                  <a:cubicBezTo>
                    <a:pt x="1" y="1"/>
                    <a:pt x="1" y="1"/>
                    <a:pt x="1" y="1"/>
                  </a:cubicBezTo>
                  <a:cubicBezTo>
                    <a:pt x="1" y="0"/>
                    <a:pt x="0" y="0"/>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84" name="Freeform 175"/>
            <p:cNvSpPr>
              <a:spLocks/>
            </p:cNvSpPr>
            <p:nvPr/>
          </p:nvSpPr>
          <p:spPr bwMode="auto">
            <a:xfrm>
              <a:off x="5262564" y="3270251"/>
              <a:ext cx="11113" cy="11113"/>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1" y="1"/>
                    <a:pt x="1" y="1"/>
                  </a:cubicBezTo>
                  <a:cubicBezTo>
                    <a:pt x="1" y="1"/>
                    <a:pt x="1" y="1"/>
                    <a:pt x="1" y="1"/>
                  </a:cubicBezTo>
                  <a:cubicBezTo>
                    <a:pt x="1" y="0"/>
                    <a:pt x="1"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85" name="Freeform 176"/>
            <p:cNvSpPr>
              <a:spLocks/>
            </p:cNvSpPr>
            <p:nvPr/>
          </p:nvSpPr>
          <p:spPr bwMode="auto">
            <a:xfrm>
              <a:off x="7853364" y="1649414"/>
              <a:ext cx="22225" cy="20638"/>
            </a:xfrm>
            <a:custGeom>
              <a:avLst/>
              <a:gdLst>
                <a:gd name="T0" fmla="*/ 2 w 2"/>
                <a:gd name="T1" fmla="*/ 0 h 2"/>
                <a:gd name="T2" fmla="*/ 1 w 2"/>
                <a:gd name="T3" fmla="*/ 1 h 2"/>
                <a:gd name="T4" fmla="*/ 1 w 2"/>
                <a:gd name="T5" fmla="*/ 2 h 2"/>
                <a:gd name="T6" fmla="*/ 2 w 2"/>
                <a:gd name="T7" fmla="*/ 2 h 2"/>
                <a:gd name="T8" fmla="*/ 2 w 2"/>
                <a:gd name="T9" fmla="*/ 1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1" y="0"/>
                    <a:pt x="1" y="1"/>
                    <a:pt x="1" y="1"/>
                  </a:cubicBezTo>
                  <a:cubicBezTo>
                    <a:pt x="1" y="1"/>
                    <a:pt x="0" y="2"/>
                    <a:pt x="1" y="2"/>
                  </a:cubicBezTo>
                  <a:cubicBezTo>
                    <a:pt x="1" y="2"/>
                    <a:pt x="1" y="2"/>
                    <a:pt x="2" y="2"/>
                  </a:cubicBezTo>
                  <a:cubicBezTo>
                    <a:pt x="2" y="2"/>
                    <a:pt x="2" y="1"/>
                    <a:pt x="2" y="1"/>
                  </a:cubicBezTo>
                  <a:cubicBezTo>
                    <a:pt x="2" y="1"/>
                    <a:pt x="2" y="1"/>
                    <a:pt x="2" y="0"/>
                  </a:cubicBezTo>
                  <a:cubicBezTo>
                    <a:pt x="2" y="0"/>
                    <a:pt x="2" y="0"/>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86" name="Freeform 177"/>
            <p:cNvSpPr>
              <a:spLocks/>
            </p:cNvSpPr>
            <p:nvPr/>
          </p:nvSpPr>
          <p:spPr bwMode="auto">
            <a:xfrm>
              <a:off x="7821614" y="1670051"/>
              <a:ext cx="31750" cy="44450"/>
            </a:xfrm>
            <a:custGeom>
              <a:avLst/>
              <a:gdLst>
                <a:gd name="T0" fmla="*/ 2 w 3"/>
                <a:gd name="T1" fmla="*/ 2 h 4"/>
                <a:gd name="T2" fmla="*/ 3 w 3"/>
                <a:gd name="T3" fmla="*/ 1 h 4"/>
                <a:gd name="T4" fmla="*/ 2 w 3"/>
                <a:gd name="T5" fmla="*/ 0 h 4"/>
                <a:gd name="T6" fmla="*/ 1 w 3"/>
                <a:gd name="T7" fmla="*/ 1 h 4"/>
                <a:gd name="T8" fmla="*/ 0 w 3"/>
                <a:gd name="T9" fmla="*/ 2 h 4"/>
                <a:gd name="T10" fmla="*/ 0 w 3"/>
                <a:gd name="T11" fmla="*/ 3 h 4"/>
                <a:gd name="T12" fmla="*/ 0 w 3"/>
                <a:gd name="T13" fmla="*/ 3 h 4"/>
                <a:gd name="T14" fmla="*/ 1 w 3"/>
                <a:gd name="T15" fmla="*/ 3 h 4"/>
                <a:gd name="T16" fmla="*/ 1 w 3"/>
                <a:gd name="T17" fmla="*/ 2 h 4"/>
                <a:gd name="T18" fmla="*/ 2 w 3"/>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2" y="2"/>
                  </a:moveTo>
                  <a:cubicBezTo>
                    <a:pt x="2" y="1"/>
                    <a:pt x="3" y="1"/>
                    <a:pt x="3" y="1"/>
                  </a:cubicBezTo>
                  <a:cubicBezTo>
                    <a:pt x="2" y="0"/>
                    <a:pt x="2" y="0"/>
                    <a:pt x="2" y="0"/>
                  </a:cubicBezTo>
                  <a:cubicBezTo>
                    <a:pt x="1" y="0"/>
                    <a:pt x="1" y="0"/>
                    <a:pt x="1" y="1"/>
                  </a:cubicBezTo>
                  <a:cubicBezTo>
                    <a:pt x="0" y="1"/>
                    <a:pt x="0" y="1"/>
                    <a:pt x="0" y="2"/>
                  </a:cubicBezTo>
                  <a:cubicBezTo>
                    <a:pt x="0" y="2"/>
                    <a:pt x="0" y="2"/>
                    <a:pt x="0" y="3"/>
                  </a:cubicBezTo>
                  <a:cubicBezTo>
                    <a:pt x="0" y="3"/>
                    <a:pt x="0" y="3"/>
                    <a:pt x="0" y="3"/>
                  </a:cubicBezTo>
                  <a:cubicBezTo>
                    <a:pt x="1" y="4"/>
                    <a:pt x="1" y="3"/>
                    <a:pt x="1" y="3"/>
                  </a:cubicBezTo>
                  <a:cubicBezTo>
                    <a:pt x="2" y="3"/>
                    <a:pt x="1" y="2"/>
                    <a:pt x="1" y="2"/>
                  </a:cubicBezTo>
                  <a:cubicBezTo>
                    <a:pt x="2" y="2"/>
                    <a:pt x="2" y="2"/>
                    <a:pt x="2"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87" name="Freeform 178"/>
            <p:cNvSpPr>
              <a:spLocks/>
            </p:cNvSpPr>
            <p:nvPr/>
          </p:nvSpPr>
          <p:spPr bwMode="auto">
            <a:xfrm>
              <a:off x="7486652" y="1400176"/>
              <a:ext cx="227013" cy="258763"/>
            </a:xfrm>
            <a:custGeom>
              <a:avLst/>
              <a:gdLst>
                <a:gd name="T0" fmla="*/ 19 w 21"/>
                <a:gd name="T1" fmla="*/ 22 h 24"/>
                <a:gd name="T2" fmla="*/ 18 w 21"/>
                <a:gd name="T3" fmla="*/ 20 h 24"/>
                <a:gd name="T4" fmla="*/ 17 w 21"/>
                <a:gd name="T5" fmla="*/ 20 h 24"/>
                <a:gd name="T6" fmla="*/ 16 w 21"/>
                <a:gd name="T7" fmla="*/ 19 h 24"/>
                <a:gd name="T8" fmla="*/ 15 w 21"/>
                <a:gd name="T9" fmla="*/ 18 h 24"/>
                <a:gd name="T10" fmla="*/ 15 w 21"/>
                <a:gd name="T11" fmla="*/ 16 h 24"/>
                <a:gd name="T12" fmla="*/ 14 w 21"/>
                <a:gd name="T13" fmla="*/ 16 h 24"/>
                <a:gd name="T14" fmla="*/ 15 w 21"/>
                <a:gd name="T15" fmla="*/ 15 h 24"/>
                <a:gd name="T16" fmla="*/ 16 w 21"/>
                <a:gd name="T17" fmla="*/ 15 h 24"/>
                <a:gd name="T18" fmla="*/ 17 w 21"/>
                <a:gd name="T19" fmla="*/ 16 h 24"/>
                <a:gd name="T20" fmla="*/ 17 w 21"/>
                <a:gd name="T21" fmla="*/ 17 h 24"/>
                <a:gd name="T22" fmla="*/ 18 w 21"/>
                <a:gd name="T23" fmla="*/ 16 h 24"/>
                <a:gd name="T24" fmla="*/ 18 w 21"/>
                <a:gd name="T25" fmla="*/ 15 h 24"/>
                <a:gd name="T26" fmla="*/ 17 w 21"/>
                <a:gd name="T27" fmla="*/ 15 h 24"/>
                <a:gd name="T28" fmla="*/ 16 w 21"/>
                <a:gd name="T29" fmla="*/ 14 h 24"/>
                <a:gd name="T30" fmla="*/ 16 w 21"/>
                <a:gd name="T31" fmla="*/ 14 h 24"/>
                <a:gd name="T32" fmla="*/ 14 w 21"/>
                <a:gd name="T33" fmla="*/ 13 h 24"/>
                <a:gd name="T34" fmla="*/ 13 w 21"/>
                <a:gd name="T35" fmla="*/ 12 h 24"/>
                <a:gd name="T36" fmla="*/ 12 w 21"/>
                <a:gd name="T37" fmla="*/ 11 h 24"/>
                <a:gd name="T38" fmla="*/ 11 w 21"/>
                <a:gd name="T39" fmla="*/ 10 h 24"/>
                <a:gd name="T40" fmla="*/ 11 w 21"/>
                <a:gd name="T41" fmla="*/ 9 h 24"/>
                <a:gd name="T42" fmla="*/ 10 w 21"/>
                <a:gd name="T43" fmla="*/ 8 h 24"/>
                <a:gd name="T44" fmla="*/ 9 w 21"/>
                <a:gd name="T45" fmla="*/ 8 h 24"/>
                <a:gd name="T46" fmla="*/ 8 w 21"/>
                <a:gd name="T47" fmla="*/ 7 h 24"/>
                <a:gd name="T48" fmla="*/ 7 w 21"/>
                <a:gd name="T49" fmla="*/ 7 h 24"/>
                <a:gd name="T50" fmla="*/ 7 w 21"/>
                <a:gd name="T51" fmla="*/ 6 h 24"/>
                <a:gd name="T52" fmla="*/ 6 w 21"/>
                <a:gd name="T53" fmla="*/ 5 h 24"/>
                <a:gd name="T54" fmla="*/ 5 w 21"/>
                <a:gd name="T55" fmla="*/ 3 h 24"/>
                <a:gd name="T56" fmla="*/ 4 w 21"/>
                <a:gd name="T57" fmla="*/ 2 h 24"/>
                <a:gd name="T58" fmla="*/ 3 w 21"/>
                <a:gd name="T59" fmla="*/ 2 h 24"/>
                <a:gd name="T60" fmla="*/ 2 w 21"/>
                <a:gd name="T61" fmla="*/ 1 h 24"/>
                <a:gd name="T62" fmla="*/ 1 w 21"/>
                <a:gd name="T63" fmla="*/ 1 h 24"/>
                <a:gd name="T64" fmla="*/ 0 w 21"/>
                <a:gd name="T65" fmla="*/ 0 h 24"/>
                <a:gd name="T66" fmla="*/ 1 w 21"/>
                <a:gd name="T67" fmla="*/ 1 h 24"/>
                <a:gd name="T68" fmla="*/ 1 w 21"/>
                <a:gd name="T69" fmla="*/ 2 h 24"/>
                <a:gd name="T70" fmla="*/ 1 w 21"/>
                <a:gd name="T71" fmla="*/ 3 h 24"/>
                <a:gd name="T72" fmla="*/ 2 w 21"/>
                <a:gd name="T73" fmla="*/ 5 h 24"/>
                <a:gd name="T74" fmla="*/ 4 w 21"/>
                <a:gd name="T75" fmla="*/ 6 h 24"/>
                <a:gd name="T76" fmla="*/ 5 w 21"/>
                <a:gd name="T77" fmla="*/ 8 h 24"/>
                <a:gd name="T78" fmla="*/ 6 w 21"/>
                <a:gd name="T79" fmla="*/ 8 h 24"/>
                <a:gd name="T80" fmla="*/ 7 w 21"/>
                <a:gd name="T81" fmla="*/ 9 h 24"/>
                <a:gd name="T82" fmla="*/ 8 w 21"/>
                <a:gd name="T83" fmla="*/ 10 h 24"/>
                <a:gd name="T84" fmla="*/ 9 w 21"/>
                <a:gd name="T85" fmla="*/ 11 h 24"/>
                <a:gd name="T86" fmla="*/ 9 w 21"/>
                <a:gd name="T87" fmla="*/ 13 h 24"/>
                <a:gd name="T88" fmla="*/ 11 w 21"/>
                <a:gd name="T89" fmla="*/ 14 h 24"/>
                <a:gd name="T90" fmla="*/ 12 w 21"/>
                <a:gd name="T91" fmla="*/ 16 h 24"/>
                <a:gd name="T92" fmla="*/ 12 w 21"/>
                <a:gd name="T93" fmla="*/ 17 h 24"/>
                <a:gd name="T94" fmla="*/ 14 w 21"/>
                <a:gd name="T95" fmla="*/ 18 h 24"/>
                <a:gd name="T96" fmla="*/ 14 w 21"/>
                <a:gd name="T97" fmla="*/ 19 h 24"/>
                <a:gd name="T98" fmla="*/ 14 w 21"/>
                <a:gd name="T99" fmla="*/ 20 h 24"/>
                <a:gd name="T100" fmla="*/ 15 w 21"/>
                <a:gd name="T101" fmla="*/ 21 h 24"/>
                <a:gd name="T102" fmla="*/ 16 w 21"/>
                <a:gd name="T103" fmla="*/ 22 h 24"/>
                <a:gd name="T104" fmla="*/ 16 w 21"/>
                <a:gd name="T105" fmla="*/ 23 h 24"/>
                <a:gd name="T106" fmla="*/ 18 w 21"/>
                <a:gd name="T107" fmla="*/ 24 h 24"/>
                <a:gd name="T108" fmla="*/ 18 w 21"/>
                <a:gd name="T109" fmla="*/ 22 h 24"/>
                <a:gd name="T110" fmla="*/ 18 w 21"/>
                <a:gd name="T111" fmla="*/ 22 h 24"/>
                <a:gd name="T112" fmla="*/ 19 w 21"/>
                <a:gd name="T113" fmla="*/ 23 h 24"/>
                <a:gd name="T114" fmla="*/ 21 w 21"/>
                <a:gd name="T115" fmla="*/ 23 h 24"/>
                <a:gd name="T116" fmla="*/ 19 w 21"/>
                <a:gd name="T117"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 h="24">
                  <a:moveTo>
                    <a:pt x="19" y="22"/>
                  </a:moveTo>
                  <a:cubicBezTo>
                    <a:pt x="19" y="21"/>
                    <a:pt x="18" y="21"/>
                    <a:pt x="18" y="20"/>
                  </a:cubicBezTo>
                  <a:cubicBezTo>
                    <a:pt x="17" y="20"/>
                    <a:pt x="17" y="20"/>
                    <a:pt x="17" y="20"/>
                  </a:cubicBezTo>
                  <a:cubicBezTo>
                    <a:pt x="17" y="19"/>
                    <a:pt x="16" y="19"/>
                    <a:pt x="16" y="19"/>
                  </a:cubicBezTo>
                  <a:cubicBezTo>
                    <a:pt x="16" y="19"/>
                    <a:pt x="16" y="18"/>
                    <a:pt x="15" y="18"/>
                  </a:cubicBezTo>
                  <a:cubicBezTo>
                    <a:pt x="15" y="17"/>
                    <a:pt x="15" y="17"/>
                    <a:pt x="15" y="16"/>
                  </a:cubicBezTo>
                  <a:cubicBezTo>
                    <a:pt x="15" y="16"/>
                    <a:pt x="14" y="16"/>
                    <a:pt x="14" y="16"/>
                  </a:cubicBezTo>
                  <a:cubicBezTo>
                    <a:pt x="14" y="15"/>
                    <a:pt x="14" y="15"/>
                    <a:pt x="15" y="15"/>
                  </a:cubicBezTo>
                  <a:cubicBezTo>
                    <a:pt x="15" y="15"/>
                    <a:pt x="15" y="15"/>
                    <a:pt x="16" y="15"/>
                  </a:cubicBezTo>
                  <a:cubicBezTo>
                    <a:pt x="16" y="15"/>
                    <a:pt x="16" y="16"/>
                    <a:pt x="17" y="16"/>
                  </a:cubicBezTo>
                  <a:cubicBezTo>
                    <a:pt x="17" y="16"/>
                    <a:pt x="17" y="17"/>
                    <a:pt x="17" y="17"/>
                  </a:cubicBezTo>
                  <a:cubicBezTo>
                    <a:pt x="18" y="17"/>
                    <a:pt x="18" y="17"/>
                    <a:pt x="18" y="16"/>
                  </a:cubicBezTo>
                  <a:cubicBezTo>
                    <a:pt x="19" y="16"/>
                    <a:pt x="18" y="16"/>
                    <a:pt x="18" y="15"/>
                  </a:cubicBezTo>
                  <a:cubicBezTo>
                    <a:pt x="17" y="15"/>
                    <a:pt x="17" y="15"/>
                    <a:pt x="17" y="15"/>
                  </a:cubicBezTo>
                  <a:cubicBezTo>
                    <a:pt x="17" y="15"/>
                    <a:pt x="17" y="15"/>
                    <a:pt x="16" y="14"/>
                  </a:cubicBezTo>
                  <a:cubicBezTo>
                    <a:pt x="16" y="14"/>
                    <a:pt x="16" y="14"/>
                    <a:pt x="16" y="14"/>
                  </a:cubicBezTo>
                  <a:cubicBezTo>
                    <a:pt x="15" y="13"/>
                    <a:pt x="15" y="13"/>
                    <a:pt x="14" y="13"/>
                  </a:cubicBezTo>
                  <a:cubicBezTo>
                    <a:pt x="14" y="12"/>
                    <a:pt x="14" y="12"/>
                    <a:pt x="13" y="12"/>
                  </a:cubicBezTo>
                  <a:cubicBezTo>
                    <a:pt x="13" y="12"/>
                    <a:pt x="13" y="12"/>
                    <a:pt x="12" y="11"/>
                  </a:cubicBezTo>
                  <a:cubicBezTo>
                    <a:pt x="12" y="11"/>
                    <a:pt x="12" y="11"/>
                    <a:pt x="11" y="10"/>
                  </a:cubicBezTo>
                  <a:cubicBezTo>
                    <a:pt x="11" y="10"/>
                    <a:pt x="11" y="10"/>
                    <a:pt x="11" y="9"/>
                  </a:cubicBezTo>
                  <a:cubicBezTo>
                    <a:pt x="11" y="9"/>
                    <a:pt x="10" y="8"/>
                    <a:pt x="10" y="8"/>
                  </a:cubicBezTo>
                  <a:cubicBezTo>
                    <a:pt x="10" y="8"/>
                    <a:pt x="9" y="8"/>
                    <a:pt x="9" y="8"/>
                  </a:cubicBezTo>
                  <a:cubicBezTo>
                    <a:pt x="8" y="8"/>
                    <a:pt x="9" y="7"/>
                    <a:pt x="8" y="7"/>
                  </a:cubicBezTo>
                  <a:cubicBezTo>
                    <a:pt x="8" y="7"/>
                    <a:pt x="8" y="7"/>
                    <a:pt x="7" y="7"/>
                  </a:cubicBezTo>
                  <a:cubicBezTo>
                    <a:pt x="7" y="6"/>
                    <a:pt x="7" y="6"/>
                    <a:pt x="7" y="6"/>
                  </a:cubicBezTo>
                  <a:cubicBezTo>
                    <a:pt x="7" y="5"/>
                    <a:pt x="7" y="5"/>
                    <a:pt x="6" y="5"/>
                  </a:cubicBezTo>
                  <a:cubicBezTo>
                    <a:pt x="6" y="4"/>
                    <a:pt x="5" y="4"/>
                    <a:pt x="5" y="3"/>
                  </a:cubicBezTo>
                  <a:cubicBezTo>
                    <a:pt x="4" y="3"/>
                    <a:pt x="4" y="3"/>
                    <a:pt x="4" y="2"/>
                  </a:cubicBezTo>
                  <a:cubicBezTo>
                    <a:pt x="4" y="2"/>
                    <a:pt x="3" y="2"/>
                    <a:pt x="3" y="2"/>
                  </a:cubicBezTo>
                  <a:cubicBezTo>
                    <a:pt x="3" y="2"/>
                    <a:pt x="3" y="2"/>
                    <a:pt x="2" y="1"/>
                  </a:cubicBezTo>
                  <a:cubicBezTo>
                    <a:pt x="2" y="1"/>
                    <a:pt x="2" y="1"/>
                    <a:pt x="1" y="1"/>
                  </a:cubicBezTo>
                  <a:cubicBezTo>
                    <a:pt x="1" y="0"/>
                    <a:pt x="1" y="0"/>
                    <a:pt x="0" y="0"/>
                  </a:cubicBezTo>
                  <a:cubicBezTo>
                    <a:pt x="0" y="1"/>
                    <a:pt x="0" y="1"/>
                    <a:pt x="1" y="1"/>
                  </a:cubicBezTo>
                  <a:cubicBezTo>
                    <a:pt x="1" y="2"/>
                    <a:pt x="1" y="2"/>
                    <a:pt x="1" y="2"/>
                  </a:cubicBezTo>
                  <a:cubicBezTo>
                    <a:pt x="2" y="3"/>
                    <a:pt x="1" y="3"/>
                    <a:pt x="1" y="3"/>
                  </a:cubicBezTo>
                  <a:cubicBezTo>
                    <a:pt x="1" y="4"/>
                    <a:pt x="2" y="4"/>
                    <a:pt x="2" y="5"/>
                  </a:cubicBezTo>
                  <a:cubicBezTo>
                    <a:pt x="3" y="5"/>
                    <a:pt x="3" y="6"/>
                    <a:pt x="4" y="6"/>
                  </a:cubicBezTo>
                  <a:cubicBezTo>
                    <a:pt x="4" y="7"/>
                    <a:pt x="5" y="7"/>
                    <a:pt x="5" y="8"/>
                  </a:cubicBezTo>
                  <a:cubicBezTo>
                    <a:pt x="6" y="8"/>
                    <a:pt x="6" y="8"/>
                    <a:pt x="6" y="8"/>
                  </a:cubicBezTo>
                  <a:cubicBezTo>
                    <a:pt x="7" y="9"/>
                    <a:pt x="7" y="9"/>
                    <a:pt x="7" y="9"/>
                  </a:cubicBezTo>
                  <a:cubicBezTo>
                    <a:pt x="7" y="9"/>
                    <a:pt x="8" y="10"/>
                    <a:pt x="8" y="10"/>
                  </a:cubicBezTo>
                  <a:cubicBezTo>
                    <a:pt x="8" y="10"/>
                    <a:pt x="8" y="11"/>
                    <a:pt x="9" y="11"/>
                  </a:cubicBezTo>
                  <a:cubicBezTo>
                    <a:pt x="9" y="12"/>
                    <a:pt x="9" y="12"/>
                    <a:pt x="9" y="13"/>
                  </a:cubicBezTo>
                  <a:cubicBezTo>
                    <a:pt x="10" y="13"/>
                    <a:pt x="10" y="14"/>
                    <a:pt x="11" y="14"/>
                  </a:cubicBezTo>
                  <a:cubicBezTo>
                    <a:pt x="11" y="15"/>
                    <a:pt x="11" y="15"/>
                    <a:pt x="12" y="16"/>
                  </a:cubicBezTo>
                  <a:cubicBezTo>
                    <a:pt x="12" y="17"/>
                    <a:pt x="12" y="17"/>
                    <a:pt x="12" y="17"/>
                  </a:cubicBezTo>
                  <a:cubicBezTo>
                    <a:pt x="13" y="18"/>
                    <a:pt x="13" y="17"/>
                    <a:pt x="14" y="18"/>
                  </a:cubicBezTo>
                  <a:cubicBezTo>
                    <a:pt x="14" y="18"/>
                    <a:pt x="14" y="19"/>
                    <a:pt x="14" y="19"/>
                  </a:cubicBezTo>
                  <a:cubicBezTo>
                    <a:pt x="14" y="19"/>
                    <a:pt x="14" y="20"/>
                    <a:pt x="14" y="20"/>
                  </a:cubicBezTo>
                  <a:cubicBezTo>
                    <a:pt x="14" y="20"/>
                    <a:pt x="15" y="21"/>
                    <a:pt x="15" y="21"/>
                  </a:cubicBezTo>
                  <a:cubicBezTo>
                    <a:pt x="15" y="21"/>
                    <a:pt x="15" y="22"/>
                    <a:pt x="16" y="22"/>
                  </a:cubicBezTo>
                  <a:cubicBezTo>
                    <a:pt x="16" y="22"/>
                    <a:pt x="16" y="23"/>
                    <a:pt x="16" y="23"/>
                  </a:cubicBezTo>
                  <a:cubicBezTo>
                    <a:pt x="17" y="24"/>
                    <a:pt x="17" y="24"/>
                    <a:pt x="18" y="24"/>
                  </a:cubicBezTo>
                  <a:cubicBezTo>
                    <a:pt x="18" y="23"/>
                    <a:pt x="17" y="23"/>
                    <a:pt x="18" y="22"/>
                  </a:cubicBezTo>
                  <a:cubicBezTo>
                    <a:pt x="18" y="22"/>
                    <a:pt x="18" y="22"/>
                    <a:pt x="18" y="22"/>
                  </a:cubicBezTo>
                  <a:cubicBezTo>
                    <a:pt x="19" y="22"/>
                    <a:pt x="19" y="23"/>
                    <a:pt x="19" y="23"/>
                  </a:cubicBezTo>
                  <a:cubicBezTo>
                    <a:pt x="20" y="23"/>
                    <a:pt x="20" y="23"/>
                    <a:pt x="21" y="23"/>
                  </a:cubicBezTo>
                  <a:cubicBezTo>
                    <a:pt x="21" y="22"/>
                    <a:pt x="20" y="22"/>
                    <a:pt x="19" y="2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88" name="Freeform 179"/>
            <p:cNvSpPr>
              <a:spLocks/>
            </p:cNvSpPr>
            <p:nvPr/>
          </p:nvSpPr>
          <p:spPr bwMode="auto">
            <a:xfrm>
              <a:off x="6234114" y="2103439"/>
              <a:ext cx="312738" cy="161925"/>
            </a:xfrm>
            <a:custGeom>
              <a:avLst/>
              <a:gdLst>
                <a:gd name="T0" fmla="*/ 27 w 29"/>
                <a:gd name="T1" fmla="*/ 15 h 15"/>
                <a:gd name="T2" fmla="*/ 28 w 29"/>
                <a:gd name="T3" fmla="*/ 15 h 15"/>
                <a:gd name="T4" fmla="*/ 28 w 29"/>
                <a:gd name="T5" fmla="*/ 13 h 15"/>
                <a:gd name="T6" fmla="*/ 28 w 29"/>
                <a:gd name="T7" fmla="*/ 13 h 15"/>
                <a:gd name="T8" fmla="*/ 27 w 29"/>
                <a:gd name="T9" fmla="*/ 12 h 15"/>
                <a:gd name="T10" fmla="*/ 27 w 29"/>
                <a:gd name="T11" fmla="*/ 10 h 15"/>
                <a:gd name="T12" fmla="*/ 27 w 29"/>
                <a:gd name="T13" fmla="*/ 10 h 15"/>
                <a:gd name="T14" fmla="*/ 26 w 29"/>
                <a:gd name="T15" fmla="*/ 10 h 15"/>
                <a:gd name="T16" fmla="*/ 25 w 29"/>
                <a:gd name="T17" fmla="*/ 9 h 15"/>
                <a:gd name="T18" fmla="*/ 24 w 29"/>
                <a:gd name="T19" fmla="*/ 9 h 15"/>
                <a:gd name="T20" fmla="*/ 23 w 29"/>
                <a:gd name="T21" fmla="*/ 8 h 15"/>
                <a:gd name="T22" fmla="*/ 22 w 29"/>
                <a:gd name="T23" fmla="*/ 8 h 15"/>
                <a:gd name="T24" fmla="*/ 21 w 29"/>
                <a:gd name="T25" fmla="*/ 9 h 15"/>
                <a:gd name="T26" fmla="*/ 19 w 29"/>
                <a:gd name="T27" fmla="*/ 8 h 15"/>
                <a:gd name="T28" fmla="*/ 19 w 29"/>
                <a:gd name="T29" fmla="*/ 7 h 15"/>
                <a:gd name="T30" fmla="*/ 18 w 29"/>
                <a:gd name="T31" fmla="*/ 7 h 15"/>
                <a:gd name="T32" fmla="*/ 17 w 29"/>
                <a:gd name="T33" fmla="*/ 7 h 15"/>
                <a:gd name="T34" fmla="*/ 16 w 29"/>
                <a:gd name="T35" fmla="*/ 6 h 15"/>
                <a:gd name="T36" fmla="*/ 14 w 29"/>
                <a:gd name="T37" fmla="*/ 5 h 15"/>
                <a:gd name="T38" fmla="*/ 13 w 29"/>
                <a:gd name="T39" fmla="*/ 5 h 15"/>
                <a:gd name="T40" fmla="*/ 13 w 29"/>
                <a:gd name="T41" fmla="*/ 4 h 15"/>
                <a:gd name="T42" fmla="*/ 12 w 29"/>
                <a:gd name="T43" fmla="*/ 4 h 15"/>
                <a:gd name="T44" fmla="*/ 11 w 29"/>
                <a:gd name="T45" fmla="*/ 3 h 15"/>
                <a:gd name="T46" fmla="*/ 10 w 29"/>
                <a:gd name="T47" fmla="*/ 3 h 15"/>
                <a:gd name="T48" fmla="*/ 9 w 29"/>
                <a:gd name="T49" fmla="*/ 2 h 15"/>
                <a:gd name="T50" fmla="*/ 8 w 29"/>
                <a:gd name="T51" fmla="*/ 2 h 15"/>
                <a:gd name="T52" fmla="*/ 7 w 29"/>
                <a:gd name="T53" fmla="*/ 2 h 15"/>
                <a:gd name="T54" fmla="*/ 6 w 29"/>
                <a:gd name="T55" fmla="*/ 2 h 15"/>
                <a:gd name="T56" fmla="*/ 4 w 29"/>
                <a:gd name="T57" fmla="*/ 1 h 15"/>
                <a:gd name="T58" fmla="*/ 3 w 29"/>
                <a:gd name="T59" fmla="*/ 0 h 15"/>
                <a:gd name="T60" fmla="*/ 3 w 29"/>
                <a:gd name="T61" fmla="*/ 0 h 15"/>
                <a:gd name="T62" fmla="*/ 3 w 29"/>
                <a:gd name="T63" fmla="*/ 1 h 15"/>
                <a:gd name="T64" fmla="*/ 2 w 29"/>
                <a:gd name="T65" fmla="*/ 2 h 15"/>
                <a:gd name="T66" fmla="*/ 1 w 29"/>
                <a:gd name="T67" fmla="*/ 3 h 15"/>
                <a:gd name="T68" fmla="*/ 1 w 29"/>
                <a:gd name="T69" fmla="*/ 4 h 15"/>
                <a:gd name="T70" fmla="*/ 2 w 29"/>
                <a:gd name="T71" fmla="*/ 4 h 15"/>
                <a:gd name="T72" fmla="*/ 3 w 29"/>
                <a:gd name="T73" fmla="*/ 5 h 15"/>
                <a:gd name="T74" fmla="*/ 4 w 29"/>
                <a:gd name="T75" fmla="*/ 6 h 15"/>
                <a:gd name="T76" fmla="*/ 5 w 29"/>
                <a:gd name="T77" fmla="*/ 6 h 15"/>
                <a:gd name="T78" fmla="*/ 6 w 29"/>
                <a:gd name="T79" fmla="*/ 6 h 15"/>
                <a:gd name="T80" fmla="*/ 7 w 29"/>
                <a:gd name="T81" fmla="*/ 7 h 15"/>
                <a:gd name="T82" fmla="*/ 8 w 29"/>
                <a:gd name="T83" fmla="*/ 8 h 15"/>
                <a:gd name="T84" fmla="*/ 9 w 29"/>
                <a:gd name="T85" fmla="*/ 9 h 15"/>
                <a:gd name="T86" fmla="*/ 10 w 29"/>
                <a:gd name="T87" fmla="*/ 9 h 15"/>
                <a:gd name="T88" fmla="*/ 11 w 29"/>
                <a:gd name="T89" fmla="*/ 9 h 15"/>
                <a:gd name="T90" fmla="*/ 12 w 29"/>
                <a:gd name="T91" fmla="*/ 10 h 15"/>
                <a:gd name="T92" fmla="*/ 12 w 29"/>
                <a:gd name="T93" fmla="*/ 11 h 15"/>
                <a:gd name="T94" fmla="*/ 13 w 29"/>
                <a:gd name="T95" fmla="*/ 11 h 15"/>
                <a:gd name="T96" fmla="*/ 14 w 29"/>
                <a:gd name="T97" fmla="*/ 11 h 15"/>
                <a:gd name="T98" fmla="*/ 15 w 29"/>
                <a:gd name="T99" fmla="*/ 11 h 15"/>
                <a:gd name="T100" fmla="*/ 15 w 29"/>
                <a:gd name="T101" fmla="*/ 13 h 15"/>
                <a:gd name="T102" fmla="*/ 17 w 29"/>
                <a:gd name="T103" fmla="*/ 13 h 15"/>
                <a:gd name="T104" fmla="*/ 18 w 29"/>
                <a:gd name="T105" fmla="*/ 13 h 15"/>
                <a:gd name="T106" fmla="*/ 19 w 29"/>
                <a:gd name="T107" fmla="*/ 12 h 15"/>
                <a:gd name="T108" fmla="*/ 20 w 29"/>
                <a:gd name="T109" fmla="*/ 12 h 15"/>
                <a:gd name="T110" fmla="*/ 21 w 29"/>
                <a:gd name="T111" fmla="*/ 13 h 15"/>
                <a:gd name="T112" fmla="*/ 22 w 29"/>
                <a:gd name="T113" fmla="*/ 14 h 15"/>
                <a:gd name="T114" fmla="*/ 23 w 29"/>
                <a:gd name="T115" fmla="*/ 14 h 15"/>
                <a:gd name="T116" fmla="*/ 24 w 29"/>
                <a:gd name="T117" fmla="*/ 14 h 15"/>
                <a:gd name="T118" fmla="*/ 25 w 29"/>
                <a:gd name="T119" fmla="*/ 14 h 15"/>
                <a:gd name="T120" fmla="*/ 26 w 29"/>
                <a:gd name="T121" fmla="*/ 15 h 15"/>
                <a:gd name="T122" fmla="*/ 27 w 29"/>
                <a:gd name="T1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 h="15">
                  <a:moveTo>
                    <a:pt x="27" y="15"/>
                  </a:moveTo>
                  <a:cubicBezTo>
                    <a:pt x="28" y="15"/>
                    <a:pt x="28" y="15"/>
                    <a:pt x="28" y="15"/>
                  </a:cubicBezTo>
                  <a:cubicBezTo>
                    <a:pt x="29" y="14"/>
                    <a:pt x="28" y="14"/>
                    <a:pt x="28" y="13"/>
                  </a:cubicBezTo>
                  <a:cubicBezTo>
                    <a:pt x="28" y="13"/>
                    <a:pt x="28" y="13"/>
                    <a:pt x="28" y="13"/>
                  </a:cubicBezTo>
                  <a:cubicBezTo>
                    <a:pt x="27" y="12"/>
                    <a:pt x="27" y="12"/>
                    <a:pt x="27" y="12"/>
                  </a:cubicBezTo>
                  <a:cubicBezTo>
                    <a:pt x="27" y="11"/>
                    <a:pt x="27" y="11"/>
                    <a:pt x="27" y="10"/>
                  </a:cubicBezTo>
                  <a:cubicBezTo>
                    <a:pt x="27" y="10"/>
                    <a:pt x="27" y="10"/>
                    <a:pt x="27" y="10"/>
                  </a:cubicBezTo>
                  <a:cubicBezTo>
                    <a:pt x="27" y="10"/>
                    <a:pt x="27" y="10"/>
                    <a:pt x="26" y="10"/>
                  </a:cubicBezTo>
                  <a:cubicBezTo>
                    <a:pt x="26" y="10"/>
                    <a:pt x="26" y="10"/>
                    <a:pt x="25" y="9"/>
                  </a:cubicBezTo>
                  <a:cubicBezTo>
                    <a:pt x="25" y="9"/>
                    <a:pt x="25" y="9"/>
                    <a:pt x="24" y="9"/>
                  </a:cubicBezTo>
                  <a:cubicBezTo>
                    <a:pt x="24" y="9"/>
                    <a:pt x="24" y="8"/>
                    <a:pt x="23" y="8"/>
                  </a:cubicBezTo>
                  <a:cubicBezTo>
                    <a:pt x="23" y="8"/>
                    <a:pt x="23" y="8"/>
                    <a:pt x="22" y="8"/>
                  </a:cubicBezTo>
                  <a:cubicBezTo>
                    <a:pt x="22" y="8"/>
                    <a:pt x="21" y="9"/>
                    <a:pt x="21" y="9"/>
                  </a:cubicBezTo>
                  <a:cubicBezTo>
                    <a:pt x="20" y="9"/>
                    <a:pt x="20" y="9"/>
                    <a:pt x="19" y="8"/>
                  </a:cubicBezTo>
                  <a:cubicBezTo>
                    <a:pt x="19" y="8"/>
                    <a:pt x="19" y="7"/>
                    <a:pt x="19" y="7"/>
                  </a:cubicBezTo>
                  <a:cubicBezTo>
                    <a:pt x="18" y="7"/>
                    <a:pt x="18" y="7"/>
                    <a:pt x="18" y="7"/>
                  </a:cubicBezTo>
                  <a:cubicBezTo>
                    <a:pt x="17" y="7"/>
                    <a:pt x="17" y="7"/>
                    <a:pt x="17" y="7"/>
                  </a:cubicBezTo>
                  <a:cubicBezTo>
                    <a:pt x="16" y="7"/>
                    <a:pt x="16" y="7"/>
                    <a:pt x="16" y="6"/>
                  </a:cubicBezTo>
                  <a:cubicBezTo>
                    <a:pt x="15" y="6"/>
                    <a:pt x="15" y="6"/>
                    <a:pt x="14" y="5"/>
                  </a:cubicBezTo>
                  <a:cubicBezTo>
                    <a:pt x="14" y="5"/>
                    <a:pt x="14" y="5"/>
                    <a:pt x="13" y="5"/>
                  </a:cubicBezTo>
                  <a:cubicBezTo>
                    <a:pt x="13" y="5"/>
                    <a:pt x="13" y="5"/>
                    <a:pt x="13" y="4"/>
                  </a:cubicBezTo>
                  <a:cubicBezTo>
                    <a:pt x="12" y="4"/>
                    <a:pt x="12" y="4"/>
                    <a:pt x="12" y="4"/>
                  </a:cubicBezTo>
                  <a:cubicBezTo>
                    <a:pt x="11" y="4"/>
                    <a:pt x="11" y="4"/>
                    <a:pt x="11" y="3"/>
                  </a:cubicBezTo>
                  <a:cubicBezTo>
                    <a:pt x="10" y="3"/>
                    <a:pt x="10" y="3"/>
                    <a:pt x="10" y="3"/>
                  </a:cubicBezTo>
                  <a:cubicBezTo>
                    <a:pt x="10" y="3"/>
                    <a:pt x="9" y="2"/>
                    <a:pt x="9" y="2"/>
                  </a:cubicBezTo>
                  <a:cubicBezTo>
                    <a:pt x="9" y="2"/>
                    <a:pt x="8" y="2"/>
                    <a:pt x="8" y="2"/>
                  </a:cubicBezTo>
                  <a:cubicBezTo>
                    <a:pt x="8" y="2"/>
                    <a:pt x="8" y="2"/>
                    <a:pt x="7" y="2"/>
                  </a:cubicBezTo>
                  <a:cubicBezTo>
                    <a:pt x="7" y="2"/>
                    <a:pt x="6" y="2"/>
                    <a:pt x="6" y="2"/>
                  </a:cubicBezTo>
                  <a:cubicBezTo>
                    <a:pt x="5" y="2"/>
                    <a:pt x="5" y="1"/>
                    <a:pt x="4" y="1"/>
                  </a:cubicBezTo>
                  <a:cubicBezTo>
                    <a:pt x="4" y="0"/>
                    <a:pt x="3" y="1"/>
                    <a:pt x="3" y="0"/>
                  </a:cubicBezTo>
                  <a:cubicBezTo>
                    <a:pt x="3" y="0"/>
                    <a:pt x="3" y="0"/>
                    <a:pt x="3" y="0"/>
                  </a:cubicBezTo>
                  <a:cubicBezTo>
                    <a:pt x="3" y="1"/>
                    <a:pt x="3" y="1"/>
                    <a:pt x="3" y="1"/>
                  </a:cubicBezTo>
                  <a:cubicBezTo>
                    <a:pt x="2" y="1"/>
                    <a:pt x="2" y="2"/>
                    <a:pt x="2" y="2"/>
                  </a:cubicBezTo>
                  <a:cubicBezTo>
                    <a:pt x="1" y="2"/>
                    <a:pt x="0" y="3"/>
                    <a:pt x="1" y="3"/>
                  </a:cubicBezTo>
                  <a:cubicBezTo>
                    <a:pt x="1" y="3"/>
                    <a:pt x="1" y="4"/>
                    <a:pt x="1" y="4"/>
                  </a:cubicBezTo>
                  <a:cubicBezTo>
                    <a:pt x="1" y="4"/>
                    <a:pt x="2" y="4"/>
                    <a:pt x="2" y="4"/>
                  </a:cubicBezTo>
                  <a:cubicBezTo>
                    <a:pt x="3" y="4"/>
                    <a:pt x="3" y="4"/>
                    <a:pt x="3" y="5"/>
                  </a:cubicBezTo>
                  <a:cubicBezTo>
                    <a:pt x="3" y="5"/>
                    <a:pt x="3" y="5"/>
                    <a:pt x="4" y="6"/>
                  </a:cubicBezTo>
                  <a:cubicBezTo>
                    <a:pt x="4" y="6"/>
                    <a:pt x="4" y="6"/>
                    <a:pt x="5" y="6"/>
                  </a:cubicBezTo>
                  <a:cubicBezTo>
                    <a:pt x="5" y="6"/>
                    <a:pt x="5" y="6"/>
                    <a:pt x="6" y="6"/>
                  </a:cubicBezTo>
                  <a:cubicBezTo>
                    <a:pt x="6" y="6"/>
                    <a:pt x="7" y="7"/>
                    <a:pt x="7" y="7"/>
                  </a:cubicBezTo>
                  <a:cubicBezTo>
                    <a:pt x="8" y="7"/>
                    <a:pt x="8" y="8"/>
                    <a:pt x="8" y="8"/>
                  </a:cubicBezTo>
                  <a:cubicBezTo>
                    <a:pt x="8" y="9"/>
                    <a:pt x="8" y="9"/>
                    <a:pt x="9" y="9"/>
                  </a:cubicBezTo>
                  <a:cubicBezTo>
                    <a:pt x="9" y="9"/>
                    <a:pt x="9" y="9"/>
                    <a:pt x="10" y="9"/>
                  </a:cubicBezTo>
                  <a:cubicBezTo>
                    <a:pt x="10" y="9"/>
                    <a:pt x="10" y="9"/>
                    <a:pt x="11" y="9"/>
                  </a:cubicBezTo>
                  <a:cubicBezTo>
                    <a:pt x="11" y="10"/>
                    <a:pt x="11" y="10"/>
                    <a:pt x="12" y="10"/>
                  </a:cubicBezTo>
                  <a:cubicBezTo>
                    <a:pt x="12" y="10"/>
                    <a:pt x="12" y="11"/>
                    <a:pt x="12" y="11"/>
                  </a:cubicBezTo>
                  <a:cubicBezTo>
                    <a:pt x="12" y="11"/>
                    <a:pt x="12" y="11"/>
                    <a:pt x="13" y="11"/>
                  </a:cubicBezTo>
                  <a:cubicBezTo>
                    <a:pt x="13" y="11"/>
                    <a:pt x="13" y="11"/>
                    <a:pt x="14" y="11"/>
                  </a:cubicBezTo>
                  <a:cubicBezTo>
                    <a:pt x="14" y="11"/>
                    <a:pt x="14" y="11"/>
                    <a:pt x="15" y="11"/>
                  </a:cubicBezTo>
                  <a:cubicBezTo>
                    <a:pt x="15" y="12"/>
                    <a:pt x="15" y="12"/>
                    <a:pt x="15" y="13"/>
                  </a:cubicBezTo>
                  <a:cubicBezTo>
                    <a:pt x="16" y="13"/>
                    <a:pt x="16" y="13"/>
                    <a:pt x="17" y="13"/>
                  </a:cubicBezTo>
                  <a:cubicBezTo>
                    <a:pt x="17" y="13"/>
                    <a:pt x="18" y="13"/>
                    <a:pt x="18" y="13"/>
                  </a:cubicBezTo>
                  <a:cubicBezTo>
                    <a:pt x="18" y="13"/>
                    <a:pt x="19" y="12"/>
                    <a:pt x="19" y="12"/>
                  </a:cubicBezTo>
                  <a:cubicBezTo>
                    <a:pt x="19" y="12"/>
                    <a:pt x="20" y="12"/>
                    <a:pt x="20" y="12"/>
                  </a:cubicBezTo>
                  <a:cubicBezTo>
                    <a:pt x="20" y="13"/>
                    <a:pt x="20" y="13"/>
                    <a:pt x="21" y="13"/>
                  </a:cubicBezTo>
                  <a:cubicBezTo>
                    <a:pt x="21" y="14"/>
                    <a:pt x="21" y="14"/>
                    <a:pt x="22" y="14"/>
                  </a:cubicBezTo>
                  <a:cubicBezTo>
                    <a:pt x="22" y="14"/>
                    <a:pt x="22" y="14"/>
                    <a:pt x="23" y="14"/>
                  </a:cubicBezTo>
                  <a:cubicBezTo>
                    <a:pt x="23" y="14"/>
                    <a:pt x="23" y="14"/>
                    <a:pt x="24" y="14"/>
                  </a:cubicBezTo>
                  <a:cubicBezTo>
                    <a:pt x="24" y="14"/>
                    <a:pt x="24" y="14"/>
                    <a:pt x="25" y="14"/>
                  </a:cubicBezTo>
                  <a:cubicBezTo>
                    <a:pt x="25" y="14"/>
                    <a:pt x="26" y="14"/>
                    <a:pt x="26" y="15"/>
                  </a:cubicBezTo>
                  <a:cubicBezTo>
                    <a:pt x="26" y="15"/>
                    <a:pt x="27" y="15"/>
                    <a:pt x="27" y="1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89" name="Freeform 180"/>
            <p:cNvSpPr>
              <a:spLocks/>
            </p:cNvSpPr>
            <p:nvPr/>
          </p:nvSpPr>
          <p:spPr bwMode="auto">
            <a:xfrm>
              <a:off x="6904039" y="2395539"/>
              <a:ext cx="215900" cy="258763"/>
            </a:xfrm>
            <a:custGeom>
              <a:avLst/>
              <a:gdLst>
                <a:gd name="T0" fmla="*/ 0 w 20"/>
                <a:gd name="T1" fmla="*/ 3 h 24"/>
                <a:gd name="T2" fmla="*/ 0 w 20"/>
                <a:gd name="T3" fmla="*/ 5 h 24"/>
                <a:gd name="T4" fmla="*/ 1 w 20"/>
                <a:gd name="T5" fmla="*/ 7 h 24"/>
                <a:gd name="T6" fmla="*/ 1 w 20"/>
                <a:gd name="T7" fmla="*/ 9 h 24"/>
                <a:gd name="T8" fmla="*/ 2 w 20"/>
                <a:gd name="T9" fmla="*/ 11 h 24"/>
                <a:gd name="T10" fmla="*/ 2 w 20"/>
                <a:gd name="T11" fmla="*/ 12 h 24"/>
                <a:gd name="T12" fmla="*/ 3 w 20"/>
                <a:gd name="T13" fmla="*/ 13 h 24"/>
                <a:gd name="T14" fmla="*/ 4 w 20"/>
                <a:gd name="T15" fmla="*/ 12 h 24"/>
                <a:gd name="T16" fmla="*/ 6 w 20"/>
                <a:gd name="T17" fmla="*/ 12 h 24"/>
                <a:gd name="T18" fmla="*/ 7 w 20"/>
                <a:gd name="T19" fmla="*/ 12 h 24"/>
                <a:gd name="T20" fmla="*/ 9 w 20"/>
                <a:gd name="T21" fmla="*/ 12 h 24"/>
                <a:gd name="T22" fmla="*/ 10 w 20"/>
                <a:gd name="T23" fmla="*/ 13 h 24"/>
                <a:gd name="T24" fmla="*/ 12 w 20"/>
                <a:gd name="T25" fmla="*/ 15 h 24"/>
                <a:gd name="T26" fmla="*/ 13 w 20"/>
                <a:gd name="T27" fmla="*/ 17 h 24"/>
                <a:gd name="T28" fmla="*/ 14 w 20"/>
                <a:gd name="T29" fmla="*/ 19 h 24"/>
                <a:gd name="T30" fmla="*/ 15 w 20"/>
                <a:gd name="T31" fmla="*/ 21 h 24"/>
                <a:gd name="T32" fmla="*/ 14 w 20"/>
                <a:gd name="T33" fmla="*/ 23 h 24"/>
                <a:gd name="T34" fmla="*/ 14 w 20"/>
                <a:gd name="T35" fmla="*/ 23 h 24"/>
                <a:gd name="T36" fmla="*/ 16 w 20"/>
                <a:gd name="T37" fmla="*/ 24 h 24"/>
                <a:gd name="T38" fmla="*/ 17 w 20"/>
                <a:gd name="T39" fmla="*/ 22 h 24"/>
                <a:gd name="T40" fmla="*/ 19 w 20"/>
                <a:gd name="T41" fmla="*/ 23 h 24"/>
                <a:gd name="T42" fmla="*/ 20 w 20"/>
                <a:gd name="T43" fmla="*/ 21 h 24"/>
                <a:gd name="T44" fmla="*/ 19 w 20"/>
                <a:gd name="T45" fmla="*/ 19 h 24"/>
                <a:gd name="T46" fmla="*/ 18 w 20"/>
                <a:gd name="T47" fmla="*/ 17 h 24"/>
                <a:gd name="T48" fmla="*/ 17 w 20"/>
                <a:gd name="T49" fmla="*/ 16 h 24"/>
                <a:gd name="T50" fmla="*/ 15 w 20"/>
                <a:gd name="T51" fmla="*/ 14 h 24"/>
                <a:gd name="T52" fmla="*/ 14 w 20"/>
                <a:gd name="T53" fmla="*/ 13 h 24"/>
                <a:gd name="T54" fmla="*/ 13 w 20"/>
                <a:gd name="T55" fmla="*/ 11 h 24"/>
                <a:gd name="T56" fmla="*/ 12 w 20"/>
                <a:gd name="T57" fmla="*/ 8 h 24"/>
                <a:gd name="T58" fmla="*/ 10 w 20"/>
                <a:gd name="T59" fmla="*/ 5 h 24"/>
                <a:gd name="T60" fmla="*/ 10 w 20"/>
                <a:gd name="T61" fmla="*/ 4 h 24"/>
                <a:gd name="T62" fmla="*/ 8 w 20"/>
                <a:gd name="T63" fmla="*/ 4 h 24"/>
                <a:gd name="T64" fmla="*/ 6 w 20"/>
                <a:gd name="T65" fmla="*/ 3 h 24"/>
                <a:gd name="T66" fmla="*/ 5 w 20"/>
                <a:gd name="T67" fmla="*/ 1 h 24"/>
                <a:gd name="T68" fmla="*/ 3 w 20"/>
                <a:gd name="T69" fmla="*/ 0 h 24"/>
                <a:gd name="T70" fmla="*/ 2 w 20"/>
                <a:gd name="T71" fmla="*/ 0 h 24"/>
                <a:gd name="T72" fmla="*/ 3 w 20"/>
                <a:gd name="T73" fmla="*/ 2 h 24"/>
                <a:gd name="T74" fmla="*/ 2 w 20"/>
                <a:gd name="T7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 h="24">
                  <a:moveTo>
                    <a:pt x="2" y="3"/>
                  </a:moveTo>
                  <a:cubicBezTo>
                    <a:pt x="1" y="3"/>
                    <a:pt x="1" y="3"/>
                    <a:pt x="0" y="3"/>
                  </a:cubicBezTo>
                  <a:cubicBezTo>
                    <a:pt x="0" y="4"/>
                    <a:pt x="0" y="4"/>
                    <a:pt x="0" y="4"/>
                  </a:cubicBezTo>
                  <a:cubicBezTo>
                    <a:pt x="0" y="4"/>
                    <a:pt x="0" y="5"/>
                    <a:pt x="0" y="5"/>
                  </a:cubicBezTo>
                  <a:cubicBezTo>
                    <a:pt x="0" y="6"/>
                    <a:pt x="0" y="6"/>
                    <a:pt x="0" y="6"/>
                  </a:cubicBezTo>
                  <a:cubicBezTo>
                    <a:pt x="0" y="7"/>
                    <a:pt x="0" y="7"/>
                    <a:pt x="1" y="7"/>
                  </a:cubicBezTo>
                  <a:cubicBezTo>
                    <a:pt x="1" y="7"/>
                    <a:pt x="1" y="8"/>
                    <a:pt x="1" y="8"/>
                  </a:cubicBezTo>
                  <a:cubicBezTo>
                    <a:pt x="1" y="8"/>
                    <a:pt x="1" y="9"/>
                    <a:pt x="1" y="9"/>
                  </a:cubicBezTo>
                  <a:cubicBezTo>
                    <a:pt x="1" y="9"/>
                    <a:pt x="1" y="9"/>
                    <a:pt x="2" y="10"/>
                  </a:cubicBezTo>
                  <a:cubicBezTo>
                    <a:pt x="2" y="10"/>
                    <a:pt x="2" y="10"/>
                    <a:pt x="2" y="11"/>
                  </a:cubicBezTo>
                  <a:cubicBezTo>
                    <a:pt x="3" y="11"/>
                    <a:pt x="2" y="11"/>
                    <a:pt x="2" y="11"/>
                  </a:cubicBezTo>
                  <a:cubicBezTo>
                    <a:pt x="2" y="12"/>
                    <a:pt x="2" y="12"/>
                    <a:pt x="2" y="12"/>
                  </a:cubicBezTo>
                  <a:cubicBezTo>
                    <a:pt x="2" y="13"/>
                    <a:pt x="2" y="13"/>
                    <a:pt x="2" y="13"/>
                  </a:cubicBezTo>
                  <a:cubicBezTo>
                    <a:pt x="2" y="13"/>
                    <a:pt x="2" y="13"/>
                    <a:pt x="3" y="13"/>
                  </a:cubicBezTo>
                  <a:cubicBezTo>
                    <a:pt x="3" y="13"/>
                    <a:pt x="3" y="13"/>
                    <a:pt x="3" y="12"/>
                  </a:cubicBezTo>
                  <a:cubicBezTo>
                    <a:pt x="4" y="12"/>
                    <a:pt x="4" y="12"/>
                    <a:pt x="4" y="12"/>
                  </a:cubicBezTo>
                  <a:cubicBezTo>
                    <a:pt x="5" y="12"/>
                    <a:pt x="5" y="12"/>
                    <a:pt x="5" y="12"/>
                  </a:cubicBezTo>
                  <a:cubicBezTo>
                    <a:pt x="5" y="12"/>
                    <a:pt x="6" y="12"/>
                    <a:pt x="6" y="12"/>
                  </a:cubicBezTo>
                  <a:cubicBezTo>
                    <a:pt x="6" y="12"/>
                    <a:pt x="7" y="13"/>
                    <a:pt x="7" y="13"/>
                  </a:cubicBezTo>
                  <a:cubicBezTo>
                    <a:pt x="7" y="13"/>
                    <a:pt x="7" y="12"/>
                    <a:pt x="7" y="12"/>
                  </a:cubicBezTo>
                  <a:cubicBezTo>
                    <a:pt x="7" y="12"/>
                    <a:pt x="8" y="12"/>
                    <a:pt x="8" y="12"/>
                  </a:cubicBezTo>
                  <a:cubicBezTo>
                    <a:pt x="9" y="12"/>
                    <a:pt x="9" y="12"/>
                    <a:pt x="9" y="12"/>
                  </a:cubicBezTo>
                  <a:cubicBezTo>
                    <a:pt x="10" y="12"/>
                    <a:pt x="10" y="12"/>
                    <a:pt x="10" y="12"/>
                  </a:cubicBezTo>
                  <a:cubicBezTo>
                    <a:pt x="10" y="12"/>
                    <a:pt x="10" y="13"/>
                    <a:pt x="10" y="13"/>
                  </a:cubicBezTo>
                  <a:cubicBezTo>
                    <a:pt x="11" y="13"/>
                    <a:pt x="11" y="13"/>
                    <a:pt x="11" y="14"/>
                  </a:cubicBezTo>
                  <a:cubicBezTo>
                    <a:pt x="12" y="14"/>
                    <a:pt x="12" y="14"/>
                    <a:pt x="12" y="15"/>
                  </a:cubicBezTo>
                  <a:cubicBezTo>
                    <a:pt x="12" y="15"/>
                    <a:pt x="12" y="15"/>
                    <a:pt x="12" y="16"/>
                  </a:cubicBezTo>
                  <a:cubicBezTo>
                    <a:pt x="12" y="16"/>
                    <a:pt x="12" y="17"/>
                    <a:pt x="13" y="17"/>
                  </a:cubicBezTo>
                  <a:cubicBezTo>
                    <a:pt x="13" y="18"/>
                    <a:pt x="13" y="18"/>
                    <a:pt x="14" y="18"/>
                  </a:cubicBezTo>
                  <a:cubicBezTo>
                    <a:pt x="14" y="18"/>
                    <a:pt x="14" y="18"/>
                    <a:pt x="14" y="19"/>
                  </a:cubicBezTo>
                  <a:cubicBezTo>
                    <a:pt x="15" y="19"/>
                    <a:pt x="14" y="19"/>
                    <a:pt x="15" y="20"/>
                  </a:cubicBezTo>
                  <a:cubicBezTo>
                    <a:pt x="15" y="20"/>
                    <a:pt x="15" y="20"/>
                    <a:pt x="15" y="21"/>
                  </a:cubicBezTo>
                  <a:cubicBezTo>
                    <a:pt x="15" y="21"/>
                    <a:pt x="15" y="21"/>
                    <a:pt x="15" y="22"/>
                  </a:cubicBezTo>
                  <a:cubicBezTo>
                    <a:pt x="15" y="22"/>
                    <a:pt x="15" y="22"/>
                    <a:pt x="14" y="23"/>
                  </a:cubicBezTo>
                  <a:cubicBezTo>
                    <a:pt x="14" y="23"/>
                    <a:pt x="14" y="23"/>
                    <a:pt x="14" y="23"/>
                  </a:cubicBezTo>
                  <a:cubicBezTo>
                    <a:pt x="14" y="23"/>
                    <a:pt x="14" y="23"/>
                    <a:pt x="14" y="23"/>
                  </a:cubicBezTo>
                  <a:cubicBezTo>
                    <a:pt x="15" y="24"/>
                    <a:pt x="15" y="23"/>
                    <a:pt x="15" y="23"/>
                  </a:cubicBezTo>
                  <a:cubicBezTo>
                    <a:pt x="16" y="23"/>
                    <a:pt x="16" y="24"/>
                    <a:pt x="16" y="24"/>
                  </a:cubicBezTo>
                  <a:cubicBezTo>
                    <a:pt x="16" y="24"/>
                    <a:pt x="16" y="23"/>
                    <a:pt x="17" y="23"/>
                  </a:cubicBezTo>
                  <a:cubicBezTo>
                    <a:pt x="17" y="23"/>
                    <a:pt x="17" y="22"/>
                    <a:pt x="17" y="22"/>
                  </a:cubicBezTo>
                  <a:cubicBezTo>
                    <a:pt x="17" y="22"/>
                    <a:pt x="18" y="22"/>
                    <a:pt x="18" y="23"/>
                  </a:cubicBezTo>
                  <a:cubicBezTo>
                    <a:pt x="19" y="23"/>
                    <a:pt x="19" y="23"/>
                    <a:pt x="19" y="23"/>
                  </a:cubicBezTo>
                  <a:cubicBezTo>
                    <a:pt x="19" y="22"/>
                    <a:pt x="19" y="22"/>
                    <a:pt x="20" y="22"/>
                  </a:cubicBezTo>
                  <a:cubicBezTo>
                    <a:pt x="20" y="22"/>
                    <a:pt x="20" y="21"/>
                    <a:pt x="20" y="21"/>
                  </a:cubicBezTo>
                  <a:cubicBezTo>
                    <a:pt x="20" y="20"/>
                    <a:pt x="20" y="20"/>
                    <a:pt x="20" y="20"/>
                  </a:cubicBezTo>
                  <a:cubicBezTo>
                    <a:pt x="20" y="19"/>
                    <a:pt x="19" y="19"/>
                    <a:pt x="19" y="19"/>
                  </a:cubicBezTo>
                  <a:cubicBezTo>
                    <a:pt x="19" y="19"/>
                    <a:pt x="19" y="18"/>
                    <a:pt x="19" y="18"/>
                  </a:cubicBezTo>
                  <a:cubicBezTo>
                    <a:pt x="19" y="17"/>
                    <a:pt x="19" y="17"/>
                    <a:pt x="18" y="17"/>
                  </a:cubicBezTo>
                  <a:cubicBezTo>
                    <a:pt x="18" y="17"/>
                    <a:pt x="18" y="17"/>
                    <a:pt x="18" y="17"/>
                  </a:cubicBezTo>
                  <a:cubicBezTo>
                    <a:pt x="17" y="16"/>
                    <a:pt x="17" y="16"/>
                    <a:pt x="17" y="16"/>
                  </a:cubicBezTo>
                  <a:cubicBezTo>
                    <a:pt x="17" y="16"/>
                    <a:pt x="16" y="15"/>
                    <a:pt x="16" y="15"/>
                  </a:cubicBezTo>
                  <a:cubicBezTo>
                    <a:pt x="16" y="15"/>
                    <a:pt x="16" y="14"/>
                    <a:pt x="15" y="14"/>
                  </a:cubicBezTo>
                  <a:cubicBezTo>
                    <a:pt x="15" y="14"/>
                    <a:pt x="15" y="14"/>
                    <a:pt x="15" y="14"/>
                  </a:cubicBezTo>
                  <a:cubicBezTo>
                    <a:pt x="14" y="13"/>
                    <a:pt x="14" y="13"/>
                    <a:pt x="14" y="13"/>
                  </a:cubicBezTo>
                  <a:cubicBezTo>
                    <a:pt x="14" y="13"/>
                    <a:pt x="14" y="12"/>
                    <a:pt x="14" y="12"/>
                  </a:cubicBezTo>
                  <a:cubicBezTo>
                    <a:pt x="14" y="12"/>
                    <a:pt x="13" y="12"/>
                    <a:pt x="13" y="11"/>
                  </a:cubicBezTo>
                  <a:cubicBezTo>
                    <a:pt x="12" y="11"/>
                    <a:pt x="12" y="10"/>
                    <a:pt x="12" y="10"/>
                  </a:cubicBezTo>
                  <a:cubicBezTo>
                    <a:pt x="12" y="9"/>
                    <a:pt x="12" y="9"/>
                    <a:pt x="12" y="8"/>
                  </a:cubicBezTo>
                  <a:cubicBezTo>
                    <a:pt x="12" y="7"/>
                    <a:pt x="12" y="7"/>
                    <a:pt x="12" y="6"/>
                  </a:cubicBezTo>
                  <a:cubicBezTo>
                    <a:pt x="11" y="6"/>
                    <a:pt x="10" y="6"/>
                    <a:pt x="10" y="5"/>
                  </a:cubicBezTo>
                  <a:cubicBezTo>
                    <a:pt x="10" y="5"/>
                    <a:pt x="10" y="5"/>
                    <a:pt x="10" y="5"/>
                  </a:cubicBezTo>
                  <a:cubicBezTo>
                    <a:pt x="10" y="4"/>
                    <a:pt x="10" y="4"/>
                    <a:pt x="10" y="4"/>
                  </a:cubicBezTo>
                  <a:cubicBezTo>
                    <a:pt x="10" y="4"/>
                    <a:pt x="9" y="4"/>
                    <a:pt x="9" y="4"/>
                  </a:cubicBezTo>
                  <a:cubicBezTo>
                    <a:pt x="9" y="4"/>
                    <a:pt x="9" y="4"/>
                    <a:pt x="8" y="4"/>
                  </a:cubicBezTo>
                  <a:cubicBezTo>
                    <a:pt x="8" y="5"/>
                    <a:pt x="7" y="4"/>
                    <a:pt x="7" y="4"/>
                  </a:cubicBezTo>
                  <a:cubicBezTo>
                    <a:pt x="6" y="4"/>
                    <a:pt x="6" y="3"/>
                    <a:pt x="6" y="3"/>
                  </a:cubicBezTo>
                  <a:cubicBezTo>
                    <a:pt x="6" y="3"/>
                    <a:pt x="6" y="2"/>
                    <a:pt x="6" y="2"/>
                  </a:cubicBezTo>
                  <a:cubicBezTo>
                    <a:pt x="6" y="2"/>
                    <a:pt x="5" y="2"/>
                    <a:pt x="5" y="1"/>
                  </a:cubicBezTo>
                  <a:cubicBezTo>
                    <a:pt x="5" y="1"/>
                    <a:pt x="5" y="1"/>
                    <a:pt x="4" y="0"/>
                  </a:cubicBezTo>
                  <a:cubicBezTo>
                    <a:pt x="4" y="0"/>
                    <a:pt x="4" y="0"/>
                    <a:pt x="3" y="0"/>
                  </a:cubicBezTo>
                  <a:cubicBezTo>
                    <a:pt x="3" y="0"/>
                    <a:pt x="3" y="0"/>
                    <a:pt x="3" y="0"/>
                  </a:cubicBezTo>
                  <a:cubicBezTo>
                    <a:pt x="3" y="0"/>
                    <a:pt x="3" y="0"/>
                    <a:pt x="2" y="0"/>
                  </a:cubicBezTo>
                  <a:cubicBezTo>
                    <a:pt x="2" y="0"/>
                    <a:pt x="2" y="1"/>
                    <a:pt x="2" y="1"/>
                  </a:cubicBezTo>
                  <a:cubicBezTo>
                    <a:pt x="2" y="2"/>
                    <a:pt x="3" y="2"/>
                    <a:pt x="3" y="2"/>
                  </a:cubicBezTo>
                  <a:cubicBezTo>
                    <a:pt x="3" y="3"/>
                    <a:pt x="3" y="3"/>
                    <a:pt x="3" y="3"/>
                  </a:cubicBezTo>
                  <a:cubicBezTo>
                    <a:pt x="2" y="4"/>
                    <a:pt x="2" y="3"/>
                    <a:pt x="2"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90" name="Freeform 181"/>
            <p:cNvSpPr>
              <a:spLocks/>
            </p:cNvSpPr>
            <p:nvPr/>
          </p:nvSpPr>
          <p:spPr bwMode="auto">
            <a:xfrm>
              <a:off x="1171577" y="914401"/>
              <a:ext cx="1758950" cy="874713"/>
            </a:xfrm>
            <a:custGeom>
              <a:avLst/>
              <a:gdLst>
                <a:gd name="T0" fmla="*/ 89 w 163"/>
                <a:gd name="T1" fmla="*/ 61 h 81"/>
                <a:gd name="T2" fmla="*/ 92 w 163"/>
                <a:gd name="T3" fmla="*/ 67 h 81"/>
                <a:gd name="T4" fmla="*/ 100 w 163"/>
                <a:gd name="T5" fmla="*/ 70 h 81"/>
                <a:gd name="T6" fmla="*/ 96 w 163"/>
                <a:gd name="T7" fmla="*/ 73 h 81"/>
                <a:gd name="T8" fmla="*/ 89 w 163"/>
                <a:gd name="T9" fmla="*/ 80 h 81"/>
                <a:gd name="T10" fmla="*/ 96 w 163"/>
                <a:gd name="T11" fmla="*/ 78 h 81"/>
                <a:gd name="T12" fmla="*/ 104 w 163"/>
                <a:gd name="T13" fmla="*/ 74 h 81"/>
                <a:gd name="T14" fmla="*/ 116 w 163"/>
                <a:gd name="T15" fmla="*/ 72 h 81"/>
                <a:gd name="T16" fmla="*/ 127 w 163"/>
                <a:gd name="T17" fmla="*/ 65 h 81"/>
                <a:gd name="T18" fmla="*/ 130 w 163"/>
                <a:gd name="T19" fmla="*/ 71 h 81"/>
                <a:gd name="T20" fmla="*/ 133 w 163"/>
                <a:gd name="T21" fmla="*/ 71 h 81"/>
                <a:gd name="T22" fmla="*/ 135 w 163"/>
                <a:gd name="T23" fmla="*/ 73 h 81"/>
                <a:gd name="T24" fmla="*/ 139 w 163"/>
                <a:gd name="T25" fmla="*/ 69 h 81"/>
                <a:gd name="T26" fmla="*/ 134 w 163"/>
                <a:gd name="T27" fmla="*/ 63 h 81"/>
                <a:gd name="T28" fmla="*/ 133 w 163"/>
                <a:gd name="T29" fmla="*/ 60 h 81"/>
                <a:gd name="T30" fmla="*/ 130 w 163"/>
                <a:gd name="T31" fmla="*/ 60 h 81"/>
                <a:gd name="T32" fmla="*/ 146 w 163"/>
                <a:gd name="T33" fmla="*/ 57 h 81"/>
                <a:gd name="T34" fmla="*/ 162 w 163"/>
                <a:gd name="T35" fmla="*/ 51 h 81"/>
                <a:gd name="T36" fmla="*/ 159 w 163"/>
                <a:gd name="T37" fmla="*/ 43 h 81"/>
                <a:gd name="T38" fmla="*/ 154 w 163"/>
                <a:gd name="T39" fmla="*/ 38 h 81"/>
                <a:gd name="T40" fmla="*/ 149 w 163"/>
                <a:gd name="T41" fmla="*/ 30 h 81"/>
                <a:gd name="T42" fmla="*/ 141 w 163"/>
                <a:gd name="T43" fmla="*/ 30 h 81"/>
                <a:gd name="T44" fmla="*/ 136 w 163"/>
                <a:gd name="T45" fmla="*/ 24 h 81"/>
                <a:gd name="T46" fmla="*/ 125 w 163"/>
                <a:gd name="T47" fmla="*/ 31 h 81"/>
                <a:gd name="T48" fmla="*/ 122 w 163"/>
                <a:gd name="T49" fmla="*/ 40 h 81"/>
                <a:gd name="T50" fmla="*/ 113 w 163"/>
                <a:gd name="T51" fmla="*/ 47 h 81"/>
                <a:gd name="T52" fmla="*/ 106 w 163"/>
                <a:gd name="T53" fmla="*/ 51 h 81"/>
                <a:gd name="T54" fmla="*/ 103 w 163"/>
                <a:gd name="T55" fmla="*/ 42 h 81"/>
                <a:gd name="T56" fmla="*/ 93 w 163"/>
                <a:gd name="T57" fmla="*/ 37 h 81"/>
                <a:gd name="T58" fmla="*/ 90 w 163"/>
                <a:gd name="T59" fmla="*/ 31 h 81"/>
                <a:gd name="T60" fmla="*/ 98 w 163"/>
                <a:gd name="T61" fmla="*/ 24 h 81"/>
                <a:gd name="T62" fmla="*/ 102 w 163"/>
                <a:gd name="T63" fmla="*/ 20 h 81"/>
                <a:gd name="T64" fmla="*/ 110 w 163"/>
                <a:gd name="T65" fmla="*/ 19 h 81"/>
                <a:gd name="T66" fmla="*/ 118 w 163"/>
                <a:gd name="T67" fmla="*/ 13 h 81"/>
                <a:gd name="T68" fmla="*/ 125 w 163"/>
                <a:gd name="T69" fmla="*/ 13 h 81"/>
                <a:gd name="T70" fmla="*/ 131 w 163"/>
                <a:gd name="T71" fmla="*/ 8 h 81"/>
                <a:gd name="T72" fmla="*/ 125 w 163"/>
                <a:gd name="T73" fmla="*/ 6 h 81"/>
                <a:gd name="T74" fmla="*/ 117 w 163"/>
                <a:gd name="T75" fmla="*/ 10 h 81"/>
                <a:gd name="T76" fmla="*/ 115 w 163"/>
                <a:gd name="T77" fmla="*/ 7 h 81"/>
                <a:gd name="T78" fmla="*/ 115 w 163"/>
                <a:gd name="T79" fmla="*/ 1 h 81"/>
                <a:gd name="T80" fmla="*/ 106 w 163"/>
                <a:gd name="T81" fmla="*/ 4 h 81"/>
                <a:gd name="T82" fmla="*/ 107 w 163"/>
                <a:gd name="T83" fmla="*/ 8 h 81"/>
                <a:gd name="T84" fmla="*/ 101 w 163"/>
                <a:gd name="T85" fmla="*/ 11 h 81"/>
                <a:gd name="T86" fmla="*/ 95 w 163"/>
                <a:gd name="T87" fmla="*/ 10 h 81"/>
                <a:gd name="T88" fmla="*/ 86 w 163"/>
                <a:gd name="T89" fmla="*/ 8 h 81"/>
                <a:gd name="T90" fmla="*/ 80 w 163"/>
                <a:gd name="T91" fmla="*/ 10 h 81"/>
                <a:gd name="T92" fmla="*/ 70 w 163"/>
                <a:gd name="T93" fmla="*/ 10 h 81"/>
                <a:gd name="T94" fmla="*/ 69 w 163"/>
                <a:gd name="T95" fmla="*/ 7 h 81"/>
                <a:gd name="T96" fmla="*/ 54 w 163"/>
                <a:gd name="T97" fmla="*/ 5 h 81"/>
                <a:gd name="T98" fmla="*/ 46 w 163"/>
                <a:gd name="T99" fmla="*/ 5 h 81"/>
                <a:gd name="T100" fmla="*/ 38 w 163"/>
                <a:gd name="T101" fmla="*/ 6 h 81"/>
                <a:gd name="T102" fmla="*/ 36 w 163"/>
                <a:gd name="T103" fmla="*/ 6 h 81"/>
                <a:gd name="T104" fmla="*/ 24 w 163"/>
                <a:gd name="T105" fmla="*/ 6 h 81"/>
                <a:gd name="T106" fmla="*/ 0 w 163"/>
                <a:gd name="T107" fmla="*/ 27 h 81"/>
                <a:gd name="T108" fmla="*/ 7 w 163"/>
                <a:gd name="T109" fmla="*/ 32 h 81"/>
                <a:gd name="T110" fmla="*/ 5 w 163"/>
                <a:gd name="T111" fmla="*/ 44 h 81"/>
                <a:gd name="T112" fmla="*/ 4 w 163"/>
                <a:gd name="T113" fmla="*/ 49 h 81"/>
                <a:gd name="T114" fmla="*/ 5 w 163"/>
                <a:gd name="T115" fmla="*/ 56 h 81"/>
                <a:gd name="T116" fmla="*/ 71 w 163"/>
                <a:gd name="T117" fmla="*/ 59 h 81"/>
                <a:gd name="T118" fmla="*/ 77 w 163"/>
                <a:gd name="T119"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81">
                  <a:moveTo>
                    <a:pt x="83" y="62"/>
                  </a:moveTo>
                  <a:cubicBezTo>
                    <a:pt x="84" y="62"/>
                    <a:pt x="84" y="62"/>
                    <a:pt x="84" y="61"/>
                  </a:cubicBezTo>
                  <a:cubicBezTo>
                    <a:pt x="84" y="61"/>
                    <a:pt x="84" y="62"/>
                    <a:pt x="85" y="62"/>
                  </a:cubicBezTo>
                  <a:cubicBezTo>
                    <a:pt x="85" y="62"/>
                    <a:pt x="85" y="61"/>
                    <a:pt x="85" y="61"/>
                  </a:cubicBezTo>
                  <a:cubicBezTo>
                    <a:pt x="86" y="61"/>
                    <a:pt x="86" y="61"/>
                    <a:pt x="86" y="61"/>
                  </a:cubicBezTo>
                  <a:cubicBezTo>
                    <a:pt x="86" y="61"/>
                    <a:pt x="86" y="61"/>
                    <a:pt x="86" y="61"/>
                  </a:cubicBezTo>
                  <a:cubicBezTo>
                    <a:pt x="86" y="61"/>
                    <a:pt x="86" y="61"/>
                    <a:pt x="86" y="61"/>
                  </a:cubicBezTo>
                  <a:cubicBezTo>
                    <a:pt x="86" y="60"/>
                    <a:pt x="87" y="60"/>
                    <a:pt x="87" y="60"/>
                  </a:cubicBezTo>
                  <a:cubicBezTo>
                    <a:pt x="87" y="60"/>
                    <a:pt x="87" y="60"/>
                    <a:pt x="88" y="61"/>
                  </a:cubicBezTo>
                  <a:cubicBezTo>
                    <a:pt x="88" y="61"/>
                    <a:pt x="88" y="61"/>
                    <a:pt x="88" y="61"/>
                  </a:cubicBezTo>
                  <a:cubicBezTo>
                    <a:pt x="88" y="61"/>
                    <a:pt x="88" y="61"/>
                    <a:pt x="88" y="61"/>
                  </a:cubicBezTo>
                  <a:cubicBezTo>
                    <a:pt x="89" y="61"/>
                    <a:pt x="89" y="61"/>
                    <a:pt x="89" y="61"/>
                  </a:cubicBezTo>
                  <a:cubicBezTo>
                    <a:pt x="89" y="61"/>
                    <a:pt x="89" y="61"/>
                    <a:pt x="89" y="61"/>
                  </a:cubicBezTo>
                  <a:cubicBezTo>
                    <a:pt x="89" y="61"/>
                    <a:pt x="90" y="61"/>
                    <a:pt x="90" y="61"/>
                  </a:cubicBezTo>
                  <a:cubicBezTo>
                    <a:pt x="90" y="61"/>
                    <a:pt x="90" y="61"/>
                    <a:pt x="90" y="61"/>
                  </a:cubicBezTo>
                  <a:cubicBezTo>
                    <a:pt x="90" y="62"/>
                    <a:pt x="89" y="62"/>
                    <a:pt x="90" y="62"/>
                  </a:cubicBezTo>
                  <a:cubicBezTo>
                    <a:pt x="90" y="63"/>
                    <a:pt x="90" y="62"/>
                    <a:pt x="91" y="63"/>
                  </a:cubicBezTo>
                  <a:cubicBezTo>
                    <a:pt x="91" y="63"/>
                    <a:pt x="91" y="63"/>
                    <a:pt x="91" y="63"/>
                  </a:cubicBezTo>
                  <a:cubicBezTo>
                    <a:pt x="91" y="63"/>
                    <a:pt x="92" y="63"/>
                    <a:pt x="92" y="63"/>
                  </a:cubicBezTo>
                  <a:cubicBezTo>
                    <a:pt x="92" y="63"/>
                    <a:pt x="92" y="64"/>
                    <a:pt x="92" y="64"/>
                  </a:cubicBezTo>
                  <a:cubicBezTo>
                    <a:pt x="92" y="64"/>
                    <a:pt x="92" y="64"/>
                    <a:pt x="92" y="65"/>
                  </a:cubicBezTo>
                  <a:cubicBezTo>
                    <a:pt x="92" y="65"/>
                    <a:pt x="92" y="65"/>
                    <a:pt x="92" y="65"/>
                  </a:cubicBezTo>
                  <a:cubicBezTo>
                    <a:pt x="91" y="65"/>
                    <a:pt x="92" y="65"/>
                    <a:pt x="92" y="66"/>
                  </a:cubicBezTo>
                  <a:cubicBezTo>
                    <a:pt x="92" y="66"/>
                    <a:pt x="92" y="66"/>
                    <a:pt x="92" y="67"/>
                  </a:cubicBezTo>
                  <a:cubicBezTo>
                    <a:pt x="92" y="67"/>
                    <a:pt x="92" y="67"/>
                    <a:pt x="92" y="67"/>
                  </a:cubicBezTo>
                  <a:cubicBezTo>
                    <a:pt x="92" y="67"/>
                    <a:pt x="92" y="67"/>
                    <a:pt x="92" y="67"/>
                  </a:cubicBezTo>
                  <a:cubicBezTo>
                    <a:pt x="92" y="68"/>
                    <a:pt x="92" y="68"/>
                    <a:pt x="92" y="68"/>
                  </a:cubicBezTo>
                  <a:cubicBezTo>
                    <a:pt x="92" y="68"/>
                    <a:pt x="92" y="68"/>
                    <a:pt x="92" y="68"/>
                  </a:cubicBezTo>
                  <a:cubicBezTo>
                    <a:pt x="92" y="68"/>
                    <a:pt x="92" y="68"/>
                    <a:pt x="92" y="68"/>
                  </a:cubicBezTo>
                  <a:cubicBezTo>
                    <a:pt x="93" y="68"/>
                    <a:pt x="92" y="68"/>
                    <a:pt x="93" y="67"/>
                  </a:cubicBezTo>
                  <a:cubicBezTo>
                    <a:pt x="93" y="67"/>
                    <a:pt x="93" y="68"/>
                    <a:pt x="94" y="68"/>
                  </a:cubicBezTo>
                  <a:cubicBezTo>
                    <a:pt x="94" y="68"/>
                    <a:pt x="95" y="68"/>
                    <a:pt x="95" y="68"/>
                  </a:cubicBezTo>
                  <a:cubicBezTo>
                    <a:pt x="96" y="68"/>
                    <a:pt x="96" y="68"/>
                    <a:pt x="97" y="68"/>
                  </a:cubicBezTo>
                  <a:cubicBezTo>
                    <a:pt x="97" y="68"/>
                    <a:pt x="97" y="68"/>
                    <a:pt x="98" y="68"/>
                  </a:cubicBezTo>
                  <a:cubicBezTo>
                    <a:pt x="98" y="68"/>
                    <a:pt x="99" y="69"/>
                    <a:pt x="99" y="69"/>
                  </a:cubicBezTo>
                  <a:cubicBezTo>
                    <a:pt x="99" y="69"/>
                    <a:pt x="100" y="69"/>
                    <a:pt x="100" y="70"/>
                  </a:cubicBezTo>
                  <a:cubicBezTo>
                    <a:pt x="100" y="70"/>
                    <a:pt x="100" y="70"/>
                    <a:pt x="100" y="71"/>
                  </a:cubicBezTo>
                  <a:cubicBezTo>
                    <a:pt x="100" y="71"/>
                    <a:pt x="100" y="71"/>
                    <a:pt x="100" y="71"/>
                  </a:cubicBezTo>
                  <a:cubicBezTo>
                    <a:pt x="100" y="72"/>
                    <a:pt x="100" y="72"/>
                    <a:pt x="100" y="72"/>
                  </a:cubicBezTo>
                  <a:cubicBezTo>
                    <a:pt x="99" y="72"/>
                    <a:pt x="99" y="72"/>
                    <a:pt x="99" y="72"/>
                  </a:cubicBezTo>
                  <a:cubicBezTo>
                    <a:pt x="98" y="72"/>
                    <a:pt x="98" y="72"/>
                    <a:pt x="98" y="72"/>
                  </a:cubicBezTo>
                  <a:cubicBezTo>
                    <a:pt x="98" y="71"/>
                    <a:pt x="98" y="71"/>
                    <a:pt x="97" y="71"/>
                  </a:cubicBezTo>
                  <a:cubicBezTo>
                    <a:pt x="97" y="71"/>
                    <a:pt x="97" y="71"/>
                    <a:pt x="97" y="71"/>
                  </a:cubicBezTo>
                  <a:cubicBezTo>
                    <a:pt x="97" y="70"/>
                    <a:pt x="97" y="70"/>
                    <a:pt x="96" y="71"/>
                  </a:cubicBezTo>
                  <a:cubicBezTo>
                    <a:pt x="96" y="71"/>
                    <a:pt x="96" y="71"/>
                    <a:pt x="96" y="71"/>
                  </a:cubicBezTo>
                  <a:cubicBezTo>
                    <a:pt x="96" y="71"/>
                    <a:pt x="96" y="71"/>
                    <a:pt x="96" y="72"/>
                  </a:cubicBezTo>
                  <a:cubicBezTo>
                    <a:pt x="96" y="72"/>
                    <a:pt x="97" y="72"/>
                    <a:pt x="96" y="72"/>
                  </a:cubicBezTo>
                  <a:cubicBezTo>
                    <a:pt x="96" y="73"/>
                    <a:pt x="96" y="73"/>
                    <a:pt x="96" y="73"/>
                  </a:cubicBezTo>
                  <a:cubicBezTo>
                    <a:pt x="95" y="73"/>
                    <a:pt x="95" y="73"/>
                    <a:pt x="95" y="74"/>
                  </a:cubicBezTo>
                  <a:cubicBezTo>
                    <a:pt x="95" y="74"/>
                    <a:pt x="95" y="74"/>
                    <a:pt x="95" y="74"/>
                  </a:cubicBezTo>
                  <a:cubicBezTo>
                    <a:pt x="95" y="75"/>
                    <a:pt x="95" y="75"/>
                    <a:pt x="94" y="75"/>
                  </a:cubicBezTo>
                  <a:cubicBezTo>
                    <a:pt x="94" y="75"/>
                    <a:pt x="94" y="76"/>
                    <a:pt x="94" y="76"/>
                  </a:cubicBezTo>
                  <a:cubicBezTo>
                    <a:pt x="93" y="76"/>
                    <a:pt x="93" y="76"/>
                    <a:pt x="93" y="76"/>
                  </a:cubicBezTo>
                  <a:cubicBezTo>
                    <a:pt x="93" y="76"/>
                    <a:pt x="93" y="76"/>
                    <a:pt x="93" y="76"/>
                  </a:cubicBezTo>
                  <a:cubicBezTo>
                    <a:pt x="93" y="76"/>
                    <a:pt x="93" y="76"/>
                    <a:pt x="93" y="76"/>
                  </a:cubicBezTo>
                  <a:cubicBezTo>
                    <a:pt x="92" y="77"/>
                    <a:pt x="92" y="77"/>
                    <a:pt x="92" y="78"/>
                  </a:cubicBezTo>
                  <a:cubicBezTo>
                    <a:pt x="91" y="78"/>
                    <a:pt x="91" y="78"/>
                    <a:pt x="91" y="79"/>
                  </a:cubicBezTo>
                  <a:cubicBezTo>
                    <a:pt x="91" y="79"/>
                    <a:pt x="90" y="78"/>
                    <a:pt x="90" y="79"/>
                  </a:cubicBezTo>
                  <a:cubicBezTo>
                    <a:pt x="90" y="79"/>
                    <a:pt x="90" y="79"/>
                    <a:pt x="89" y="79"/>
                  </a:cubicBezTo>
                  <a:cubicBezTo>
                    <a:pt x="89" y="79"/>
                    <a:pt x="89" y="79"/>
                    <a:pt x="89" y="80"/>
                  </a:cubicBezTo>
                  <a:cubicBezTo>
                    <a:pt x="89" y="80"/>
                    <a:pt x="89" y="80"/>
                    <a:pt x="89" y="81"/>
                  </a:cubicBezTo>
                  <a:cubicBezTo>
                    <a:pt x="89" y="81"/>
                    <a:pt x="89" y="81"/>
                    <a:pt x="89" y="81"/>
                  </a:cubicBezTo>
                  <a:cubicBezTo>
                    <a:pt x="89" y="81"/>
                    <a:pt x="89" y="80"/>
                    <a:pt x="90" y="80"/>
                  </a:cubicBezTo>
                  <a:cubicBezTo>
                    <a:pt x="90" y="80"/>
                    <a:pt x="90" y="80"/>
                    <a:pt x="90" y="80"/>
                  </a:cubicBezTo>
                  <a:cubicBezTo>
                    <a:pt x="91" y="80"/>
                    <a:pt x="91" y="80"/>
                    <a:pt x="91" y="80"/>
                  </a:cubicBezTo>
                  <a:cubicBezTo>
                    <a:pt x="91" y="80"/>
                    <a:pt x="91" y="79"/>
                    <a:pt x="92" y="79"/>
                  </a:cubicBezTo>
                  <a:cubicBezTo>
                    <a:pt x="92" y="79"/>
                    <a:pt x="92" y="79"/>
                    <a:pt x="92" y="79"/>
                  </a:cubicBezTo>
                  <a:cubicBezTo>
                    <a:pt x="93" y="79"/>
                    <a:pt x="93" y="79"/>
                    <a:pt x="93" y="79"/>
                  </a:cubicBezTo>
                  <a:cubicBezTo>
                    <a:pt x="93" y="79"/>
                    <a:pt x="93" y="78"/>
                    <a:pt x="94" y="78"/>
                  </a:cubicBezTo>
                  <a:cubicBezTo>
                    <a:pt x="94" y="78"/>
                    <a:pt x="94" y="78"/>
                    <a:pt x="94" y="78"/>
                  </a:cubicBezTo>
                  <a:cubicBezTo>
                    <a:pt x="95" y="78"/>
                    <a:pt x="95" y="78"/>
                    <a:pt x="95" y="78"/>
                  </a:cubicBezTo>
                  <a:cubicBezTo>
                    <a:pt x="96" y="78"/>
                    <a:pt x="96" y="78"/>
                    <a:pt x="96" y="78"/>
                  </a:cubicBezTo>
                  <a:cubicBezTo>
                    <a:pt x="97" y="78"/>
                    <a:pt x="97" y="78"/>
                    <a:pt x="97" y="78"/>
                  </a:cubicBezTo>
                  <a:cubicBezTo>
                    <a:pt x="97" y="78"/>
                    <a:pt x="98" y="78"/>
                    <a:pt x="98" y="77"/>
                  </a:cubicBezTo>
                  <a:cubicBezTo>
                    <a:pt x="98" y="77"/>
                    <a:pt x="98" y="77"/>
                    <a:pt x="99" y="77"/>
                  </a:cubicBezTo>
                  <a:cubicBezTo>
                    <a:pt x="99" y="77"/>
                    <a:pt x="99" y="77"/>
                    <a:pt x="99" y="77"/>
                  </a:cubicBezTo>
                  <a:cubicBezTo>
                    <a:pt x="99" y="76"/>
                    <a:pt x="99" y="76"/>
                    <a:pt x="99" y="76"/>
                  </a:cubicBezTo>
                  <a:cubicBezTo>
                    <a:pt x="99" y="76"/>
                    <a:pt x="99" y="76"/>
                    <a:pt x="99" y="76"/>
                  </a:cubicBezTo>
                  <a:cubicBezTo>
                    <a:pt x="99" y="76"/>
                    <a:pt x="99" y="76"/>
                    <a:pt x="99" y="75"/>
                  </a:cubicBezTo>
                  <a:cubicBezTo>
                    <a:pt x="99" y="75"/>
                    <a:pt x="100" y="75"/>
                    <a:pt x="100" y="75"/>
                  </a:cubicBezTo>
                  <a:cubicBezTo>
                    <a:pt x="100" y="75"/>
                    <a:pt x="101" y="75"/>
                    <a:pt x="101" y="75"/>
                  </a:cubicBezTo>
                  <a:cubicBezTo>
                    <a:pt x="102" y="75"/>
                    <a:pt x="102" y="74"/>
                    <a:pt x="102" y="74"/>
                  </a:cubicBezTo>
                  <a:cubicBezTo>
                    <a:pt x="103" y="74"/>
                    <a:pt x="103" y="74"/>
                    <a:pt x="104" y="74"/>
                  </a:cubicBezTo>
                  <a:cubicBezTo>
                    <a:pt x="104" y="74"/>
                    <a:pt x="104" y="74"/>
                    <a:pt x="104" y="74"/>
                  </a:cubicBezTo>
                  <a:cubicBezTo>
                    <a:pt x="105" y="74"/>
                    <a:pt x="105" y="74"/>
                    <a:pt x="105" y="74"/>
                  </a:cubicBezTo>
                  <a:cubicBezTo>
                    <a:pt x="105" y="74"/>
                    <a:pt x="105" y="74"/>
                    <a:pt x="106" y="74"/>
                  </a:cubicBezTo>
                  <a:cubicBezTo>
                    <a:pt x="106" y="74"/>
                    <a:pt x="106" y="74"/>
                    <a:pt x="106" y="74"/>
                  </a:cubicBezTo>
                  <a:cubicBezTo>
                    <a:pt x="107" y="74"/>
                    <a:pt x="107" y="74"/>
                    <a:pt x="107" y="73"/>
                  </a:cubicBezTo>
                  <a:cubicBezTo>
                    <a:pt x="107" y="73"/>
                    <a:pt x="108" y="73"/>
                    <a:pt x="108" y="73"/>
                  </a:cubicBezTo>
                  <a:cubicBezTo>
                    <a:pt x="108" y="73"/>
                    <a:pt x="108" y="73"/>
                    <a:pt x="108" y="73"/>
                  </a:cubicBezTo>
                  <a:cubicBezTo>
                    <a:pt x="108" y="73"/>
                    <a:pt x="109" y="73"/>
                    <a:pt x="109" y="72"/>
                  </a:cubicBezTo>
                  <a:cubicBezTo>
                    <a:pt x="110" y="72"/>
                    <a:pt x="110" y="72"/>
                    <a:pt x="110" y="72"/>
                  </a:cubicBezTo>
                  <a:cubicBezTo>
                    <a:pt x="111" y="72"/>
                    <a:pt x="111" y="72"/>
                    <a:pt x="111" y="72"/>
                  </a:cubicBezTo>
                  <a:cubicBezTo>
                    <a:pt x="112" y="72"/>
                    <a:pt x="112" y="72"/>
                    <a:pt x="113" y="72"/>
                  </a:cubicBezTo>
                  <a:cubicBezTo>
                    <a:pt x="114" y="72"/>
                    <a:pt x="114" y="72"/>
                    <a:pt x="115" y="72"/>
                  </a:cubicBezTo>
                  <a:cubicBezTo>
                    <a:pt x="115" y="72"/>
                    <a:pt x="115" y="72"/>
                    <a:pt x="116" y="72"/>
                  </a:cubicBezTo>
                  <a:cubicBezTo>
                    <a:pt x="116" y="72"/>
                    <a:pt x="117" y="71"/>
                    <a:pt x="117" y="71"/>
                  </a:cubicBezTo>
                  <a:cubicBezTo>
                    <a:pt x="118" y="71"/>
                    <a:pt x="118" y="72"/>
                    <a:pt x="118" y="72"/>
                  </a:cubicBezTo>
                  <a:cubicBezTo>
                    <a:pt x="119" y="72"/>
                    <a:pt x="119" y="71"/>
                    <a:pt x="119" y="71"/>
                  </a:cubicBezTo>
                  <a:cubicBezTo>
                    <a:pt x="119" y="71"/>
                    <a:pt x="119" y="71"/>
                    <a:pt x="119" y="71"/>
                  </a:cubicBezTo>
                  <a:cubicBezTo>
                    <a:pt x="120" y="71"/>
                    <a:pt x="120" y="70"/>
                    <a:pt x="120" y="70"/>
                  </a:cubicBezTo>
                  <a:cubicBezTo>
                    <a:pt x="120" y="70"/>
                    <a:pt x="121" y="71"/>
                    <a:pt x="121" y="70"/>
                  </a:cubicBezTo>
                  <a:cubicBezTo>
                    <a:pt x="121" y="70"/>
                    <a:pt x="122" y="70"/>
                    <a:pt x="122" y="70"/>
                  </a:cubicBezTo>
                  <a:cubicBezTo>
                    <a:pt x="122" y="69"/>
                    <a:pt x="123" y="69"/>
                    <a:pt x="123" y="68"/>
                  </a:cubicBezTo>
                  <a:cubicBezTo>
                    <a:pt x="123" y="68"/>
                    <a:pt x="123" y="68"/>
                    <a:pt x="123" y="67"/>
                  </a:cubicBezTo>
                  <a:cubicBezTo>
                    <a:pt x="124" y="67"/>
                    <a:pt x="124" y="67"/>
                    <a:pt x="124" y="66"/>
                  </a:cubicBezTo>
                  <a:cubicBezTo>
                    <a:pt x="125" y="66"/>
                    <a:pt x="125" y="65"/>
                    <a:pt x="126" y="65"/>
                  </a:cubicBezTo>
                  <a:cubicBezTo>
                    <a:pt x="126" y="65"/>
                    <a:pt x="126" y="65"/>
                    <a:pt x="127" y="65"/>
                  </a:cubicBezTo>
                  <a:cubicBezTo>
                    <a:pt x="127" y="65"/>
                    <a:pt x="127" y="65"/>
                    <a:pt x="127" y="65"/>
                  </a:cubicBezTo>
                  <a:cubicBezTo>
                    <a:pt x="128" y="65"/>
                    <a:pt x="128" y="65"/>
                    <a:pt x="128" y="65"/>
                  </a:cubicBezTo>
                  <a:cubicBezTo>
                    <a:pt x="129" y="65"/>
                    <a:pt x="129" y="65"/>
                    <a:pt x="129" y="65"/>
                  </a:cubicBezTo>
                  <a:cubicBezTo>
                    <a:pt x="130" y="66"/>
                    <a:pt x="129" y="66"/>
                    <a:pt x="129" y="67"/>
                  </a:cubicBezTo>
                  <a:cubicBezTo>
                    <a:pt x="129" y="67"/>
                    <a:pt x="129" y="68"/>
                    <a:pt x="128" y="68"/>
                  </a:cubicBezTo>
                  <a:cubicBezTo>
                    <a:pt x="128" y="69"/>
                    <a:pt x="128" y="69"/>
                    <a:pt x="128" y="69"/>
                  </a:cubicBezTo>
                  <a:cubicBezTo>
                    <a:pt x="128" y="70"/>
                    <a:pt x="129" y="70"/>
                    <a:pt x="129" y="70"/>
                  </a:cubicBezTo>
                  <a:cubicBezTo>
                    <a:pt x="129" y="70"/>
                    <a:pt x="129" y="71"/>
                    <a:pt x="129" y="71"/>
                  </a:cubicBezTo>
                  <a:cubicBezTo>
                    <a:pt x="129" y="71"/>
                    <a:pt x="129" y="71"/>
                    <a:pt x="129" y="72"/>
                  </a:cubicBezTo>
                  <a:cubicBezTo>
                    <a:pt x="129" y="72"/>
                    <a:pt x="129" y="72"/>
                    <a:pt x="129" y="72"/>
                  </a:cubicBezTo>
                  <a:cubicBezTo>
                    <a:pt x="130" y="72"/>
                    <a:pt x="130" y="72"/>
                    <a:pt x="130" y="72"/>
                  </a:cubicBezTo>
                  <a:cubicBezTo>
                    <a:pt x="130" y="71"/>
                    <a:pt x="130" y="71"/>
                    <a:pt x="130" y="71"/>
                  </a:cubicBezTo>
                  <a:cubicBezTo>
                    <a:pt x="130" y="71"/>
                    <a:pt x="130" y="71"/>
                    <a:pt x="130" y="71"/>
                  </a:cubicBezTo>
                  <a:cubicBezTo>
                    <a:pt x="130" y="71"/>
                    <a:pt x="131" y="71"/>
                    <a:pt x="131" y="71"/>
                  </a:cubicBezTo>
                  <a:cubicBezTo>
                    <a:pt x="131" y="71"/>
                    <a:pt x="131" y="71"/>
                    <a:pt x="131" y="71"/>
                  </a:cubicBezTo>
                  <a:cubicBezTo>
                    <a:pt x="131" y="71"/>
                    <a:pt x="131" y="71"/>
                    <a:pt x="132" y="71"/>
                  </a:cubicBezTo>
                  <a:cubicBezTo>
                    <a:pt x="132" y="71"/>
                    <a:pt x="132" y="71"/>
                    <a:pt x="132" y="71"/>
                  </a:cubicBezTo>
                  <a:cubicBezTo>
                    <a:pt x="132" y="71"/>
                    <a:pt x="132" y="71"/>
                    <a:pt x="133" y="70"/>
                  </a:cubicBezTo>
                  <a:cubicBezTo>
                    <a:pt x="133" y="70"/>
                    <a:pt x="133" y="70"/>
                    <a:pt x="134" y="70"/>
                  </a:cubicBezTo>
                  <a:cubicBezTo>
                    <a:pt x="134" y="70"/>
                    <a:pt x="135" y="69"/>
                    <a:pt x="135" y="70"/>
                  </a:cubicBezTo>
                  <a:cubicBezTo>
                    <a:pt x="135" y="70"/>
                    <a:pt x="135" y="70"/>
                    <a:pt x="135" y="70"/>
                  </a:cubicBezTo>
                  <a:cubicBezTo>
                    <a:pt x="134" y="71"/>
                    <a:pt x="134" y="71"/>
                    <a:pt x="134" y="71"/>
                  </a:cubicBezTo>
                  <a:cubicBezTo>
                    <a:pt x="134" y="71"/>
                    <a:pt x="134" y="71"/>
                    <a:pt x="134" y="71"/>
                  </a:cubicBezTo>
                  <a:cubicBezTo>
                    <a:pt x="134" y="71"/>
                    <a:pt x="134" y="71"/>
                    <a:pt x="133" y="71"/>
                  </a:cubicBezTo>
                  <a:cubicBezTo>
                    <a:pt x="133" y="71"/>
                    <a:pt x="133" y="72"/>
                    <a:pt x="133" y="72"/>
                  </a:cubicBezTo>
                  <a:cubicBezTo>
                    <a:pt x="132" y="72"/>
                    <a:pt x="132" y="72"/>
                    <a:pt x="132" y="72"/>
                  </a:cubicBezTo>
                  <a:cubicBezTo>
                    <a:pt x="132" y="72"/>
                    <a:pt x="132" y="72"/>
                    <a:pt x="132" y="73"/>
                  </a:cubicBezTo>
                  <a:cubicBezTo>
                    <a:pt x="131" y="73"/>
                    <a:pt x="131" y="73"/>
                    <a:pt x="131" y="73"/>
                  </a:cubicBezTo>
                  <a:cubicBezTo>
                    <a:pt x="131" y="73"/>
                    <a:pt x="130" y="73"/>
                    <a:pt x="130" y="74"/>
                  </a:cubicBezTo>
                  <a:cubicBezTo>
                    <a:pt x="130" y="74"/>
                    <a:pt x="131" y="74"/>
                    <a:pt x="131" y="75"/>
                  </a:cubicBezTo>
                  <a:cubicBezTo>
                    <a:pt x="131" y="75"/>
                    <a:pt x="131" y="75"/>
                    <a:pt x="131" y="75"/>
                  </a:cubicBezTo>
                  <a:cubicBezTo>
                    <a:pt x="131" y="75"/>
                    <a:pt x="132" y="76"/>
                    <a:pt x="132" y="76"/>
                  </a:cubicBezTo>
                  <a:cubicBezTo>
                    <a:pt x="132" y="76"/>
                    <a:pt x="132" y="75"/>
                    <a:pt x="133" y="75"/>
                  </a:cubicBezTo>
                  <a:cubicBezTo>
                    <a:pt x="133" y="75"/>
                    <a:pt x="133" y="75"/>
                    <a:pt x="133" y="75"/>
                  </a:cubicBezTo>
                  <a:cubicBezTo>
                    <a:pt x="134" y="75"/>
                    <a:pt x="134" y="75"/>
                    <a:pt x="134" y="74"/>
                  </a:cubicBezTo>
                  <a:cubicBezTo>
                    <a:pt x="135" y="74"/>
                    <a:pt x="135" y="74"/>
                    <a:pt x="135" y="73"/>
                  </a:cubicBezTo>
                  <a:cubicBezTo>
                    <a:pt x="136" y="73"/>
                    <a:pt x="136" y="73"/>
                    <a:pt x="136" y="73"/>
                  </a:cubicBezTo>
                  <a:cubicBezTo>
                    <a:pt x="137" y="73"/>
                    <a:pt x="137" y="73"/>
                    <a:pt x="138" y="73"/>
                  </a:cubicBezTo>
                  <a:cubicBezTo>
                    <a:pt x="138" y="73"/>
                    <a:pt x="138" y="72"/>
                    <a:pt x="139" y="72"/>
                  </a:cubicBezTo>
                  <a:cubicBezTo>
                    <a:pt x="139" y="72"/>
                    <a:pt x="140" y="72"/>
                    <a:pt x="140" y="72"/>
                  </a:cubicBezTo>
                  <a:cubicBezTo>
                    <a:pt x="141" y="72"/>
                    <a:pt x="141" y="72"/>
                    <a:pt x="142" y="71"/>
                  </a:cubicBezTo>
                  <a:cubicBezTo>
                    <a:pt x="142" y="71"/>
                    <a:pt x="142" y="71"/>
                    <a:pt x="143" y="71"/>
                  </a:cubicBezTo>
                  <a:cubicBezTo>
                    <a:pt x="143" y="71"/>
                    <a:pt x="143" y="71"/>
                    <a:pt x="143" y="71"/>
                  </a:cubicBezTo>
                  <a:cubicBezTo>
                    <a:pt x="143" y="71"/>
                    <a:pt x="144" y="71"/>
                    <a:pt x="144" y="70"/>
                  </a:cubicBezTo>
                  <a:cubicBezTo>
                    <a:pt x="144" y="70"/>
                    <a:pt x="144" y="70"/>
                    <a:pt x="143" y="69"/>
                  </a:cubicBezTo>
                  <a:cubicBezTo>
                    <a:pt x="143" y="69"/>
                    <a:pt x="142" y="69"/>
                    <a:pt x="142" y="69"/>
                  </a:cubicBezTo>
                  <a:cubicBezTo>
                    <a:pt x="141" y="69"/>
                    <a:pt x="141" y="69"/>
                    <a:pt x="141" y="69"/>
                  </a:cubicBezTo>
                  <a:cubicBezTo>
                    <a:pt x="140" y="69"/>
                    <a:pt x="140" y="69"/>
                    <a:pt x="139" y="69"/>
                  </a:cubicBezTo>
                  <a:cubicBezTo>
                    <a:pt x="139" y="69"/>
                    <a:pt x="139" y="69"/>
                    <a:pt x="138" y="69"/>
                  </a:cubicBezTo>
                  <a:cubicBezTo>
                    <a:pt x="138" y="68"/>
                    <a:pt x="138" y="68"/>
                    <a:pt x="138" y="68"/>
                  </a:cubicBezTo>
                  <a:cubicBezTo>
                    <a:pt x="137" y="68"/>
                    <a:pt x="137" y="68"/>
                    <a:pt x="137" y="68"/>
                  </a:cubicBezTo>
                  <a:cubicBezTo>
                    <a:pt x="137" y="67"/>
                    <a:pt x="137" y="67"/>
                    <a:pt x="136" y="67"/>
                  </a:cubicBezTo>
                  <a:cubicBezTo>
                    <a:pt x="136" y="66"/>
                    <a:pt x="137" y="66"/>
                    <a:pt x="136" y="65"/>
                  </a:cubicBezTo>
                  <a:cubicBezTo>
                    <a:pt x="136" y="65"/>
                    <a:pt x="136" y="65"/>
                    <a:pt x="136" y="65"/>
                  </a:cubicBezTo>
                  <a:cubicBezTo>
                    <a:pt x="137" y="64"/>
                    <a:pt x="137" y="64"/>
                    <a:pt x="137" y="64"/>
                  </a:cubicBezTo>
                  <a:cubicBezTo>
                    <a:pt x="137" y="64"/>
                    <a:pt x="137" y="63"/>
                    <a:pt x="137" y="63"/>
                  </a:cubicBezTo>
                  <a:cubicBezTo>
                    <a:pt x="137" y="63"/>
                    <a:pt x="137" y="63"/>
                    <a:pt x="136" y="63"/>
                  </a:cubicBezTo>
                  <a:cubicBezTo>
                    <a:pt x="136" y="63"/>
                    <a:pt x="136" y="63"/>
                    <a:pt x="136" y="63"/>
                  </a:cubicBezTo>
                  <a:cubicBezTo>
                    <a:pt x="135" y="63"/>
                    <a:pt x="135" y="63"/>
                    <a:pt x="135" y="63"/>
                  </a:cubicBezTo>
                  <a:cubicBezTo>
                    <a:pt x="135" y="63"/>
                    <a:pt x="134" y="63"/>
                    <a:pt x="134" y="63"/>
                  </a:cubicBezTo>
                  <a:cubicBezTo>
                    <a:pt x="134" y="63"/>
                    <a:pt x="135" y="62"/>
                    <a:pt x="135" y="62"/>
                  </a:cubicBezTo>
                  <a:cubicBezTo>
                    <a:pt x="135" y="62"/>
                    <a:pt x="136" y="62"/>
                    <a:pt x="136" y="62"/>
                  </a:cubicBezTo>
                  <a:cubicBezTo>
                    <a:pt x="137" y="62"/>
                    <a:pt x="137" y="63"/>
                    <a:pt x="137" y="62"/>
                  </a:cubicBezTo>
                  <a:cubicBezTo>
                    <a:pt x="138" y="62"/>
                    <a:pt x="138" y="62"/>
                    <a:pt x="139" y="62"/>
                  </a:cubicBezTo>
                  <a:cubicBezTo>
                    <a:pt x="139" y="61"/>
                    <a:pt x="139" y="61"/>
                    <a:pt x="139" y="61"/>
                  </a:cubicBezTo>
                  <a:cubicBezTo>
                    <a:pt x="140" y="61"/>
                    <a:pt x="140" y="61"/>
                    <a:pt x="140" y="61"/>
                  </a:cubicBezTo>
                  <a:cubicBezTo>
                    <a:pt x="140" y="60"/>
                    <a:pt x="139" y="60"/>
                    <a:pt x="139" y="60"/>
                  </a:cubicBezTo>
                  <a:cubicBezTo>
                    <a:pt x="139" y="59"/>
                    <a:pt x="139" y="59"/>
                    <a:pt x="138" y="59"/>
                  </a:cubicBezTo>
                  <a:cubicBezTo>
                    <a:pt x="138" y="59"/>
                    <a:pt x="137" y="59"/>
                    <a:pt x="137" y="59"/>
                  </a:cubicBezTo>
                  <a:cubicBezTo>
                    <a:pt x="136" y="59"/>
                    <a:pt x="135" y="59"/>
                    <a:pt x="135" y="59"/>
                  </a:cubicBezTo>
                  <a:cubicBezTo>
                    <a:pt x="134" y="59"/>
                    <a:pt x="134" y="59"/>
                    <a:pt x="134" y="60"/>
                  </a:cubicBezTo>
                  <a:cubicBezTo>
                    <a:pt x="133" y="60"/>
                    <a:pt x="133" y="60"/>
                    <a:pt x="133" y="60"/>
                  </a:cubicBezTo>
                  <a:cubicBezTo>
                    <a:pt x="133" y="60"/>
                    <a:pt x="133" y="60"/>
                    <a:pt x="133" y="60"/>
                  </a:cubicBezTo>
                  <a:cubicBezTo>
                    <a:pt x="132" y="60"/>
                    <a:pt x="132" y="60"/>
                    <a:pt x="132" y="60"/>
                  </a:cubicBezTo>
                  <a:cubicBezTo>
                    <a:pt x="131" y="60"/>
                    <a:pt x="131" y="60"/>
                    <a:pt x="131" y="61"/>
                  </a:cubicBezTo>
                  <a:cubicBezTo>
                    <a:pt x="131" y="61"/>
                    <a:pt x="131" y="61"/>
                    <a:pt x="131" y="61"/>
                  </a:cubicBezTo>
                  <a:cubicBezTo>
                    <a:pt x="130" y="61"/>
                    <a:pt x="130" y="61"/>
                    <a:pt x="129" y="62"/>
                  </a:cubicBezTo>
                  <a:cubicBezTo>
                    <a:pt x="129" y="62"/>
                    <a:pt x="129" y="62"/>
                    <a:pt x="128" y="62"/>
                  </a:cubicBezTo>
                  <a:cubicBezTo>
                    <a:pt x="128" y="62"/>
                    <a:pt x="128" y="63"/>
                    <a:pt x="127" y="63"/>
                  </a:cubicBezTo>
                  <a:cubicBezTo>
                    <a:pt x="127" y="63"/>
                    <a:pt x="126" y="63"/>
                    <a:pt x="126" y="62"/>
                  </a:cubicBezTo>
                  <a:cubicBezTo>
                    <a:pt x="126" y="62"/>
                    <a:pt x="127" y="62"/>
                    <a:pt x="128" y="62"/>
                  </a:cubicBezTo>
                  <a:cubicBezTo>
                    <a:pt x="128" y="61"/>
                    <a:pt x="128" y="61"/>
                    <a:pt x="129" y="61"/>
                  </a:cubicBezTo>
                  <a:cubicBezTo>
                    <a:pt x="129" y="61"/>
                    <a:pt x="129" y="61"/>
                    <a:pt x="129" y="61"/>
                  </a:cubicBezTo>
                  <a:cubicBezTo>
                    <a:pt x="129" y="60"/>
                    <a:pt x="130" y="60"/>
                    <a:pt x="130" y="60"/>
                  </a:cubicBezTo>
                  <a:cubicBezTo>
                    <a:pt x="130" y="60"/>
                    <a:pt x="130" y="60"/>
                    <a:pt x="131" y="60"/>
                  </a:cubicBezTo>
                  <a:cubicBezTo>
                    <a:pt x="131" y="59"/>
                    <a:pt x="132" y="60"/>
                    <a:pt x="132" y="59"/>
                  </a:cubicBezTo>
                  <a:cubicBezTo>
                    <a:pt x="132" y="59"/>
                    <a:pt x="133" y="59"/>
                    <a:pt x="133" y="59"/>
                  </a:cubicBezTo>
                  <a:cubicBezTo>
                    <a:pt x="133" y="59"/>
                    <a:pt x="133" y="59"/>
                    <a:pt x="133" y="59"/>
                  </a:cubicBezTo>
                  <a:cubicBezTo>
                    <a:pt x="134" y="58"/>
                    <a:pt x="134" y="58"/>
                    <a:pt x="134" y="58"/>
                  </a:cubicBezTo>
                  <a:cubicBezTo>
                    <a:pt x="135" y="57"/>
                    <a:pt x="135" y="57"/>
                    <a:pt x="136" y="57"/>
                  </a:cubicBezTo>
                  <a:cubicBezTo>
                    <a:pt x="136" y="57"/>
                    <a:pt x="136" y="57"/>
                    <a:pt x="136" y="57"/>
                  </a:cubicBezTo>
                  <a:cubicBezTo>
                    <a:pt x="137" y="56"/>
                    <a:pt x="138" y="56"/>
                    <a:pt x="138" y="56"/>
                  </a:cubicBezTo>
                  <a:cubicBezTo>
                    <a:pt x="139" y="56"/>
                    <a:pt x="139" y="56"/>
                    <a:pt x="140" y="56"/>
                  </a:cubicBezTo>
                  <a:cubicBezTo>
                    <a:pt x="141" y="56"/>
                    <a:pt x="141" y="57"/>
                    <a:pt x="142" y="57"/>
                  </a:cubicBezTo>
                  <a:cubicBezTo>
                    <a:pt x="143" y="57"/>
                    <a:pt x="143" y="57"/>
                    <a:pt x="144" y="57"/>
                  </a:cubicBezTo>
                  <a:cubicBezTo>
                    <a:pt x="145" y="57"/>
                    <a:pt x="145" y="56"/>
                    <a:pt x="146" y="57"/>
                  </a:cubicBezTo>
                  <a:cubicBezTo>
                    <a:pt x="146" y="57"/>
                    <a:pt x="146" y="57"/>
                    <a:pt x="147" y="57"/>
                  </a:cubicBezTo>
                  <a:cubicBezTo>
                    <a:pt x="147" y="57"/>
                    <a:pt x="148" y="56"/>
                    <a:pt x="148" y="56"/>
                  </a:cubicBezTo>
                  <a:cubicBezTo>
                    <a:pt x="149" y="56"/>
                    <a:pt x="149" y="57"/>
                    <a:pt x="149" y="57"/>
                  </a:cubicBezTo>
                  <a:cubicBezTo>
                    <a:pt x="150" y="57"/>
                    <a:pt x="151" y="57"/>
                    <a:pt x="151" y="57"/>
                  </a:cubicBezTo>
                  <a:cubicBezTo>
                    <a:pt x="151" y="56"/>
                    <a:pt x="152" y="56"/>
                    <a:pt x="152" y="56"/>
                  </a:cubicBezTo>
                  <a:cubicBezTo>
                    <a:pt x="152" y="55"/>
                    <a:pt x="153" y="55"/>
                    <a:pt x="154" y="54"/>
                  </a:cubicBezTo>
                  <a:cubicBezTo>
                    <a:pt x="154" y="54"/>
                    <a:pt x="155" y="53"/>
                    <a:pt x="155" y="53"/>
                  </a:cubicBezTo>
                  <a:cubicBezTo>
                    <a:pt x="156" y="53"/>
                    <a:pt x="156" y="53"/>
                    <a:pt x="157" y="53"/>
                  </a:cubicBezTo>
                  <a:cubicBezTo>
                    <a:pt x="157" y="53"/>
                    <a:pt x="158" y="53"/>
                    <a:pt x="159" y="53"/>
                  </a:cubicBezTo>
                  <a:cubicBezTo>
                    <a:pt x="159" y="52"/>
                    <a:pt x="159" y="52"/>
                    <a:pt x="160" y="52"/>
                  </a:cubicBezTo>
                  <a:cubicBezTo>
                    <a:pt x="160" y="52"/>
                    <a:pt x="161" y="52"/>
                    <a:pt x="161" y="51"/>
                  </a:cubicBezTo>
                  <a:cubicBezTo>
                    <a:pt x="162" y="51"/>
                    <a:pt x="162" y="51"/>
                    <a:pt x="162" y="51"/>
                  </a:cubicBezTo>
                  <a:cubicBezTo>
                    <a:pt x="162" y="51"/>
                    <a:pt x="162" y="50"/>
                    <a:pt x="162" y="50"/>
                  </a:cubicBezTo>
                  <a:cubicBezTo>
                    <a:pt x="162" y="50"/>
                    <a:pt x="162" y="49"/>
                    <a:pt x="162" y="49"/>
                  </a:cubicBezTo>
                  <a:cubicBezTo>
                    <a:pt x="162" y="48"/>
                    <a:pt x="163" y="48"/>
                    <a:pt x="163" y="48"/>
                  </a:cubicBezTo>
                  <a:cubicBezTo>
                    <a:pt x="163" y="48"/>
                    <a:pt x="162" y="48"/>
                    <a:pt x="162" y="47"/>
                  </a:cubicBezTo>
                  <a:cubicBezTo>
                    <a:pt x="162" y="47"/>
                    <a:pt x="162" y="47"/>
                    <a:pt x="162" y="46"/>
                  </a:cubicBezTo>
                  <a:cubicBezTo>
                    <a:pt x="161" y="46"/>
                    <a:pt x="161" y="46"/>
                    <a:pt x="161" y="46"/>
                  </a:cubicBezTo>
                  <a:cubicBezTo>
                    <a:pt x="160" y="46"/>
                    <a:pt x="160" y="47"/>
                    <a:pt x="160" y="46"/>
                  </a:cubicBezTo>
                  <a:cubicBezTo>
                    <a:pt x="160" y="46"/>
                    <a:pt x="160" y="46"/>
                    <a:pt x="160" y="46"/>
                  </a:cubicBezTo>
                  <a:cubicBezTo>
                    <a:pt x="160" y="45"/>
                    <a:pt x="159" y="45"/>
                    <a:pt x="160" y="45"/>
                  </a:cubicBezTo>
                  <a:cubicBezTo>
                    <a:pt x="160" y="44"/>
                    <a:pt x="160" y="44"/>
                    <a:pt x="160" y="44"/>
                  </a:cubicBezTo>
                  <a:cubicBezTo>
                    <a:pt x="160" y="44"/>
                    <a:pt x="160" y="44"/>
                    <a:pt x="160" y="43"/>
                  </a:cubicBezTo>
                  <a:cubicBezTo>
                    <a:pt x="159" y="43"/>
                    <a:pt x="159" y="43"/>
                    <a:pt x="159" y="43"/>
                  </a:cubicBezTo>
                  <a:cubicBezTo>
                    <a:pt x="158" y="43"/>
                    <a:pt x="158" y="43"/>
                    <a:pt x="158" y="43"/>
                  </a:cubicBezTo>
                  <a:cubicBezTo>
                    <a:pt x="157" y="43"/>
                    <a:pt x="158" y="42"/>
                    <a:pt x="157" y="42"/>
                  </a:cubicBezTo>
                  <a:cubicBezTo>
                    <a:pt x="157" y="42"/>
                    <a:pt x="157" y="42"/>
                    <a:pt x="156" y="42"/>
                  </a:cubicBezTo>
                  <a:cubicBezTo>
                    <a:pt x="156" y="42"/>
                    <a:pt x="156" y="42"/>
                    <a:pt x="155" y="42"/>
                  </a:cubicBezTo>
                  <a:cubicBezTo>
                    <a:pt x="155" y="42"/>
                    <a:pt x="155" y="41"/>
                    <a:pt x="155" y="41"/>
                  </a:cubicBezTo>
                  <a:cubicBezTo>
                    <a:pt x="155" y="41"/>
                    <a:pt x="155" y="41"/>
                    <a:pt x="155" y="41"/>
                  </a:cubicBezTo>
                  <a:cubicBezTo>
                    <a:pt x="155" y="40"/>
                    <a:pt x="155" y="40"/>
                    <a:pt x="155" y="40"/>
                  </a:cubicBezTo>
                  <a:cubicBezTo>
                    <a:pt x="154" y="40"/>
                    <a:pt x="154" y="40"/>
                    <a:pt x="154" y="40"/>
                  </a:cubicBezTo>
                  <a:cubicBezTo>
                    <a:pt x="153" y="40"/>
                    <a:pt x="153" y="40"/>
                    <a:pt x="153" y="39"/>
                  </a:cubicBezTo>
                  <a:cubicBezTo>
                    <a:pt x="153" y="39"/>
                    <a:pt x="153" y="39"/>
                    <a:pt x="153" y="39"/>
                  </a:cubicBezTo>
                  <a:cubicBezTo>
                    <a:pt x="153" y="38"/>
                    <a:pt x="153" y="38"/>
                    <a:pt x="153" y="38"/>
                  </a:cubicBezTo>
                  <a:cubicBezTo>
                    <a:pt x="153" y="38"/>
                    <a:pt x="154" y="38"/>
                    <a:pt x="154" y="38"/>
                  </a:cubicBezTo>
                  <a:cubicBezTo>
                    <a:pt x="154" y="38"/>
                    <a:pt x="154" y="38"/>
                    <a:pt x="154" y="37"/>
                  </a:cubicBezTo>
                  <a:cubicBezTo>
                    <a:pt x="154" y="37"/>
                    <a:pt x="154" y="37"/>
                    <a:pt x="154" y="36"/>
                  </a:cubicBezTo>
                  <a:cubicBezTo>
                    <a:pt x="154" y="36"/>
                    <a:pt x="154" y="36"/>
                    <a:pt x="154" y="35"/>
                  </a:cubicBezTo>
                  <a:cubicBezTo>
                    <a:pt x="154" y="35"/>
                    <a:pt x="153" y="35"/>
                    <a:pt x="153" y="35"/>
                  </a:cubicBezTo>
                  <a:cubicBezTo>
                    <a:pt x="153" y="34"/>
                    <a:pt x="153" y="34"/>
                    <a:pt x="153" y="34"/>
                  </a:cubicBezTo>
                  <a:cubicBezTo>
                    <a:pt x="153" y="33"/>
                    <a:pt x="153" y="33"/>
                    <a:pt x="153" y="32"/>
                  </a:cubicBezTo>
                  <a:cubicBezTo>
                    <a:pt x="153" y="32"/>
                    <a:pt x="152" y="31"/>
                    <a:pt x="152" y="31"/>
                  </a:cubicBezTo>
                  <a:cubicBezTo>
                    <a:pt x="152" y="30"/>
                    <a:pt x="152" y="30"/>
                    <a:pt x="152" y="30"/>
                  </a:cubicBezTo>
                  <a:cubicBezTo>
                    <a:pt x="152" y="29"/>
                    <a:pt x="152" y="29"/>
                    <a:pt x="151" y="28"/>
                  </a:cubicBezTo>
                  <a:cubicBezTo>
                    <a:pt x="151" y="28"/>
                    <a:pt x="151" y="29"/>
                    <a:pt x="150" y="29"/>
                  </a:cubicBezTo>
                  <a:cubicBezTo>
                    <a:pt x="150" y="29"/>
                    <a:pt x="150" y="29"/>
                    <a:pt x="150" y="30"/>
                  </a:cubicBezTo>
                  <a:cubicBezTo>
                    <a:pt x="149" y="30"/>
                    <a:pt x="149" y="30"/>
                    <a:pt x="149" y="30"/>
                  </a:cubicBezTo>
                  <a:cubicBezTo>
                    <a:pt x="149" y="31"/>
                    <a:pt x="149" y="31"/>
                    <a:pt x="148" y="32"/>
                  </a:cubicBezTo>
                  <a:cubicBezTo>
                    <a:pt x="148" y="32"/>
                    <a:pt x="148" y="32"/>
                    <a:pt x="148" y="32"/>
                  </a:cubicBezTo>
                  <a:cubicBezTo>
                    <a:pt x="147" y="32"/>
                    <a:pt x="147" y="32"/>
                    <a:pt x="147" y="33"/>
                  </a:cubicBezTo>
                  <a:cubicBezTo>
                    <a:pt x="147" y="33"/>
                    <a:pt x="147" y="33"/>
                    <a:pt x="146" y="33"/>
                  </a:cubicBezTo>
                  <a:cubicBezTo>
                    <a:pt x="146" y="33"/>
                    <a:pt x="146" y="33"/>
                    <a:pt x="145" y="33"/>
                  </a:cubicBezTo>
                  <a:cubicBezTo>
                    <a:pt x="145" y="33"/>
                    <a:pt x="145" y="34"/>
                    <a:pt x="144" y="34"/>
                  </a:cubicBezTo>
                  <a:cubicBezTo>
                    <a:pt x="144" y="34"/>
                    <a:pt x="143" y="34"/>
                    <a:pt x="143" y="34"/>
                  </a:cubicBezTo>
                  <a:cubicBezTo>
                    <a:pt x="143" y="34"/>
                    <a:pt x="142" y="33"/>
                    <a:pt x="142" y="33"/>
                  </a:cubicBezTo>
                  <a:cubicBezTo>
                    <a:pt x="142" y="33"/>
                    <a:pt x="142" y="33"/>
                    <a:pt x="142" y="32"/>
                  </a:cubicBezTo>
                  <a:cubicBezTo>
                    <a:pt x="141" y="32"/>
                    <a:pt x="141" y="33"/>
                    <a:pt x="141" y="32"/>
                  </a:cubicBezTo>
                  <a:cubicBezTo>
                    <a:pt x="140" y="32"/>
                    <a:pt x="141" y="32"/>
                    <a:pt x="141" y="32"/>
                  </a:cubicBezTo>
                  <a:cubicBezTo>
                    <a:pt x="141" y="31"/>
                    <a:pt x="140" y="31"/>
                    <a:pt x="141" y="30"/>
                  </a:cubicBezTo>
                  <a:cubicBezTo>
                    <a:pt x="141" y="30"/>
                    <a:pt x="141" y="30"/>
                    <a:pt x="141" y="29"/>
                  </a:cubicBezTo>
                  <a:cubicBezTo>
                    <a:pt x="141" y="29"/>
                    <a:pt x="142" y="28"/>
                    <a:pt x="142" y="28"/>
                  </a:cubicBezTo>
                  <a:cubicBezTo>
                    <a:pt x="142" y="28"/>
                    <a:pt x="142" y="28"/>
                    <a:pt x="143" y="28"/>
                  </a:cubicBezTo>
                  <a:cubicBezTo>
                    <a:pt x="143" y="27"/>
                    <a:pt x="143" y="27"/>
                    <a:pt x="142" y="27"/>
                  </a:cubicBezTo>
                  <a:cubicBezTo>
                    <a:pt x="142" y="26"/>
                    <a:pt x="142" y="27"/>
                    <a:pt x="141" y="27"/>
                  </a:cubicBezTo>
                  <a:cubicBezTo>
                    <a:pt x="141" y="26"/>
                    <a:pt x="140" y="26"/>
                    <a:pt x="140" y="26"/>
                  </a:cubicBezTo>
                  <a:cubicBezTo>
                    <a:pt x="140" y="26"/>
                    <a:pt x="139" y="27"/>
                    <a:pt x="139" y="26"/>
                  </a:cubicBezTo>
                  <a:cubicBezTo>
                    <a:pt x="139" y="26"/>
                    <a:pt x="139" y="26"/>
                    <a:pt x="139" y="26"/>
                  </a:cubicBezTo>
                  <a:cubicBezTo>
                    <a:pt x="139" y="25"/>
                    <a:pt x="139" y="25"/>
                    <a:pt x="139" y="25"/>
                  </a:cubicBezTo>
                  <a:cubicBezTo>
                    <a:pt x="138" y="25"/>
                    <a:pt x="138" y="25"/>
                    <a:pt x="138" y="25"/>
                  </a:cubicBezTo>
                  <a:cubicBezTo>
                    <a:pt x="138" y="25"/>
                    <a:pt x="138" y="24"/>
                    <a:pt x="137" y="24"/>
                  </a:cubicBezTo>
                  <a:cubicBezTo>
                    <a:pt x="137" y="24"/>
                    <a:pt x="137" y="24"/>
                    <a:pt x="136" y="24"/>
                  </a:cubicBezTo>
                  <a:cubicBezTo>
                    <a:pt x="136" y="23"/>
                    <a:pt x="135" y="24"/>
                    <a:pt x="134" y="24"/>
                  </a:cubicBezTo>
                  <a:cubicBezTo>
                    <a:pt x="134" y="24"/>
                    <a:pt x="133" y="24"/>
                    <a:pt x="133" y="24"/>
                  </a:cubicBezTo>
                  <a:cubicBezTo>
                    <a:pt x="132" y="24"/>
                    <a:pt x="132" y="24"/>
                    <a:pt x="131" y="24"/>
                  </a:cubicBezTo>
                  <a:cubicBezTo>
                    <a:pt x="130" y="24"/>
                    <a:pt x="130" y="24"/>
                    <a:pt x="129" y="24"/>
                  </a:cubicBezTo>
                  <a:cubicBezTo>
                    <a:pt x="128" y="24"/>
                    <a:pt x="128" y="24"/>
                    <a:pt x="127" y="24"/>
                  </a:cubicBezTo>
                  <a:cubicBezTo>
                    <a:pt x="127" y="24"/>
                    <a:pt x="127" y="24"/>
                    <a:pt x="127" y="25"/>
                  </a:cubicBezTo>
                  <a:cubicBezTo>
                    <a:pt x="127" y="25"/>
                    <a:pt x="127" y="25"/>
                    <a:pt x="127" y="26"/>
                  </a:cubicBezTo>
                  <a:cubicBezTo>
                    <a:pt x="127" y="26"/>
                    <a:pt x="127" y="26"/>
                    <a:pt x="127" y="26"/>
                  </a:cubicBezTo>
                  <a:cubicBezTo>
                    <a:pt x="127" y="27"/>
                    <a:pt x="126" y="27"/>
                    <a:pt x="126" y="28"/>
                  </a:cubicBezTo>
                  <a:cubicBezTo>
                    <a:pt x="126" y="28"/>
                    <a:pt x="126" y="28"/>
                    <a:pt x="125" y="29"/>
                  </a:cubicBezTo>
                  <a:cubicBezTo>
                    <a:pt x="125" y="29"/>
                    <a:pt x="126" y="30"/>
                    <a:pt x="125" y="30"/>
                  </a:cubicBezTo>
                  <a:cubicBezTo>
                    <a:pt x="125" y="30"/>
                    <a:pt x="125" y="30"/>
                    <a:pt x="125" y="31"/>
                  </a:cubicBezTo>
                  <a:cubicBezTo>
                    <a:pt x="125" y="31"/>
                    <a:pt x="124" y="31"/>
                    <a:pt x="124" y="31"/>
                  </a:cubicBezTo>
                  <a:cubicBezTo>
                    <a:pt x="124" y="31"/>
                    <a:pt x="124" y="31"/>
                    <a:pt x="123" y="32"/>
                  </a:cubicBezTo>
                  <a:cubicBezTo>
                    <a:pt x="123" y="32"/>
                    <a:pt x="123" y="32"/>
                    <a:pt x="122" y="32"/>
                  </a:cubicBezTo>
                  <a:cubicBezTo>
                    <a:pt x="122" y="33"/>
                    <a:pt x="121" y="33"/>
                    <a:pt x="121" y="33"/>
                  </a:cubicBezTo>
                  <a:cubicBezTo>
                    <a:pt x="121" y="33"/>
                    <a:pt x="121" y="34"/>
                    <a:pt x="121" y="34"/>
                  </a:cubicBezTo>
                  <a:cubicBezTo>
                    <a:pt x="122" y="34"/>
                    <a:pt x="122" y="34"/>
                    <a:pt x="122" y="34"/>
                  </a:cubicBezTo>
                  <a:cubicBezTo>
                    <a:pt x="123" y="34"/>
                    <a:pt x="123" y="35"/>
                    <a:pt x="123" y="35"/>
                  </a:cubicBezTo>
                  <a:cubicBezTo>
                    <a:pt x="123" y="36"/>
                    <a:pt x="123" y="36"/>
                    <a:pt x="123" y="37"/>
                  </a:cubicBezTo>
                  <a:cubicBezTo>
                    <a:pt x="123" y="37"/>
                    <a:pt x="123" y="38"/>
                    <a:pt x="123" y="38"/>
                  </a:cubicBezTo>
                  <a:cubicBezTo>
                    <a:pt x="123" y="38"/>
                    <a:pt x="122" y="38"/>
                    <a:pt x="122" y="39"/>
                  </a:cubicBezTo>
                  <a:cubicBezTo>
                    <a:pt x="122" y="39"/>
                    <a:pt x="123" y="40"/>
                    <a:pt x="122" y="40"/>
                  </a:cubicBezTo>
                  <a:cubicBezTo>
                    <a:pt x="122" y="40"/>
                    <a:pt x="122" y="40"/>
                    <a:pt x="122" y="40"/>
                  </a:cubicBezTo>
                  <a:cubicBezTo>
                    <a:pt x="121" y="40"/>
                    <a:pt x="121" y="40"/>
                    <a:pt x="121" y="40"/>
                  </a:cubicBezTo>
                  <a:cubicBezTo>
                    <a:pt x="121" y="40"/>
                    <a:pt x="121" y="40"/>
                    <a:pt x="121" y="41"/>
                  </a:cubicBezTo>
                  <a:cubicBezTo>
                    <a:pt x="120" y="41"/>
                    <a:pt x="120" y="41"/>
                    <a:pt x="119" y="42"/>
                  </a:cubicBezTo>
                  <a:cubicBezTo>
                    <a:pt x="119" y="42"/>
                    <a:pt x="119" y="42"/>
                    <a:pt x="119" y="42"/>
                  </a:cubicBezTo>
                  <a:cubicBezTo>
                    <a:pt x="118" y="43"/>
                    <a:pt x="118" y="42"/>
                    <a:pt x="117" y="43"/>
                  </a:cubicBezTo>
                  <a:cubicBezTo>
                    <a:pt x="117" y="43"/>
                    <a:pt x="116" y="43"/>
                    <a:pt x="116" y="43"/>
                  </a:cubicBezTo>
                  <a:cubicBezTo>
                    <a:pt x="115" y="43"/>
                    <a:pt x="115" y="43"/>
                    <a:pt x="115" y="44"/>
                  </a:cubicBezTo>
                  <a:cubicBezTo>
                    <a:pt x="114" y="44"/>
                    <a:pt x="114" y="44"/>
                    <a:pt x="113" y="44"/>
                  </a:cubicBezTo>
                  <a:cubicBezTo>
                    <a:pt x="113" y="44"/>
                    <a:pt x="113" y="44"/>
                    <a:pt x="113" y="44"/>
                  </a:cubicBezTo>
                  <a:cubicBezTo>
                    <a:pt x="112" y="45"/>
                    <a:pt x="113" y="45"/>
                    <a:pt x="113" y="45"/>
                  </a:cubicBezTo>
                  <a:cubicBezTo>
                    <a:pt x="113" y="46"/>
                    <a:pt x="113" y="46"/>
                    <a:pt x="113" y="46"/>
                  </a:cubicBezTo>
                  <a:cubicBezTo>
                    <a:pt x="113" y="47"/>
                    <a:pt x="113" y="47"/>
                    <a:pt x="113" y="47"/>
                  </a:cubicBezTo>
                  <a:cubicBezTo>
                    <a:pt x="112" y="48"/>
                    <a:pt x="112" y="49"/>
                    <a:pt x="112" y="50"/>
                  </a:cubicBezTo>
                  <a:cubicBezTo>
                    <a:pt x="112" y="50"/>
                    <a:pt x="112" y="50"/>
                    <a:pt x="112" y="51"/>
                  </a:cubicBezTo>
                  <a:cubicBezTo>
                    <a:pt x="112" y="51"/>
                    <a:pt x="112" y="51"/>
                    <a:pt x="112" y="51"/>
                  </a:cubicBezTo>
                  <a:cubicBezTo>
                    <a:pt x="111" y="51"/>
                    <a:pt x="111" y="51"/>
                    <a:pt x="111" y="52"/>
                  </a:cubicBezTo>
                  <a:cubicBezTo>
                    <a:pt x="111" y="52"/>
                    <a:pt x="110" y="52"/>
                    <a:pt x="110" y="53"/>
                  </a:cubicBezTo>
                  <a:cubicBezTo>
                    <a:pt x="110" y="53"/>
                    <a:pt x="110" y="53"/>
                    <a:pt x="110" y="53"/>
                  </a:cubicBezTo>
                  <a:cubicBezTo>
                    <a:pt x="109" y="53"/>
                    <a:pt x="109" y="53"/>
                    <a:pt x="109" y="53"/>
                  </a:cubicBezTo>
                  <a:cubicBezTo>
                    <a:pt x="109" y="53"/>
                    <a:pt x="108" y="54"/>
                    <a:pt x="108" y="54"/>
                  </a:cubicBezTo>
                  <a:cubicBezTo>
                    <a:pt x="108" y="54"/>
                    <a:pt x="107" y="54"/>
                    <a:pt x="107" y="54"/>
                  </a:cubicBezTo>
                  <a:cubicBezTo>
                    <a:pt x="106" y="53"/>
                    <a:pt x="106" y="53"/>
                    <a:pt x="106" y="52"/>
                  </a:cubicBezTo>
                  <a:cubicBezTo>
                    <a:pt x="106" y="52"/>
                    <a:pt x="106" y="52"/>
                    <a:pt x="106" y="51"/>
                  </a:cubicBezTo>
                  <a:cubicBezTo>
                    <a:pt x="106" y="51"/>
                    <a:pt x="106" y="51"/>
                    <a:pt x="106" y="51"/>
                  </a:cubicBezTo>
                  <a:cubicBezTo>
                    <a:pt x="106" y="51"/>
                    <a:pt x="106" y="50"/>
                    <a:pt x="106" y="50"/>
                  </a:cubicBezTo>
                  <a:cubicBezTo>
                    <a:pt x="106" y="50"/>
                    <a:pt x="105" y="50"/>
                    <a:pt x="105" y="49"/>
                  </a:cubicBezTo>
                  <a:cubicBezTo>
                    <a:pt x="105" y="49"/>
                    <a:pt x="105" y="49"/>
                    <a:pt x="106" y="48"/>
                  </a:cubicBezTo>
                  <a:cubicBezTo>
                    <a:pt x="106" y="48"/>
                    <a:pt x="106" y="48"/>
                    <a:pt x="106" y="47"/>
                  </a:cubicBezTo>
                  <a:cubicBezTo>
                    <a:pt x="106" y="47"/>
                    <a:pt x="106" y="47"/>
                    <a:pt x="106" y="46"/>
                  </a:cubicBezTo>
                  <a:cubicBezTo>
                    <a:pt x="106" y="46"/>
                    <a:pt x="107" y="46"/>
                    <a:pt x="107" y="46"/>
                  </a:cubicBezTo>
                  <a:cubicBezTo>
                    <a:pt x="107" y="45"/>
                    <a:pt x="107" y="45"/>
                    <a:pt x="107" y="44"/>
                  </a:cubicBezTo>
                  <a:cubicBezTo>
                    <a:pt x="107" y="44"/>
                    <a:pt x="108" y="43"/>
                    <a:pt x="108" y="43"/>
                  </a:cubicBezTo>
                  <a:cubicBezTo>
                    <a:pt x="108" y="43"/>
                    <a:pt x="107" y="43"/>
                    <a:pt x="107" y="42"/>
                  </a:cubicBezTo>
                  <a:cubicBezTo>
                    <a:pt x="107" y="42"/>
                    <a:pt x="106" y="43"/>
                    <a:pt x="106" y="43"/>
                  </a:cubicBezTo>
                  <a:cubicBezTo>
                    <a:pt x="105" y="43"/>
                    <a:pt x="105" y="43"/>
                    <a:pt x="104" y="42"/>
                  </a:cubicBezTo>
                  <a:cubicBezTo>
                    <a:pt x="104" y="42"/>
                    <a:pt x="104" y="42"/>
                    <a:pt x="103" y="42"/>
                  </a:cubicBezTo>
                  <a:cubicBezTo>
                    <a:pt x="103" y="42"/>
                    <a:pt x="102" y="43"/>
                    <a:pt x="102" y="42"/>
                  </a:cubicBezTo>
                  <a:cubicBezTo>
                    <a:pt x="102" y="42"/>
                    <a:pt x="102" y="42"/>
                    <a:pt x="102" y="42"/>
                  </a:cubicBezTo>
                  <a:cubicBezTo>
                    <a:pt x="102" y="41"/>
                    <a:pt x="102" y="41"/>
                    <a:pt x="102" y="41"/>
                  </a:cubicBezTo>
                  <a:cubicBezTo>
                    <a:pt x="102" y="40"/>
                    <a:pt x="100" y="41"/>
                    <a:pt x="100" y="41"/>
                  </a:cubicBezTo>
                  <a:cubicBezTo>
                    <a:pt x="99" y="41"/>
                    <a:pt x="98" y="41"/>
                    <a:pt x="98" y="41"/>
                  </a:cubicBezTo>
                  <a:cubicBezTo>
                    <a:pt x="98" y="41"/>
                    <a:pt x="98" y="41"/>
                    <a:pt x="98" y="41"/>
                  </a:cubicBezTo>
                  <a:cubicBezTo>
                    <a:pt x="98" y="40"/>
                    <a:pt x="98" y="40"/>
                    <a:pt x="98" y="40"/>
                  </a:cubicBezTo>
                  <a:cubicBezTo>
                    <a:pt x="98" y="39"/>
                    <a:pt x="98" y="39"/>
                    <a:pt x="97" y="39"/>
                  </a:cubicBezTo>
                  <a:cubicBezTo>
                    <a:pt x="97" y="38"/>
                    <a:pt x="97" y="39"/>
                    <a:pt x="96" y="38"/>
                  </a:cubicBezTo>
                  <a:cubicBezTo>
                    <a:pt x="95" y="38"/>
                    <a:pt x="95" y="38"/>
                    <a:pt x="95" y="38"/>
                  </a:cubicBezTo>
                  <a:cubicBezTo>
                    <a:pt x="94" y="38"/>
                    <a:pt x="94" y="38"/>
                    <a:pt x="94" y="37"/>
                  </a:cubicBezTo>
                  <a:cubicBezTo>
                    <a:pt x="94" y="37"/>
                    <a:pt x="94" y="37"/>
                    <a:pt x="93" y="37"/>
                  </a:cubicBezTo>
                  <a:cubicBezTo>
                    <a:pt x="93" y="37"/>
                    <a:pt x="92" y="37"/>
                    <a:pt x="92" y="37"/>
                  </a:cubicBezTo>
                  <a:cubicBezTo>
                    <a:pt x="91" y="38"/>
                    <a:pt x="91" y="38"/>
                    <a:pt x="90" y="38"/>
                  </a:cubicBezTo>
                  <a:cubicBezTo>
                    <a:pt x="90" y="38"/>
                    <a:pt x="89" y="38"/>
                    <a:pt x="89" y="38"/>
                  </a:cubicBezTo>
                  <a:cubicBezTo>
                    <a:pt x="89" y="38"/>
                    <a:pt x="90" y="38"/>
                    <a:pt x="90" y="37"/>
                  </a:cubicBezTo>
                  <a:cubicBezTo>
                    <a:pt x="90" y="37"/>
                    <a:pt x="90" y="37"/>
                    <a:pt x="90" y="36"/>
                  </a:cubicBezTo>
                  <a:cubicBezTo>
                    <a:pt x="90" y="36"/>
                    <a:pt x="90" y="36"/>
                    <a:pt x="90" y="35"/>
                  </a:cubicBezTo>
                  <a:cubicBezTo>
                    <a:pt x="90" y="34"/>
                    <a:pt x="91" y="34"/>
                    <a:pt x="91" y="34"/>
                  </a:cubicBezTo>
                  <a:cubicBezTo>
                    <a:pt x="91" y="33"/>
                    <a:pt x="90" y="33"/>
                    <a:pt x="90" y="33"/>
                  </a:cubicBezTo>
                  <a:cubicBezTo>
                    <a:pt x="90" y="33"/>
                    <a:pt x="90" y="33"/>
                    <a:pt x="89" y="33"/>
                  </a:cubicBezTo>
                  <a:cubicBezTo>
                    <a:pt x="89" y="33"/>
                    <a:pt x="89" y="33"/>
                    <a:pt x="88" y="33"/>
                  </a:cubicBezTo>
                  <a:cubicBezTo>
                    <a:pt x="88" y="32"/>
                    <a:pt x="88" y="32"/>
                    <a:pt x="89" y="31"/>
                  </a:cubicBezTo>
                  <a:cubicBezTo>
                    <a:pt x="89" y="31"/>
                    <a:pt x="89" y="31"/>
                    <a:pt x="90" y="31"/>
                  </a:cubicBezTo>
                  <a:cubicBezTo>
                    <a:pt x="90" y="30"/>
                    <a:pt x="90" y="30"/>
                    <a:pt x="90" y="30"/>
                  </a:cubicBezTo>
                  <a:cubicBezTo>
                    <a:pt x="90" y="30"/>
                    <a:pt x="90" y="29"/>
                    <a:pt x="90" y="29"/>
                  </a:cubicBezTo>
                  <a:cubicBezTo>
                    <a:pt x="91" y="29"/>
                    <a:pt x="91" y="29"/>
                    <a:pt x="91" y="28"/>
                  </a:cubicBezTo>
                  <a:cubicBezTo>
                    <a:pt x="92" y="28"/>
                    <a:pt x="92" y="28"/>
                    <a:pt x="92" y="28"/>
                  </a:cubicBezTo>
                  <a:cubicBezTo>
                    <a:pt x="92" y="28"/>
                    <a:pt x="92" y="27"/>
                    <a:pt x="93" y="27"/>
                  </a:cubicBezTo>
                  <a:cubicBezTo>
                    <a:pt x="93" y="27"/>
                    <a:pt x="93" y="27"/>
                    <a:pt x="93" y="27"/>
                  </a:cubicBezTo>
                  <a:cubicBezTo>
                    <a:pt x="94" y="27"/>
                    <a:pt x="94" y="27"/>
                    <a:pt x="94" y="26"/>
                  </a:cubicBezTo>
                  <a:cubicBezTo>
                    <a:pt x="94" y="26"/>
                    <a:pt x="95" y="26"/>
                    <a:pt x="95" y="26"/>
                  </a:cubicBezTo>
                  <a:cubicBezTo>
                    <a:pt x="95" y="26"/>
                    <a:pt x="95" y="26"/>
                    <a:pt x="96" y="25"/>
                  </a:cubicBezTo>
                  <a:cubicBezTo>
                    <a:pt x="96" y="25"/>
                    <a:pt x="96" y="24"/>
                    <a:pt x="96" y="24"/>
                  </a:cubicBezTo>
                  <a:cubicBezTo>
                    <a:pt x="96" y="24"/>
                    <a:pt x="97" y="24"/>
                    <a:pt x="97" y="24"/>
                  </a:cubicBezTo>
                  <a:cubicBezTo>
                    <a:pt x="97" y="24"/>
                    <a:pt x="97" y="24"/>
                    <a:pt x="98" y="24"/>
                  </a:cubicBezTo>
                  <a:cubicBezTo>
                    <a:pt x="98" y="24"/>
                    <a:pt x="98" y="24"/>
                    <a:pt x="99" y="23"/>
                  </a:cubicBezTo>
                  <a:cubicBezTo>
                    <a:pt x="99" y="23"/>
                    <a:pt x="99" y="23"/>
                    <a:pt x="100" y="23"/>
                  </a:cubicBezTo>
                  <a:cubicBezTo>
                    <a:pt x="100" y="23"/>
                    <a:pt x="100" y="23"/>
                    <a:pt x="100" y="22"/>
                  </a:cubicBezTo>
                  <a:cubicBezTo>
                    <a:pt x="100" y="22"/>
                    <a:pt x="100" y="22"/>
                    <a:pt x="100" y="22"/>
                  </a:cubicBezTo>
                  <a:cubicBezTo>
                    <a:pt x="100" y="21"/>
                    <a:pt x="100" y="22"/>
                    <a:pt x="101" y="22"/>
                  </a:cubicBezTo>
                  <a:cubicBezTo>
                    <a:pt x="101" y="22"/>
                    <a:pt x="101" y="22"/>
                    <a:pt x="101" y="22"/>
                  </a:cubicBezTo>
                  <a:cubicBezTo>
                    <a:pt x="102" y="22"/>
                    <a:pt x="102" y="22"/>
                    <a:pt x="102" y="22"/>
                  </a:cubicBezTo>
                  <a:cubicBezTo>
                    <a:pt x="103" y="22"/>
                    <a:pt x="103" y="22"/>
                    <a:pt x="103" y="22"/>
                  </a:cubicBezTo>
                  <a:cubicBezTo>
                    <a:pt x="103" y="22"/>
                    <a:pt x="103" y="22"/>
                    <a:pt x="104" y="21"/>
                  </a:cubicBezTo>
                  <a:cubicBezTo>
                    <a:pt x="104" y="21"/>
                    <a:pt x="103" y="21"/>
                    <a:pt x="103" y="21"/>
                  </a:cubicBezTo>
                  <a:cubicBezTo>
                    <a:pt x="103" y="20"/>
                    <a:pt x="103" y="21"/>
                    <a:pt x="102" y="20"/>
                  </a:cubicBezTo>
                  <a:cubicBezTo>
                    <a:pt x="102" y="20"/>
                    <a:pt x="102" y="20"/>
                    <a:pt x="102" y="20"/>
                  </a:cubicBezTo>
                  <a:cubicBezTo>
                    <a:pt x="102" y="20"/>
                    <a:pt x="103" y="20"/>
                    <a:pt x="103" y="20"/>
                  </a:cubicBezTo>
                  <a:cubicBezTo>
                    <a:pt x="104" y="20"/>
                    <a:pt x="104" y="20"/>
                    <a:pt x="104" y="20"/>
                  </a:cubicBezTo>
                  <a:cubicBezTo>
                    <a:pt x="104" y="20"/>
                    <a:pt x="104" y="20"/>
                    <a:pt x="104" y="20"/>
                  </a:cubicBezTo>
                  <a:cubicBezTo>
                    <a:pt x="104" y="20"/>
                    <a:pt x="104" y="20"/>
                    <a:pt x="104" y="20"/>
                  </a:cubicBezTo>
                  <a:cubicBezTo>
                    <a:pt x="104" y="20"/>
                    <a:pt x="105" y="20"/>
                    <a:pt x="105" y="20"/>
                  </a:cubicBezTo>
                  <a:cubicBezTo>
                    <a:pt x="105" y="20"/>
                    <a:pt x="105" y="20"/>
                    <a:pt x="105" y="20"/>
                  </a:cubicBezTo>
                  <a:cubicBezTo>
                    <a:pt x="106" y="20"/>
                    <a:pt x="106" y="20"/>
                    <a:pt x="106" y="20"/>
                  </a:cubicBezTo>
                  <a:cubicBezTo>
                    <a:pt x="106" y="20"/>
                    <a:pt x="106" y="20"/>
                    <a:pt x="107" y="20"/>
                  </a:cubicBezTo>
                  <a:cubicBezTo>
                    <a:pt x="107" y="19"/>
                    <a:pt x="107" y="19"/>
                    <a:pt x="107" y="19"/>
                  </a:cubicBezTo>
                  <a:cubicBezTo>
                    <a:pt x="107" y="19"/>
                    <a:pt x="108" y="19"/>
                    <a:pt x="108" y="19"/>
                  </a:cubicBezTo>
                  <a:cubicBezTo>
                    <a:pt x="108" y="19"/>
                    <a:pt x="108" y="20"/>
                    <a:pt x="109" y="20"/>
                  </a:cubicBezTo>
                  <a:cubicBezTo>
                    <a:pt x="109" y="19"/>
                    <a:pt x="109" y="19"/>
                    <a:pt x="110" y="19"/>
                  </a:cubicBezTo>
                  <a:cubicBezTo>
                    <a:pt x="110" y="19"/>
                    <a:pt x="111" y="19"/>
                    <a:pt x="111" y="19"/>
                  </a:cubicBezTo>
                  <a:cubicBezTo>
                    <a:pt x="111" y="19"/>
                    <a:pt x="112" y="18"/>
                    <a:pt x="112" y="18"/>
                  </a:cubicBezTo>
                  <a:cubicBezTo>
                    <a:pt x="113" y="18"/>
                    <a:pt x="113" y="18"/>
                    <a:pt x="113" y="17"/>
                  </a:cubicBezTo>
                  <a:cubicBezTo>
                    <a:pt x="114" y="17"/>
                    <a:pt x="114" y="17"/>
                    <a:pt x="114" y="17"/>
                  </a:cubicBezTo>
                  <a:cubicBezTo>
                    <a:pt x="115" y="16"/>
                    <a:pt x="114" y="16"/>
                    <a:pt x="115" y="15"/>
                  </a:cubicBezTo>
                  <a:cubicBezTo>
                    <a:pt x="115" y="15"/>
                    <a:pt x="115" y="15"/>
                    <a:pt x="115" y="15"/>
                  </a:cubicBezTo>
                  <a:cubicBezTo>
                    <a:pt x="116" y="15"/>
                    <a:pt x="116" y="15"/>
                    <a:pt x="116" y="15"/>
                  </a:cubicBezTo>
                  <a:cubicBezTo>
                    <a:pt x="117" y="15"/>
                    <a:pt x="117" y="15"/>
                    <a:pt x="117" y="15"/>
                  </a:cubicBezTo>
                  <a:cubicBezTo>
                    <a:pt x="117" y="15"/>
                    <a:pt x="118" y="15"/>
                    <a:pt x="118" y="15"/>
                  </a:cubicBezTo>
                  <a:cubicBezTo>
                    <a:pt x="118" y="14"/>
                    <a:pt x="118" y="14"/>
                    <a:pt x="118" y="14"/>
                  </a:cubicBezTo>
                  <a:cubicBezTo>
                    <a:pt x="118" y="14"/>
                    <a:pt x="118" y="14"/>
                    <a:pt x="118" y="13"/>
                  </a:cubicBezTo>
                  <a:cubicBezTo>
                    <a:pt x="118" y="13"/>
                    <a:pt x="118" y="13"/>
                    <a:pt x="118" y="13"/>
                  </a:cubicBezTo>
                  <a:cubicBezTo>
                    <a:pt x="119" y="13"/>
                    <a:pt x="119" y="13"/>
                    <a:pt x="119" y="13"/>
                  </a:cubicBezTo>
                  <a:cubicBezTo>
                    <a:pt x="119" y="13"/>
                    <a:pt x="120" y="13"/>
                    <a:pt x="120" y="13"/>
                  </a:cubicBezTo>
                  <a:cubicBezTo>
                    <a:pt x="120" y="13"/>
                    <a:pt x="120" y="13"/>
                    <a:pt x="120" y="13"/>
                  </a:cubicBezTo>
                  <a:cubicBezTo>
                    <a:pt x="121" y="13"/>
                    <a:pt x="120" y="14"/>
                    <a:pt x="121" y="14"/>
                  </a:cubicBezTo>
                  <a:cubicBezTo>
                    <a:pt x="121" y="14"/>
                    <a:pt x="121" y="14"/>
                    <a:pt x="122" y="14"/>
                  </a:cubicBezTo>
                  <a:cubicBezTo>
                    <a:pt x="122" y="14"/>
                    <a:pt x="122" y="14"/>
                    <a:pt x="122" y="14"/>
                  </a:cubicBezTo>
                  <a:cubicBezTo>
                    <a:pt x="122" y="14"/>
                    <a:pt x="123" y="14"/>
                    <a:pt x="123" y="13"/>
                  </a:cubicBezTo>
                  <a:cubicBezTo>
                    <a:pt x="123" y="13"/>
                    <a:pt x="122" y="13"/>
                    <a:pt x="123" y="13"/>
                  </a:cubicBezTo>
                  <a:cubicBezTo>
                    <a:pt x="123" y="12"/>
                    <a:pt x="123" y="13"/>
                    <a:pt x="123" y="13"/>
                  </a:cubicBezTo>
                  <a:cubicBezTo>
                    <a:pt x="124" y="13"/>
                    <a:pt x="124" y="13"/>
                    <a:pt x="124" y="13"/>
                  </a:cubicBezTo>
                  <a:cubicBezTo>
                    <a:pt x="124" y="13"/>
                    <a:pt x="124" y="13"/>
                    <a:pt x="124" y="13"/>
                  </a:cubicBezTo>
                  <a:cubicBezTo>
                    <a:pt x="125" y="13"/>
                    <a:pt x="125" y="13"/>
                    <a:pt x="125" y="13"/>
                  </a:cubicBezTo>
                  <a:cubicBezTo>
                    <a:pt x="126" y="13"/>
                    <a:pt x="126" y="13"/>
                    <a:pt x="126" y="13"/>
                  </a:cubicBezTo>
                  <a:cubicBezTo>
                    <a:pt x="127" y="13"/>
                    <a:pt x="127" y="13"/>
                    <a:pt x="128" y="12"/>
                  </a:cubicBezTo>
                  <a:cubicBezTo>
                    <a:pt x="128" y="12"/>
                    <a:pt x="128" y="12"/>
                    <a:pt x="128" y="12"/>
                  </a:cubicBezTo>
                  <a:cubicBezTo>
                    <a:pt x="129" y="11"/>
                    <a:pt x="129" y="11"/>
                    <a:pt x="129" y="11"/>
                  </a:cubicBezTo>
                  <a:cubicBezTo>
                    <a:pt x="129" y="11"/>
                    <a:pt x="130" y="11"/>
                    <a:pt x="130" y="10"/>
                  </a:cubicBezTo>
                  <a:cubicBezTo>
                    <a:pt x="130" y="10"/>
                    <a:pt x="130" y="10"/>
                    <a:pt x="130" y="10"/>
                  </a:cubicBezTo>
                  <a:cubicBezTo>
                    <a:pt x="130" y="10"/>
                    <a:pt x="129" y="10"/>
                    <a:pt x="129" y="10"/>
                  </a:cubicBezTo>
                  <a:cubicBezTo>
                    <a:pt x="129" y="10"/>
                    <a:pt x="129" y="9"/>
                    <a:pt x="129" y="9"/>
                  </a:cubicBezTo>
                  <a:cubicBezTo>
                    <a:pt x="129" y="9"/>
                    <a:pt x="129" y="9"/>
                    <a:pt x="129" y="8"/>
                  </a:cubicBezTo>
                  <a:cubicBezTo>
                    <a:pt x="129" y="8"/>
                    <a:pt x="129" y="8"/>
                    <a:pt x="130" y="8"/>
                  </a:cubicBezTo>
                  <a:cubicBezTo>
                    <a:pt x="130" y="8"/>
                    <a:pt x="130" y="8"/>
                    <a:pt x="130" y="8"/>
                  </a:cubicBezTo>
                  <a:cubicBezTo>
                    <a:pt x="130" y="8"/>
                    <a:pt x="130" y="8"/>
                    <a:pt x="131" y="8"/>
                  </a:cubicBezTo>
                  <a:cubicBezTo>
                    <a:pt x="131" y="8"/>
                    <a:pt x="131" y="8"/>
                    <a:pt x="131" y="8"/>
                  </a:cubicBezTo>
                  <a:cubicBezTo>
                    <a:pt x="131" y="8"/>
                    <a:pt x="132" y="8"/>
                    <a:pt x="132" y="8"/>
                  </a:cubicBezTo>
                  <a:cubicBezTo>
                    <a:pt x="132" y="8"/>
                    <a:pt x="132" y="7"/>
                    <a:pt x="132" y="7"/>
                  </a:cubicBezTo>
                  <a:cubicBezTo>
                    <a:pt x="132" y="7"/>
                    <a:pt x="132" y="7"/>
                    <a:pt x="132" y="6"/>
                  </a:cubicBezTo>
                  <a:cubicBezTo>
                    <a:pt x="132" y="6"/>
                    <a:pt x="132" y="6"/>
                    <a:pt x="132" y="6"/>
                  </a:cubicBezTo>
                  <a:cubicBezTo>
                    <a:pt x="131" y="6"/>
                    <a:pt x="131" y="6"/>
                    <a:pt x="131" y="6"/>
                  </a:cubicBezTo>
                  <a:cubicBezTo>
                    <a:pt x="131" y="6"/>
                    <a:pt x="131" y="6"/>
                    <a:pt x="131" y="6"/>
                  </a:cubicBezTo>
                  <a:cubicBezTo>
                    <a:pt x="130" y="5"/>
                    <a:pt x="130" y="5"/>
                    <a:pt x="130" y="5"/>
                  </a:cubicBezTo>
                  <a:cubicBezTo>
                    <a:pt x="129" y="5"/>
                    <a:pt x="129" y="5"/>
                    <a:pt x="128" y="5"/>
                  </a:cubicBezTo>
                  <a:cubicBezTo>
                    <a:pt x="128" y="5"/>
                    <a:pt x="127" y="5"/>
                    <a:pt x="127" y="5"/>
                  </a:cubicBezTo>
                  <a:cubicBezTo>
                    <a:pt x="126" y="5"/>
                    <a:pt x="126" y="5"/>
                    <a:pt x="126" y="6"/>
                  </a:cubicBezTo>
                  <a:cubicBezTo>
                    <a:pt x="126" y="6"/>
                    <a:pt x="125" y="6"/>
                    <a:pt x="125" y="6"/>
                  </a:cubicBezTo>
                  <a:cubicBezTo>
                    <a:pt x="125" y="7"/>
                    <a:pt x="125" y="7"/>
                    <a:pt x="125" y="8"/>
                  </a:cubicBezTo>
                  <a:cubicBezTo>
                    <a:pt x="125" y="8"/>
                    <a:pt x="125" y="8"/>
                    <a:pt x="124" y="8"/>
                  </a:cubicBezTo>
                  <a:cubicBezTo>
                    <a:pt x="124" y="8"/>
                    <a:pt x="124" y="8"/>
                    <a:pt x="123" y="8"/>
                  </a:cubicBezTo>
                  <a:cubicBezTo>
                    <a:pt x="123" y="8"/>
                    <a:pt x="123" y="8"/>
                    <a:pt x="123" y="9"/>
                  </a:cubicBezTo>
                  <a:cubicBezTo>
                    <a:pt x="123" y="9"/>
                    <a:pt x="122" y="9"/>
                    <a:pt x="122" y="9"/>
                  </a:cubicBezTo>
                  <a:cubicBezTo>
                    <a:pt x="121" y="10"/>
                    <a:pt x="121" y="10"/>
                    <a:pt x="121" y="10"/>
                  </a:cubicBezTo>
                  <a:cubicBezTo>
                    <a:pt x="120" y="10"/>
                    <a:pt x="120" y="10"/>
                    <a:pt x="120" y="10"/>
                  </a:cubicBezTo>
                  <a:cubicBezTo>
                    <a:pt x="120" y="10"/>
                    <a:pt x="120" y="10"/>
                    <a:pt x="120" y="10"/>
                  </a:cubicBezTo>
                  <a:cubicBezTo>
                    <a:pt x="119" y="10"/>
                    <a:pt x="119" y="11"/>
                    <a:pt x="119" y="11"/>
                  </a:cubicBezTo>
                  <a:cubicBezTo>
                    <a:pt x="119" y="11"/>
                    <a:pt x="119" y="11"/>
                    <a:pt x="118" y="11"/>
                  </a:cubicBezTo>
                  <a:cubicBezTo>
                    <a:pt x="118" y="11"/>
                    <a:pt x="117" y="11"/>
                    <a:pt x="117" y="11"/>
                  </a:cubicBezTo>
                  <a:cubicBezTo>
                    <a:pt x="117" y="11"/>
                    <a:pt x="117" y="10"/>
                    <a:pt x="117" y="10"/>
                  </a:cubicBezTo>
                  <a:cubicBezTo>
                    <a:pt x="117" y="10"/>
                    <a:pt x="117" y="10"/>
                    <a:pt x="117" y="10"/>
                  </a:cubicBezTo>
                  <a:cubicBezTo>
                    <a:pt x="117" y="10"/>
                    <a:pt x="116" y="9"/>
                    <a:pt x="117" y="9"/>
                  </a:cubicBezTo>
                  <a:cubicBezTo>
                    <a:pt x="117" y="9"/>
                    <a:pt x="117" y="9"/>
                    <a:pt x="118" y="9"/>
                  </a:cubicBezTo>
                  <a:cubicBezTo>
                    <a:pt x="118" y="8"/>
                    <a:pt x="118" y="9"/>
                    <a:pt x="119" y="8"/>
                  </a:cubicBezTo>
                  <a:cubicBezTo>
                    <a:pt x="119" y="8"/>
                    <a:pt x="119" y="8"/>
                    <a:pt x="119" y="7"/>
                  </a:cubicBezTo>
                  <a:cubicBezTo>
                    <a:pt x="119" y="7"/>
                    <a:pt x="119" y="7"/>
                    <a:pt x="118" y="7"/>
                  </a:cubicBezTo>
                  <a:cubicBezTo>
                    <a:pt x="118" y="6"/>
                    <a:pt x="118" y="6"/>
                    <a:pt x="117" y="7"/>
                  </a:cubicBezTo>
                  <a:cubicBezTo>
                    <a:pt x="117" y="7"/>
                    <a:pt x="117" y="7"/>
                    <a:pt x="116" y="7"/>
                  </a:cubicBezTo>
                  <a:cubicBezTo>
                    <a:pt x="116" y="7"/>
                    <a:pt x="116" y="7"/>
                    <a:pt x="116" y="8"/>
                  </a:cubicBezTo>
                  <a:cubicBezTo>
                    <a:pt x="116" y="8"/>
                    <a:pt x="115" y="8"/>
                    <a:pt x="115" y="8"/>
                  </a:cubicBezTo>
                  <a:cubicBezTo>
                    <a:pt x="115" y="8"/>
                    <a:pt x="115" y="9"/>
                    <a:pt x="114" y="8"/>
                  </a:cubicBezTo>
                  <a:cubicBezTo>
                    <a:pt x="114" y="8"/>
                    <a:pt x="114" y="8"/>
                    <a:pt x="115" y="7"/>
                  </a:cubicBezTo>
                  <a:cubicBezTo>
                    <a:pt x="115" y="7"/>
                    <a:pt x="115" y="7"/>
                    <a:pt x="115" y="6"/>
                  </a:cubicBezTo>
                  <a:cubicBezTo>
                    <a:pt x="115" y="6"/>
                    <a:pt x="116" y="6"/>
                    <a:pt x="116" y="6"/>
                  </a:cubicBezTo>
                  <a:cubicBezTo>
                    <a:pt x="116" y="6"/>
                    <a:pt x="116" y="5"/>
                    <a:pt x="115" y="5"/>
                  </a:cubicBezTo>
                  <a:cubicBezTo>
                    <a:pt x="115" y="5"/>
                    <a:pt x="115" y="5"/>
                    <a:pt x="114" y="5"/>
                  </a:cubicBezTo>
                  <a:cubicBezTo>
                    <a:pt x="114" y="5"/>
                    <a:pt x="114" y="6"/>
                    <a:pt x="113" y="6"/>
                  </a:cubicBezTo>
                  <a:cubicBezTo>
                    <a:pt x="113" y="5"/>
                    <a:pt x="113" y="5"/>
                    <a:pt x="113" y="5"/>
                  </a:cubicBezTo>
                  <a:cubicBezTo>
                    <a:pt x="113" y="5"/>
                    <a:pt x="114" y="4"/>
                    <a:pt x="114" y="4"/>
                  </a:cubicBezTo>
                  <a:cubicBezTo>
                    <a:pt x="115" y="4"/>
                    <a:pt x="115" y="4"/>
                    <a:pt x="115" y="4"/>
                  </a:cubicBezTo>
                  <a:cubicBezTo>
                    <a:pt x="115" y="4"/>
                    <a:pt x="115" y="4"/>
                    <a:pt x="115" y="4"/>
                  </a:cubicBezTo>
                  <a:cubicBezTo>
                    <a:pt x="115" y="3"/>
                    <a:pt x="115" y="3"/>
                    <a:pt x="115" y="3"/>
                  </a:cubicBezTo>
                  <a:cubicBezTo>
                    <a:pt x="115" y="3"/>
                    <a:pt x="115" y="3"/>
                    <a:pt x="115" y="2"/>
                  </a:cubicBezTo>
                  <a:cubicBezTo>
                    <a:pt x="115" y="2"/>
                    <a:pt x="115" y="2"/>
                    <a:pt x="115" y="1"/>
                  </a:cubicBezTo>
                  <a:cubicBezTo>
                    <a:pt x="115" y="1"/>
                    <a:pt x="115" y="1"/>
                    <a:pt x="114" y="1"/>
                  </a:cubicBezTo>
                  <a:cubicBezTo>
                    <a:pt x="114" y="1"/>
                    <a:pt x="114" y="1"/>
                    <a:pt x="113" y="0"/>
                  </a:cubicBezTo>
                  <a:cubicBezTo>
                    <a:pt x="113" y="0"/>
                    <a:pt x="113" y="0"/>
                    <a:pt x="113" y="0"/>
                  </a:cubicBezTo>
                  <a:cubicBezTo>
                    <a:pt x="112" y="0"/>
                    <a:pt x="112" y="0"/>
                    <a:pt x="112" y="1"/>
                  </a:cubicBezTo>
                  <a:cubicBezTo>
                    <a:pt x="111" y="1"/>
                    <a:pt x="111" y="0"/>
                    <a:pt x="111" y="1"/>
                  </a:cubicBezTo>
                  <a:cubicBezTo>
                    <a:pt x="110" y="1"/>
                    <a:pt x="111" y="1"/>
                    <a:pt x="110" y="1"/>
                  </a:cubicBezTo>
                  <a:cubicBezTo>
                    <a:pt x="110" y="1"/>
                    <a:pt x="110" y="1"/>
                    <a:pt x="110" y="1"/>
                  </a:cubicBezTo>
                  <a:cubicBezTo>
                    <a:pt x="109" y="1"/>
                    <a:pt x="109" y="2"/>
                    <a:pt x="109" y="2"/>
                  </a:cubicBezTo>
                  <a:cubicBezTo>
                    <a:pt x="109" y="3"/>
                    <a:pt x="108" y="3"/>
                    <a:pt x="108" y="3"/>
                  </a:cubicBezTo>
                  <a:cubicBezTo>
                    <a:pt x="108" y="3"/>
                    <a:pt x="108" y="3"/>
                    <a:pt x="108" y="3"/>
                  </a:cubicBezTo>
                  <a:cubicBezTo>
                    <a:pt x="108" y="4"/>
                    <a:pt x="107" y="4"/>
                    <a:pt x="107" y="4"/>
                  </a:cubicBezTo>
                  <a:cubicBezTo>
                    <a:pt x="107" y="4"/>
                    <a:pt x="107" y="4"/>
                    <a:pt x="106" y="4"/>
                  </a:cubicBezTo>
                  <a:cubicBezTo>
                    <a:pt x="106" y="4"/>
                    <a:pt x="106" y="5"/>
                    <a:pt x="106" y="5"/>
                  </a:cubicBezTo>
                  <a:cubicBezTo>
                    <a:pt x="106" y="5"/>
                    <a:pt x="107" y="5"/>
                    <a:pt x="107" y="5"/>
                  </a:cubicBezTo>
                  <a:cubicBezTo>
                    <a:pt x="107" y="5"/>
                    <a:pt x="108" y="5"/>
                    <a:pt x="108" y="5"/>
                  </a:cubicBezTo>
                  <a:cubicBezTo>
                    <a:pt x="108" y="6"/>
                    <a:pt x="109" y="5"/>
                    <a:pt x="109" y="6"/>
                  </a:cubicBezTo>
                  <a:cubicBezTo>
                    <a:pt x="109" y="6"/>
                    <a:pt x="109" y="7"/>
                    <a:pt x="109" y="7"/>
                  </a:cubicBezTo>
                  <a:cubicBezTo>
                    <a:pt x="108" y="7"/>
                    <a:pt x="108" y="7"/>
                    <a:pt x="107" y="7"/>
                  </a:cubicBezTo>
                  <a:cubicBezTo>
                    <a:pt x="107" y="7"/>
                    <a:pt x="107" y="7"/>
                    <a:pt x="107" y="7"/>
                  </a:cubicBezTo>
                  <a:cubicBezTo>
                    <a:pt x="107" y="8"/>
                    <a:pt x="107" y="8"/>
                    <a:pt x="107" y="8"/>
                  </a:cubicBezTo>
                  <a:cubicBezTo>
                    <a:pt x="107" y="8"/>
                    <a:pt x="108" y="8"/>
                    <a:pt x="108" y="8"/>
                  </a:cubicBezTo>
                  <a:cubicBezTo>
                    <a:pt x="108" y="8"/>
                    <a:pt x="109" y="8"/>
                    <a:pt x="108" y="8"/>
                  </a:cubicBezTo>
                  <a:cubicBezTo>
                    <a:pt x="108" y="9"/>
                    <a:pt x="108" y="8"/>
                    <a:pt x="108" y="8"/>
                  </a:cubicBezTo>
                  <a:cubicBezTo>
                    <a:pt x="107" y="8"/>
                    <a:pt x="107" y="8"/>
                    <a:pt x="107" y="8"/>
                  </a:cubicBezTo>
                  <a:cubicBezTo>
                    <a:pt x="107" y="9"/>
                    <a:pt x="107" y="9"/>
                    <a:pt x="106" y="9"/>
                  </a:cubicBezTo>
                  <a:cubicBezTo>
                    <a:pt x="106" y="9"/>
                    <a:pt x="106" y="9"/>
                    <a:pt x="106" y="9"/>
                  </a:cubicBezTo>
                  <a:cubicBezTo>
                    <a:pt x="105" y="9"/>
                    <a:pt x="105" y="9"/>
                    <a:pt x="105" y="9"/>
                  </a:cubicBezTo>
                  <a:cubicBezTo>
                    <a:pt x="105" y="9"/>
                    <a:pt x="105" y="9"/>
                    <a:pt x="104" y="9"/>
                  </a:cubicBezTo>
                  <a:cubicBezTo>
                    <a:pt x="104" y="9"/>
                    <a:pt x="104" y="9"/>
                    <a:pt x="104" y="9"/>
                  </a:cubicBezTo>
                  <a:cubicBezTo>
                    <a:pt x="104" y="9"/>
                    <a:pt x="104" y="10"/>
                    <a:pt x="103" y="10"/>
                  </a:cubicBezTo>
                  <a:cubicBezTo>
                    <a:pt x="103" y="10"/>
                    <a:pt x="103" y="10"/>
                    <a:pt x="103" y="10"/>
                  </a:cubicBezTo>
                  <a:cubicBezTo>
                    <a:pt x="103" y="10"/>
                    <a:pt x="103" y="10"/>
                    <a:pt x="103" y="10"/>
                  </a:cubicBezTo>
                  <a:cubicBezTo>
                    <a:pt x="103" y="10"/>
                    <a:pt x="103" y="10"/>
                    <a:pt x="103" y="11"/>
                  </a:cubicBezTo>
                  <a:cubicBezTo>
                    <a:pt x="103" y="11"/>
                    <a:pt x="103" y="11"/>
                    <a:pt x="102" y="12"/>
                  </a:cubicBezTo>
                  <a:cubicBezTo>
                    <a:pt x="102" y="12"/>
                    <a:pt x="102" y="12"/>
                    <a:pt x="102" y="12"/>
                  </a:cubicBezTo>
                  <a:cubicBezTo>
                    <a:pt x="101" y="11"/>
                    <a:pt x="101" y="11"/>
                    <a:pt x="101" y="11"/>
                  </a:cubicBezTo>
                  <a:cubicBezTo>
                    <a:pt x="101" y="11"/>
                    <a:pt x="101" y="10"/>
                    <a:pt x="101" y="10"/>
                  </a:cubicBezTo>
                  <a:cubicBezTo>
                    <a:pt x="102" y="10"/>
                    <a:pt x="102" y="10"/>
                    <a:pt x="102" y="10"/>
                  </a:cubicBezTo>
                  <a:cubicBezTo>
                    <a:pt x="102" y="9"/>
                    <a:pt x="103" y="9"/>
                    <a:pt x="103" y="9"/>
                  </a:cubicBezTo>
                  <a:cubicBezTo>
                    <a:pt x="102" y="9"/>
                    <a:pt x="102" y="9"/>
                    <a:pt x="102" y="9"/>
                  </a:cubicBezTo>
                  <a:cubicBezTo>
                    <a:pt x="101" y="9"/>
                    <a:pt x="101" y="8"/>
                    <a:pt x="101" y="8"/>
                  </a:cubicBezTo>
                  <a:cubicBezTo>
                    <a:pt x="100" y="8"/>
                    <a:pt x="100" y="8"/>
                    <a:pt x="99" y="8"/>
                  </a:cubicBezTo>
                  <a:cubicBezTo>
                    <a:pt x="99" y="9"/>
                    <a:pt x="99" y="9"/>
                    <a:pt x="98" y="9"/>
                  </a:cubicBezTo>
                  <a:cubicBezTo>
                    <a:pt x="98" y="9"/>
                    <a:pt x="98" y="9"/>
                    <a:pt x="97" y="10"/>
                  </a:cubicBezTo>
                  <a:cubicBezTo>
                    <a:pt x="97" y="10"/>
                    <a:pt x="97" y="10"/>
                    <a:pt x="97" y="10"/>
                  </a:cubicBezTo>
                  <a:cubicBezTo>
                    <a:pt x="97" y="10"/>
                    <a:pt x="97" y="10"/>
                    <a:pt x="97" y="10"/>
                  </a:cubicBezTo>
                  <a:cubicBezTo>
                    <a:pt x="97" y="11"/>
                    <a:pt x="96" y="10"/>
                    <a:pt x="96" y="10"/>
                  </a:cubicBezTo>
                  <a:cubicBezTo>
                    <a:pt x="96" y="10"/>
                    <a:pt x="96" y="10"/>
                    <a:pt x="95" y="10"/>
                  </a:cubicBezTo>
                  <a:cubicBezTo>
                    <a:pt x="95" y="10"/>
                    <a:pt x="95" y="10"/>
                    <a:pt x="95" y="10"/>
                  </a:cubicBezTo>
                  <a:cubicBezTo>
                    <a:pt x="94" y="10"/>
                    <a:pt x="94" y="10"/>
                    <a:pt x="94" y="10"/>
                  </a:cubicBezTo>
                  <a:cubicBezTo>
                    <a:pt x="93" y="10"/>
                    <a:pt x="93" y="10"/>
                    <a:pt x="92" y="10"/>
                  </a:cubicBezTo>
                  <a:cubicBezTo>
                    <a:pt x="92" y="10"/>
                    <a:pt x="92" y="10"/>
                    <a:pt x="92" y="10"/>
                  </a:cubicBezTo>
                  <a:cubicBezTo>
                    <a:pt x="91" y="10"/>
                    <a:pt x="91" y="11"/>
                    <a:pt x="90" y="10"/>
                  </a:cubicBezTo>
                  <a:cubicBezTo>
                    <a:pt x="90" y="10"/>
                    <a:pt x="90" y="10"/>
                    <a:pt x="90" y="10"/>
                  </a:cubicBezTo>
                  <a:cubicBezTo>
                    <a:pt x="90" y="10"/>
                    <a:pt x="90" y="10"/>
                    <a:pt x="90" y="10"/>
                  </a:cubicBezTo>
                  <a:cubicBezTo>
                    <a:pt x="89" y="10"/>
                    <a:pt x="89" y="9"/>
                    <a:pt x="89" y="9"/>
                  </a:cubicBezTo>
                  <a:cubicBezTo>
                    <a:pt x="88" y="9"/>
                    <a:pt x="88" y="10"/>
                    <a:pt x="87" y="9"/>
                  </a:cubicBezTo>
                  <a:cubicBezTo>
                    <a:pt x="87" y="9"/>
                    <a:pt x="87" y="9"/>
                    <a:pt x="87" y="9"/>
                  </a:cubicBezTo>
                  <a:cubicBezTo>
                    <a:pt x="87" y="9"/>
                    <a:pt x="86" y="9"/>
                    <a:pt x="86" y="8"/>
                  </a:cubicBezTo>
                  <a:cubicBezTo>
                    <a:pt x="86" y="8"/>
                    <a:pt x="86" y="8"/>
                    <a:pt x="86" y="8"/>
                  </a:cubicBezTo>
                  <a:cubicBezTo>
                    <a:pt x="86" y="7"/>
                    <a:pt x="86" y="7"/>
                    <a:pt x="85" y="7"/>
                  </a:cubicBezTo>
                  <a:cubicBezTo>
                    <a:pt x="85" y="7"/>
                    <a:pt x="84" y="7"/>
                    <a:pt x="84" y="8"/>
                  </a:cubicBezTo>
                  <a:cubicBezTo>
                    <a:pt x="84" y="8"/>
                    <a:pt x="83" y="8"/>
                    <a:pt x="83" y="8"/>
                  </a:cubicBezTo>
                  <a:cubicBezTo>
                    <a:pt x="83" y="8"/>
                    <a:pt x="82" y="8"/>
                    <a:pt x="82" y="8"/>
                  </a:cubicBezTo>
                  <a:cubicBezTo>
                    <a:pt x="82" y="8"/>
                    <a:pt x="81" y="8"/>
                    <a:pt x="81" y="8"/>
                  </a:cubicBezTo>
                  <a:cubicBezTo>
                    <a:pt x="81" y="8"/>
                    <a:pt x="81" y="8"/>
                    <a:pt x="80" y="8"/>
                  </a:cubicBezTo>
                  <a:cubicBezTo>
                    <a:pt x="80" y="8"/>
                    <a:pt x="80" y="8"/>
                    <a:pt x="79" y="9"/>
                  </a:cubicBezTo>
                  <a:cubicBezTo>
                    <a:pt x="79" y="9"/>
                    <a:pt x="79" y="9"/>
                    <a:pt x="80" y="9"/>
                  </a:cubicBezTo>
                  <a:cubicBezTo>
                    <a:pt x="80" y="9"/>
                    <a:pt x="80" y="9"/>
                    <a:pt x="80" y="9"/>
                  </a:cubicBezTo>
                  <a:cubicBezTo>
                    <a:pt x="82" y="9"/>
                    <a:pt x="84" y="8"/>
                    <a:pt x="84" y="9"/>
                  </a:cubicBezTo>
                  <a:cubicBezTo>
                    <a:pt x="84" y="10"/>
                    <a:pt x="82" y="9"/>
                    <a:pt x="81" y="10"/>
                  </a:cubicBezTo>
                  <a:cubicBezTo>
                    <a:pt x="81" y="10"/>
                    <a:pt x="80" y="10"/>
                    <a:pt x="80" y="10"/>
                  </a:cubicBezTo>
                  <a:cubicBezTo>
                    <a:pt x="80" y="10"/>
                    <a:pt x="80" y="11"/>
                    <a:pt x="80" y="11"/>
                  </a:cubicBezTo>
                  <a:cubicBezTo>
                    <a:pt x="79" y="11"/>
                    <a:pt x="79" y="11"/>
                    <a:pt x="79" y="11"/>
                  </a:cubicBezTo>
                  <a:cubicBezTo>
                    <a:pt x="79" y="11"/>
                    <a:pt x="79" y="12"/>
                    <a:pt x="79" y="12"/>
                  </a:cubicBezTo>
                  <a:cubicBezTo>
                    <a:pt x="78" y="12"/>
                    <a:pt x="78" y="11"/>
                    <a:pt x="78" y="11"/>
                  </a:cubicBezTo>
                  <a:cubicBezTo>
                    <a:pt x="77" y="11"/>
                    <a:pt x="77" y="10"/>
                    <a:pt x="77" y="10"/>
                  </a:cubicBezTo>
                  <a:cubicBezTo>
                    <a:pt x="77" y="10"/>
                    <a:pt x="77" y="10"/>
                    <a:pt x="77" y="10"/>
                  </a:cubicBezTo>
                  <a:cubicBezTo>
                    <a:pt x="76" y="10"/>
                    <a:pt x="76" y="10"/>
                    <a:pt x="76" y="10"/>
                  </a:cubicBezTo>
                  <a:cubicBezTo>
                    <a:pt x="75" y="10"/>
                    <a:pt x="75" y="10"/>
                    <a:pt x="75" y="10"/>
                  </a:cubicBezTo>
                  <a:cubicBezTo>
                    <a:pt x="74" y="10"/>
                    <a:pt x="73" y="10"/>
                    <a:pt x="73" y="10"/>
                  </a:cubicBezTo>
                  <a:cubicBezTo>
                    <a:pt x="72" y="10"/>
                    <a:pt x="72" y="10"/>
                    <a:pt x="72" y="10"/>
                  </a:cubicBezTo>
                  <a:cubicBezTo>
                    <a:pt x="71" y="10"/>
                    <a:pt x="71" y="10"/>
                    <a:pt x="71" y="10"/>
                  </a:cubicBezTo>
                  <a:cubicBezTo>
                    <a:pt x="71" y="10"/>
                    <a:pt x="70" y="10"/>
                    <a:pt x="70" y="10"/>
                  </a:cubicBezTo>
                  <a:cubicBezTo>
                    <a:pt x="70" y="10"/>
                    <a:pt x="69" y="10"/>
                    <a:pt x="69" y="10"/>
                  </a:cubicBezTo>
                  <a:cubicBezTo>
                    <a:pt x="69" y="10"/>
                    <a:pt x="69" y="10"/>
                    <a:pt x="68" y="10"/>
                  </a:cubicBezTo>
                  <a:cubicBezTo>
                    <a:pt x="68" y="10"/>
                    <a:pt x="68" y="10"/>
                    <a:pt x="68" y="10"/>
                  </a:cubicBezTo>
                  <a:cubicBezTo>
                    <a:pt x="68" y="10"/>
                    <a:pt x="67" y="11"/>
                    <a:pt x="67" y="11"/>
                  </a:cubicBezTo>
                  <a:cubicBezTo>
                    <a:pt x="67" y="10"/>
                    <a:pt x="67" y="10"/>
                    <a:pt x="67" y="10"/>
                  </a:cubicBezTo>
                  <a:cubicBezTo>
                    <a:pt x="67" y="10"/>
                    <a:pt x="67" y="10"/>
                    <a:pt x="67" y="10"/>
                  </a:cubicBezTo>
                  <a:cubicBezTo>
                    <a:pt x="67" y="9"/>
                    <a:pt x="67" y="9"/>
                    <a:pt x="67" y="9"/>
                  </a:cubicBezTo>
                  <a:cubicBezTo>
                    <a:pt x="67" y="9"/>
                    <a:pt x="68" y="9"/>
                    <a:pt x="68" y="9"/>
                  </a:cubicBezTo>
                  <a:cubicBezTo>
                    <a:pt x="69" y="9"/>
                    <a:pt x="69" y="9"/>
                    <a:pt x="69" y="9"/>
                  </a:cubicBezTo>
                  <a:cubicBezTo>
                    <a:pt x="70" y="9"/>
                    <a:pt x="70" y="9"/>
                    <a:pt x="70" y="9"/>
                  </a:cubicBezTo>
                  <a:cubicBezTo>
                    <a:pt x="70" y="8"/>
                    <a:pt x="70" y="8"/>
                    <a:pt x="70" y="8"/>
                  </a:cubicBezTo>
                  <a:cubicBezTo>
                    <a:pt x="70" y="7"/>
                    <a:pt x="69" y="7"/>
                    <a:pt x="69" y="7"/>
                  </a:cubicBezTo>
                  <a:cubicBezTo>
                    <a:pt x="68" y="7"/>
                    <a:pt x="68" y="7"/>
                    <a:pt x="67" y="7"/>
                  </a:cubicBezTo>
                  <a:cubicBezTo>
                    <a:pt x="67" y="7"/>
                    <a:pt x="67" y="7"/>
                    <a:pt x="66" y="7"/>
                  </a:cubicBezTo>
                  <a:cubicBezTo>
                    <a:pt x="66" y="7"/>
                    <a:pt x="65" y="7"/>
                    <a:pt x="65" y="7"/>
                  </a:cubicBezTo>
                  <a:cubicBezTo>
                    <a:pt x="64" y="7"/>
                    <a:pt x="64" y="7"/>
                    <a:pt x="63" y="6"/>
                  </a:cubicBezTo>
                  <a:cubicBezTo>
                    <a:pt x="63" y="6"/>
                    <a:pt x="63" y="6"/>
                    <a:pt x="62" y="6"/>
                  </a:cubicBezTo>
                  <a:cubicBezTo>
                    <a:pt x="62" y="6"/>
                    <a:pt x="61" y="6"/>
                    <a:pt x="61" y="6"/>
                  </a:cubicBezTo>
                  <a:cubicBezTo>
                    <a:pt x="60" y="6"/>
                    <a:pt x="60" y="5"/>
                    <a:pt x="60" y="5"/>
                  </a:cubicBezTo>
                  <a:cubicBezTo>
                    <a:pt x="59" y="5"/>
                    <a:pt x="59" y="5"/>
                    <a:pt x="58" y="5"/>
                  </a:cubicBezTo>
                  <a:cubicBezTo>
                    <a:pt x="58" y="5"/>
                    <a:pt x="57" y="5"/>
                    <a:pt x="57" y="5"/>
                  </a:cubicBezTo>
                  <a:cubicBezTo>
                    <a:pt x="56" y="5"/>
                    <a:pt x="56" y="5"/>
                    <a:pt x="56" y="6"/>
                  </a:cubicBezTo>
                  <a:cubicBezTo>
                    <a:pt x="55" y="6"/>
                    <a:pt x="55" y="7"/>
                    <a:pt x="54" y="6"/>
                  </a:cubicBezTo>
                  <a:cubicBezTo>
                    <a:pt x="54" y="6"/>
                    <a:pt x="54" y="6"/>
                    <a:pt x="54" y="5"/>
                  </a:cubicBezTo>
                  <a:cubicBezTo>
                    <a:pt x="54" y="5"/>
                    <a:pt x="54" y="5"/>
                    <a:pt x="54" y="5"/>
                  </a:cubicBezTo>
                  <a:cubicBezTo>
                    <a:pt x="53" y="4"/>
                    <a:pt x="53" y="4"/>
                    <a:pt x="53" y="5"/>
                  </a:cubicBezTo>
                  <a:cubicBezTo>
                    <a:pt x="53" y="5"/>
                    <a:pt x="53" y="5"/>
                    <a:pt x="52" y="5"/>
                  </a:cubicBezTo>
                  <a:cubicBezTo>
                    <a:pt x="52" y="5"/>
                    <a:pt x="52" y="6"/>
                    <a:pt x="52" y="6"/>
                  </a:cubicBezTo>
                  <a:cubicBezTo>
                    <a:pt x="52" y="6"/>
                    <a:pt x="51" y="6"/>
                    <a:pt x="51" y="6"/>
                  </a:cubicBezTo>
                  <a:cubicBezTo>
                    <a:pt x="51" y="6"/>
                    <a:pt x="50" y="6"/>
                    <a:pt x="50" y="6"/>
                  </a:cubicBezTo>
                  <a:cubicBezTo>
                    <a:pt x="50" y="5"/>
                    <a:pt x="50" y="5"/>
                    <a:pt x="50" y="5"/>
                  </a:cubicBezTo>
                  <a:cubicBezTo>
                    <a:pt x="50" y="4"/>
                    <a:pt x="50" y="4"/>
                    <a:pt x="50" y="4"/>
                  </a:cubicBezTo>
                  <a:cubicBezTo>
                    <a:pt x="50" y="3"/>
                    <a:pt x="50" y="4"/>
                    <a:pt x="49" y="4"/>
                  </a:cubicBezTo>
                  <a:cubicBezTo>
                    <a:pt x="49" y="4"/>
                    <a:pt x="49" y="4"/>
                    <a:pt x="48" y="4"/>
                  </a:cubicBezTo>
                  <a:cubicBezTo>
                    <a:pt x="48" y="5"/>
                    <a:pt x="48" y="5"/>
                    <a:pt x="47" y="5"/>
                  </a:cubicBezTo>
                  <a:cubicBezTo>
                    <a:pt x="47" y="5"/>
                    <a:pt x="46" y="5"/>
                    <a:pt x="46" y="5"/>
                  </a:cubicBezTo>
                  <a:cubicBezTo>
                    <a:pt x="45" y="5"/>
                    <a:pt x="45" y="5"/>
                    <a:pt x="45" y="6"/>
                  </a:cubicBezTo>
                  <a:cubicBezTo>
                    <a:pt x="44" y="6"/>
                    <a:pt x="44" y="6"/>
                    <a:pt x="43" y="6"/>
                  </a:cubicBezTo>
                  <a:cubicBezTo>
                    <a:pt x="42" y="6"/>
                    <a:pt x="42" y="7"/>
                    <a:pt x="42" y="7"/>
                  </a:cubicBezTo>
                  <a:cubicBezTo>
                    <a:pt x="41" y="7"/>
                    <a:pt x="41" y="7"/>
                    <a:pt x="41" y="7"/>
                  </a:cubicBezTo>
                  <a:cubicBezTo>
                    <a:pt x="40" y="7"/>
                    <a:pt x="39" y="7"/>
                    <a:pt x="39" y="7"/>
                  </a:cubicBezTo>
                  <a:cubicBezTo>
                    <a:pt x="38" y="7"/>
                    <a:pt x="38" y="7"/>
                    <a:pt x="37" y="8"/>
                  </a:cubicBezTo>
                  <a:cubicBezTo>
                    <a:pt x="37" y="8"/>
                    <a:pt x="37" y="8"/>
                    <a:pt x="37" y="8"/>
                  </a:cubicBezTo>
                  <a:cubicBezTo>
                    <a:pt x="36" y="9"/>
                    <a:pt x="36" y="8"/>
                    <a:pt x="35" y="8"/>
                  </a:cubicBezTo>
                  <a:cubicBezTo>
                    <a:pt x="35" y="8"/>
                    <a:pt x="35" y="7"/>
                    <a:pt x="35" y="7"/>
                  </a:cubicBezTo>
                  <a:cubicBezTo>
                    <a:pt x="35" y="7"/>
                    <a:pt x="36" y="7"/>
                    <a:pt x="36" y="7"/>
                  </a:cubicBezTo>
                  <a:cubicBezTo>
                    <a:pt x="37" y="7"/>
                    <a:pt x="37" y="7"/>
                    <a:pt x="37" y="7"/>
                  </a:cubicBezTo>
                  <a:cubicBezTo>
                    <a:pt x="38" y="6"/>
                    <a:pt x="38" y="6"/>
                    <a:pt x="38" y="6"/>
                  </a:cubicBezTo>
                  <a:cubicBezTo>
                    <a:pt x="39" y="6"/>
                    <a:pt x="39" y="6"/>
                    <a:pt x="39" y="6"/>
                  </a:cubicBezTo>
                  <a:cubicBezTo>
                    <a:pt x="40" y="6"/>
                    <a:pt x="40" y="6"/>
                    <a:pt x="40" y="6"/>
                  </a:cubicBezTo>
                  <a:cubicBezTo>
                    <a:pt x="41" y="6"/>
                    <a:pt x="41" y="6"/>
                    <a:pt x="42" y="6"/>
                  </a:cubicBezTo>
                  <a:cubicBezTo>
                    <a:pt x="42" y="5"/>
                    <a:pt x="43" y="5"/>
                    <a:pt x="43" y="5"/>
                  </a:cubicBezTo>
                  <a:cubicBezTo>
                    <a:pt x="44" y="4"/>
                    <a:pt x="44" y="4"/>
                    <a:pt x="44" y="4"/>
                  </a:cubicBezTo>
                  <a:cubicBezTo>
                    <a:pt x="44" y="4"/>
                    <a:pt x="44" y="4"/>
                    <a:pt x="43" y="4"/>
                  </a:cubicBezTo>
                  <a:cubicBezTo>
                    <a:pt x="43" y="4"/>
                    <a:pt x="43" y="4"/>
                    <a:pt x="42" y="4"/>
                  </a:cubicBezTo>
                  <a:cubicBezTo>
                    <a:pt x="42" y="5"/>
                    <a:pt x="41" y="4"/>
                    <a:pt x="41" y="4"/>
                  </a:cubicBezTo>
                  <a:cubicBezTo>
                    <a:pt x="40" y="4"/>
                    <a:pt x="40" y="5"/>
                    <a:pt x="40" y="5"/>
                  </a:cubicBezTo>
                  <a:cubicBezTo>
                    <a:pt x="39" y="5"/>
                    <a:pt x="39" y="5"/>
                    <a:pt x="38" y="5"/>
                  </a:cubicBezTo>
                  <a:cubicBezTo>
                    <a:pt x="38" y="5"/>
                    <a:pt x="38" y="5"/>
                    <a:pt x="37" y="5"/>
                  </a:cubicBezTo>
                  <a:cubicBezTo>
                    <a:pt x="37" y="5"/>
                    <a:pt x="37" y="6"/>
                    <a:pt x="36" y="6"/>
                  </a:cubicBezTo>
                  <a:cubicBezTo>
                    <a:pt x="36" y="6"/>
                    <a:pt x="36" y="6"/>
                    <a:pt x="36" y="6"/>
                  </a:cubicBezTo>
                  <a:cubicBezTo>
                    <a:pt x="36" y="6"/>
                    <a:pt x="36" y="5"/>
                    <a:pt x="35" y="5"/>
                  </a:cubicBezTo>
                  <a:cubicBezTo>
                    <a:pt x="35" y="5"/>
                    <a:pt x="35" y="6"/>
                    <a:pt x="34" y="6"/>
                  </a:cubicBezTo>
                  <a:cubicBezTo>
                    <a:pt x="33" y="6"/>
                    <a:pt x="33" y="6"/>
                    <a:pt x="32" y="6"/>
                  </a:cubicBezTo>
                  <a:cubicBezTo>
                    <a:pt x="32" y="6"/>
                    <a:pt x="32" y="6"/>
                    <a:pt x="31" y="7"/>
                  </a:cubicBezTo>
                  <a:cubicBezTo>
                    <a:pt x="31" y="7"/>
                    <a:pt x="31" y="7"/>
                    <a:pt x="31" y="7"/>
                  </a:cubicBezTo>
                  <a:cubicBezTo>
                    <a:pt x="31" y="7"/>
                    <a:pt x="30" y="8"/>
                    <a:pt x="30" y="8"/>
                  </a:cubicBezTo>
                  <a:cubicBezTo>
                    <a:pt x="30" y="8"/>
                    <a:pt x="29" y="7"/>
                    <a:pt x="29" y="7"/>
                  </a:cubicBezTo>
                  <a:cubicBezTo>
                    <a:pt x="28" y="7"/>
                    <a:pt x="28" y="7"/>
                    <a:pt x="27" y="7"/>
                  </a:cubicBezTo>
                  <a:cubicBezTo>
                    <a:pt x="27" y="7"/>
                    <a:pt x="27" y="6"/>
                    <a:pt x="26" y="6"/>
                  </a:cubicBezTo>
                  <a:cubicBezTo>
                    <a:pt x="26" y="6"/>
                    <a:pt x="26" y="6"/>
                    <a:pt x="25" y="6"/>
                  </a:cubicBezTo>
                  <a:cubicBezTo>
                    <a:pt x="25" y="6"/>
                    <a:pt x="25" y="6"/>
                    <a:pt x="24" y="6"/>
                  </a:cubicBezTo>
                  <a:cubicBezTo>
                    <a:pt x="24" y="6"/>
                    <a:pt x="23" y="6"/>
                    <a:pt x="23" y="6"/>
                  </a:cubicBezTo>
                  <a:cubicBezTo>
                    <a:pt x="23" y="6"/>
                    <a:pt x="22" y="6"/>
                    <a:pt x="22" y="5"/>
                  </a:cubicBezTo>
                  <a:cubicBezTo>
                    <a:pt x="22" y="6"/>
                    <a:pt x="22" y="6"/>
                    <a:pt x="22" y="6"/>
                  </a:cubicBezTo>
                  <a:cubicBezTo>
                    <a:pt x="20" y="7"/>
                    <a:pt x="20" y="8"/>
                    <a:pt x="18" y="9"/>
                  </a:cubicBezTo>
                  <a:cubicBezTo>
                    <a:pt x="17" y="10"/>
                    <a:pt x="17" y="10"/>
                    <a:pt x="16" y="10"/>
                  </a:cubicBezTo>
                  <a:cubicBezTo>
                    <a:pt x="15" y="11"/>
                    <a:pt x="14" y="12"/>
                    <a:pt x="13" y="13"/>
                  </a:cubicBezTo>
                  <a:cubicBezTo>
                    <a:pt x="11" y="15"/>
                    <a:pt x="10" y="16"/>
                    <a:pt x="8" y="17"/>
                  </a:cubicBezTo>
                  <a:cubicBezTo>
                    <a:pt x="7" y="19"/>
                    <a:pt x="6" y="19"/>
                    <a:pt x="5" y="20"/>
                  </a:cubicBezTo>
                  <a:cubicBezTo>
                    <a:pt x="5" y="20"/>
                    <a:pt x="5" y="21"/>
                    <a:pt x="5" y="21"/>
                  </a:cubicBezTo>
                  <a:cubicBezTo>
                    <a:pt x="3" y="22"/>
                    <a:pt x="2" y="23"/>
                    <a:pt x="1" y="25"/>
                  </a:cubicBezTo>
                  <a:cubicBezTo>
                    <a:pt x="0" y="25"/>
                    <a:pt x="0" y="26"/>
                    <a:pt x="0" y="26"/>
                  </a:cubicBezTo>
                  <a:cubicBezTo>
                    <a:pt x="0" y="27"/>
                    <a:pt x="0" y="27"/>
                    <a:pt x="0" y="27"/>
                  </a:cubicBezTo>
                  <a:cubicBezTo>
                    <a:pt x="1" y="28"/>
                    <a:pt x="1" y="28"/>
                    <a:pt x="1" y="28"/>
                  </a:cubicBezTo>
                  <a:cubicBezTo>
                    <a:pt x="1" y="29"/>
                    <a:pt x="1" y="29"/>
                    <a:pt x="1" y="29"/>
                  </a:cubicBezTo>
                  <a:cubicBezTo>
                    <a:pt x="1" y="30"/>
                    <a:pt x="1" y="30"/>
                    <a:pt x="1" y="31"/>
                  </a:cubicBezTo>
                  <a:cubicBezTo>
                    <a:pt x="1" y="31"/>
                    <a:pt x="1" y="32"/>
                    <a:pt x="1" y="32"/>
                  </a:cubicBezTo>
                  <a:cubicBezTo>
                    <a:pt x="1" y="32"/>
                    <a:pt x="0" y="33"/>
                    <a:pt x="0" y="33"/>
                  </a:cubicBezTo>
                  <a:cubicBezTo>
                    <a:pt x="1" y="33"/>
                    <a:pt x="1" y="33"/>
                    <a:pt x="2" y="32"/>
                  </a:cubicBezTo>
                  <a:cubicBezTo>
                    <a:pt x="2" y="32"/>
                    <a:pt x="2" y="32"/>
                    <a:pt x="3" y="32"/>
                  </a:cubicBezTo>
                  <a:cubicBezTo>
                    <a:pt x="3" y="32"/>
                    <a:pt x="4" y="32"/>
                    <a:pt x="4" y="31"/>
                  </a:cubicBezTo>
                  <a:cubicBezTo>
                    <a:pt x="4" y="31"/>
                    <a:pt x="4" y="31"/>
                    <a:pt x="5" y="31"/>
                  </a:cubicBezTo>
                  <a:cubicBezTo>
                    <a:pt x="5" y="31"/>
                    <a:pt x="5" y="31"/>
                    <a:pt x="6" y="31"/>
                  </a:cubicBezTo>
                  <a:cubicBezTo>
                    <a:pt x="6" y="31"/>
                    <a:pt x="6" y="31"/>
                    <a:pt x="7" y="31"/>
                  </a:cubicBezTo>
                  <a:cubicBezTo>
                    <a:pt x="7" y="31"/>
                    <a:pt x="7" y="32"/>
                    <a:pt x="7" y="32"/>
                  </a:cubicBezTo>
                  <a:cubicBezTo>
                    <a:pt x="6" y="32"/>
                    <a:pt x="6" y="33"/>
                    <a:pt x="6" y="33"/>
                  </a:cubicBezTo>
                  <a:cubicBezTo>
                    <a:pt x="6" y="34"/>
                    <a:pt x="7" y="34"/>
                    <a:pt x="7" y="35"/>
                  </a:cubicBezTo>
                  <a:cubicBezTo>
                    <a:pt x="7" y="35"/>
                    <a:pt x="7" y="36"/>
                    <a:pt x="7" y="36"/>
                  </a:cubicBezTo>
                  <a:cubicBezTo>
                    <a:pt x="7" y="36"/>
                    <a:pt x="7" y="37"/>
                    <a:pt x="7" y="37"/>
                  </a:cubicBezTo>
                  <a:cubicBezTo>
                    <a:pt x="6" y="37"/>
                    <a:pt x="6" y="37"/>
                    <a:pt x="6" y="38"/>
                  </a:cubicBezTo>
                  <a:cubicBezTo>
                    <a:pt x="6" y="38"/>
                    <a:pt x="6" y="39"/>
                    <a:pt x="6" y="39"/>
                  </a:cubicBezTo>
                  <a:cubicBezTo>
                    <a:pt x="7" y="39"/>
                    <a:pt x="7" y="39"/>
                    <a:pt x="7" y="40"/>
                  </a:cubicBezTo>
                  <a:cubicBezTo>
                    <a:pt x="7" y="40"/>
                    <a:pt x="8" y="40"/>
                    <a:pt x="8" y="40"/>
                  </a:cubicBezTo>
                  <a:cubicBezTo>
                    <a:pt x="8" y="40"/>
                    <a:pt x="8" y="40"/>
                    <a:pt x="8" y="41"/>
                  </a:cubicBezTo>
                  <a:cubicBezTo>
                    <a:pt x="8" y="41"/>
                    <a:pt x="8" y="41"/>
                    <a:pt x="7" y="42"/>
                  </a:cubicBezTo>
                  <a:cubicBezTo>
                    <a:pt x="7" y="42"/>
                    <a:pt x="7" y="43"/>
                    <a:pt x="7" y="43"/>
                  </a:cubicBezTo>
                  <a:cubicBezTo>
                    <a:pt x="6" y="43"/>
                    <a:pt x="5" y="43"/>
                    <a:pt x="5" y="44"/>
                  </a:cubicBezTo>
                  <a:cubicBezTo>
                    <a:pt x="5" y="44"/>
                    <a:pt x="4" y="44"/>
                    <a:pt x="4" y="44"/>
                  </a:cubicBezTo>
                  <a:cubicBezTo>
                    <a:pt x="4" y="44"/>
                    <a:pt x="4" y="44"/>
                    <a:pt x="4" y="44"/>
                  </a:cubicBezTo>
                  <a:cubicBezTo>
                    <a:pt x="4" y="44"/>
                    <a:pt x="4" y="44"/>
                    <a:pt x="4" y="45"/>
                  </a:cubicBezTo>
                  <a:cubicBezTo>
                    <a:pt x="4" y="45"/>
                    <a:pt x="4" y="46"/>
                    <a:pt x="4" y="46"/>
                  </a:cubicBezTo>
                  <a:cubicBezTo>
                    <a:pt x="3" y="46"/>
                    <a:pt x="3" y="46"/>
                    <a:pt x="3" y="47"/>
                  </a:cubicBezTo>
                  <a:cubicBezTo>
                    <a:pt x="3" y="47"/>
                    <a:pt x="3" y="47"/>
                    <a:pt x="2" y="47"/>
                  </a:cubicBezTo>
                  <a:cubicBezTo>
                    <a:pt x="2" y="47"/>
                    <a:pt x="2" y="47"/>
                    <a:pt x="2" y="48"/>
                  </a:cubicBezTo>
                  <a:cubicBezTo>
                    <a:pt x="2" y="48"/>
                    <a:pt x="2" y="49"/>
                    <a:pt x="3" y="49"/>
                  </a:cubicBezTo>
                  <a:cubicBezTo>
                    <a:pt x="3" y="49"/>
                    <a:pt x="3" y="48"/>
                    <a:pt x="3" y="48"/>
                  </a:cubicBezTo>
                  <a:cubicBezTo>
                    <a:pt x="3" y="48"/>
                    <a:pt x="3" y="48"/>
                    <a:pt x="3" y="48"/>
                  </a:cubicBezTo>
                  <a:cubicBezTo>
                    <a:pt x="4" y="48"/>
                    <a:pt x="4" y="48"/>
                    <a:pt x="4" y="48"/>
                  </a:cubicBezTo>
                  <a:cubicBezTo>
                    <a:pt x="4" y="48"/>
                    <a:pt x="4" y="49"/>
                    <a:pt x="4" y="49"/>
                  </a:cubicBezTo>
                  <a:cubicBezTo>
                    <a:pt x="4" y="49"/>
                    <a:pt x="3" y="49"/>
                    <a:pt x="3" y="49"/>
                  </a:cubicBezTo>
                  <a:cubicBezTo>
                    <a:pt x="3" y="50"/>
                    <a:pt x="4" y="50"/>
                    <a:pt x="4" y="50"/>
                  </a:cubicBezTo>
                  <a:cubicBezTo>
                    <a:pt x="4" y="50"/>
                    <a:pt x="4" y="51"/>
                    <a:pt x="4" y="51"/>
                  </a:cubicBezTo>
                  <a:cubicBezTo>
                    <a:pt x="5" y="51"/>
                    <a:pt x="5" y="51"/>
                    <a:pt x="5" y="51"/>
                  </a:cubicBezTo>
                  <a:cubicBezTo>
                    <a:pt x="5" y="51"/>
                    <a:pt x="5" y="52"/>
                    <a:pt x="5" y="52"/>
                  </a:cubicBezTo>
                  <a:cubicBezTo>
                    <a:pt x="5" y="52"/>
                    <a:pt x="4" y="52"/>
                    <a:pt x="4" y="52"/>
                  </a:cubicBezTo>
                  <a:cubicBezTo>
                    <a:pt x="3" y="52"/>
                    <a:pt x="4" y="53"/>
                    <a:pt x="3" y="53"/>
                  </a:cubicBezTo>
                  <a:cubicBezTo>
                    <a:pt x="3" y="53"/>
                    <a:pt x="3" y="54"/>
                    <a:pt x="3" y="54"/>
                  </a:cubicBezTo>
                  <a:cubicBezTo>
                    <a:pt x="3" y="54"/>
                    <a:pt x="3" y="55"/>
                    <a:pt x="3" y="55"/>
                  </a:cubicBezTo>
                  <a:cubicBezTo>
                    <a:pt x="3" y="55"/>
                    <a:pt x="4" y="55"/>
                    <a:pt x="4" y="55"/>
                  </a:cubicBezTo>
                  <a:cubicBezTo>
                    <a:pt x="4" y="55"/>
                    <a:pt x="5" y="55"/>
                    <a:pt x="5" y="55"/>
                  </a:cubicBezTo>
                  <a:cubicBezTo>
                    <a:pt x="5" y="55"/>
                    <a:pt x="5" y="56"/>
                    <a:pt x="5" y="56"/>
                  </a:cubicBezTo>
                  <a:cubicBezTo>
                    <a:pt x="6" y="56"/>
                    <a:pt x="6" y="56"/>
                    <a:pt x="6" y="56"/>
                  </a:cubicBezTo>
                  <a:cubicBezTo>
                    <a:pt x="7" y="56"/>
                    <a:pt x="7" y="56"/>
                    <a:pt x="7" y="57"/>
                  </a:cubicBezTo>
                  <a:cubicBezTo>
                    <a:pt x="7" y="57"/>
                    <a:pt x="7" y="57"/>
                    <a:pt x="7" y="58"/>
                  </a:cubicBezTo>
                  <a:cubicBezTo>
                    <a:pt x="7" y="58"/>
                    <a:pt x="7" y="59"/>
                    <a:pt x="8" y="59"/>
                  </a:cubicBezTo>
                  <a:cubicBezTo>
                    <a:pt x="8" y="59"/>
                    <a:pt x="8" y="59"/>
                    <a:pt x="8" y="59"/>
                  </a:cubicBezTo>
                  <a:cubicBezTo>
                    <a:pt x="8" y="59"/>
                    <a:pt x="9" y="59"/>
                    <a:pt x="9" y="60"/>
                  </a:cubicBezTo>
                  <a:cubicBezTo>
                    <a:pt x="9" y="60"/>
                    <a:pt x="9" y="60"/>
                    <a:pt x="9" y="60"/>
                  </a:cubicBezTo>
                  <a:cubicBezTo>
                    <a:pt x="9" y="60"/>
                    <a:pt x="9" y="60"/>
                    <a:pt x="9" y="60"/>
                  </a:cubicBezTo>
                  <a:cubicBezTo>
                    <a:pt x="48" y="60"/>
                    <a:pt x="48" y="60"/>
                    <a:pt x="48" y="60"/>
                  </a:cubicBezTo>
                  <a:cubicBezTo>
                    <a:pt x="70" y="60"/>
                    <a:pt x="70" y="60"/>
                    <a:pt x="70" y="60"/>
                  </a:cubicBezTo>
                  <a:cubicBezTo>
                    <a:pt x="70" y="60"/>
                    <a:pt x="70" y="60"/>
                    <a:pt x="70" y="60"/>
                  </a:cubicBezTo>
                  <a:cubicBezTo>
                    <a:pt x="70" y="60"/>
                    <a:pt x="71" y="59"/>
                    <a:pt x="71" y="59"/>
                  </a:cubicBezTo>
                  <a:cubicBezTo>
                    <a:pt x="71" y="59"/>
                    <a:pt x="71" y="59"/>
                    <a:pt x="72" y="59"/>
                  </a:cubicBezTo>
                  <a:cubicBezTo>
                    <a:pt x="72" y="59"/>
                    <a:pt x="72" y="60"/>
                    <a:pt x="72" y="60"/>
                  </a:cubicBezTo>
                  <a:cubicBezTo>
                    <a:pt x="72" y="61"/>
                    <a:pt x="72" y="61"/>
                    <a:pt x="71" y="61"/>
                  </a:cubicBezTo>
                  <a:cubicBezTo>
                    <a:pt x="71" y="61"/>
                    <a:pt x="71" y="61"/>
                    <a:pt x="71" y="61"/>
                  </a:cubicBezTo>
                  <a:cubicBezTo>
                    <a:pt x="71" y="61"/>
                    <a:pt x="71" y="61"/>
                    <a:pt x="72" y="61"/>
                  </a:cubicBezTo>
                  <a:cubicBezTo>
                    <a:pt x="72" y="62"/>
                    <a:pt x="72" y="61"/>
                    <a:pt x="72" y="61"/>
                  </a:cubicBezTo>
                  <a:cubicBezTo>
                    <a:pt x="73" y="61"/>
                    <a:pt x="73" y="61"/>
                    <a:pt x="73" y="61"/>
                  </a:cubicBezTo>
                  <a:cubicBezTo>
                    <a:pt x="73" y="61"/>
                    <a:pt x="73" y="61"/>
                    <a:pt x="74" y="61"/>
                  </a:cubicBezTo>
                  <a:cubicBezTo>
                    <a:pt x="74" y="61"/>
                    <a:pt x="74" y="61"/>
                    <a:pt x="75" y="61"/>
                  </a:cubicBezTo>
                  <a:cubicBezTo>
                    <a:pt x="75" y="61"/>
                    <a:pt x="75" y="61"/>
                    <a:pt x="76" y="62"/>
                  </a:cubicBezTo>
                  <a:cubicBezTo>
                    <a:pt x="76" y="62"/>
                    <a:pt x="76" y="62"/>
                    <a:pt x="76" y="62"/>
                  </a:cubicBezTo>
                  <a:cubicBezTo>
                    <a:pt x="77" y="62"/>
                    <a:pt x="77" y="63"/>
                    <a:pt x="77" y="63"/>
                  </a:cubicBezTo>
                  <a:cubicBezTo>
                    <a:pt x="78" y="63"/>
                    <a:pt x="78" y="63"/>
                    <a:pt x="78" y="63"/>
                  </a:cubicBezTo>
                  <a:cubicBezTo>
                    <a:pt x="78" y="63"/>
                    <a:pt x="78" y="62"/>
                    <a:pt x="79" y="62"/>
                  </a:cubicBezTo>
                  <a:cubicBezTo>
                    <a:pt x="79" y="62"/>
                    <a:pt x="79" y="62"/>
                    <a:pt x="79" y="62"/>
                  </a:cubicBezTo>
                  <a:cubicBezTo>
                    <a:pt x="80" y="62"/>
                    <a:pt x="80" y="62"/>
                    <a:pt x="80" y="62"/>
                  </a:cubicBezTo>
                  <a:cubicBezTo>
                    <a:pt x="81" y="63"/>
                    <a:pt x="81" y="63"/>
                    <a:pt x="81" y="63"/>
                  </a:cubicBezTo>
                  <a:cubicBezTo>
                    <a:pt x="81" y="63"/>
                    <a:pt x="81" y="63"/>
                    <a:pt x="81" y="63"/>
                  </a:cubicBezTo>
                  <a:cubicBezTo>
                    <a:pt x="81" y="63"/>
                    <a:pt x="82" y="63"/>
                    <a:pt x="82" y="63"/>
                  </a:cubicBezTo>
                  <a:cubicBezTo>
                    <a:pt x="82" y="63"/>
                    <a:pt x="82" y="63"/>
                    <a:pt x="83" y="62"/>
                  </a:cubicBezTo>
                  <a:cubicBezTo>
                    <a:pt x="83" y="62"/>
                    <a:pt x="83" y="62"/>
                    <a:pt x="83" y="62"/>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91" name="Freeform 182"/>
            <p:cNvSpPr>
              <a:spLocks/>
            </p:cNvSpPr>
            <p:nvPr/>
          </p:nvSpPr>
          <p:spPr bwMode="auto">
            <a:xfrm>
              <a:off x="2541589" y="11842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92" name="Freeform 183"/>
            <p:cNvSpPr>
              <a:spLocks/>
            </p:cNvSpPr>
            <p:nvPr/>
          </p:nvSpPr>
          <p:spPr bwMode="auto">
            <a:xfrm>
              <a:off x="1990727" y="773114"/>
              <a:ext cx="173038" cy="42863"/>
            </a:xfrm>
            <a:custGeom>
              <a:avLst/>
              <a:gdLst>
                <a:gd name="T0" fmla="*/ 1 w 16"/>
                <a:gd name="T1" fmla="*/ 4 h 4"/>
                <a:gd name="T2" fmla="*/ 2 w 16"/>
                <a:gd name="T3" fmla="*/ 4 h 4"/>
                <a:gd name="T4" fmla="*/ 3 w 16"/>
                <a:gd name="T5" fmla="*/ 4 h 4"/>
                <a:gd name="T6" fmla="*/ 4 w 16"/>
                <a:gd name="T7" fmla="*/ 4 h 4"/>
                <a:gd name="T8" fmla="*/ 5 w 16"/>
                <a:gd name="T9" fmla="*/ 4 h 4"/>
                <a:gd name="T10" fmla="*/ 6 w 16"/>
                <a:gd name="T11" fmla="*/ 3 h 4"/>
                <a:gd name="T12" fmla="*/ 7 w 16"/>
                <a:gd name="T13" fmla="*/ 3 h 4"/>
                <a:gd name="T14" fmla="*/ 7 w 16"/>
                <a:gd name="T15" fmla="*/ 3 h 4"/>
                <a:gd name="T16" fmla="*/ 8 w 16"/>
                <a:gd name="T17" fmla="*/ 3 h 4"/>
                <a:gd name="T18" fmla="*/ 9 w 16"/>
                <a:gd name="T19" fmla="*/ 3 h 4"/>
                <a:gd name="T20" fmla="*/ 9 w 16"/>
                <a:gd name="T21" fmla="*/ 3 h 4"/>
                <a:gd name="T22" fmla="*/ 11 w 16"/>
                <a:gd name="T23" fmla="*/ 3 h 4"/>
                <a:gd name="T24" fmla="*/ 12 w 16"/>
                <a:gd name="T25" fmla="*/ 2 h 4"/>
                <a:gd name="T26" fmla="*/ 13 w 16"/>
                <a:gd name="T27" fmla="*/ 2 h 4"/>
                <a:gd name="T28" fmla="*/ 14 w 16"/>
                <a:gd name="T29" fmla="*/ 2 h 4"/>
                <a:gd name="T30" fmla="*/ 15 w 16"/>
                <a:gd name="T31" fmla="*/ 1 h 4"/>
                <a:gd name="T32" fmla="*/ 16 w 16"/>
                <a:gd name="T33" fmla="*/ 1 h 4"/>
                <a:gd name="T34" fmla="*/ 16 w 16"/>
                <a:gd name="T35" fmla="*/ 1 h 4"/>
                <a:gd name="T36" fmla="*/ 15 w 16"/>
                <a:gd name="T37" fmla="*/ 0 h 4"/>
                <a:gd name="T38" fmla="*/ 14 w 16"/>
                <a:gd name="T39" fmla="*/ 0 h 4"/>
                <a:gd name="T40" fmla="*/ 13 w 16"/>
                <a:gd name="T41" fmla="*/ 1 h 4"/>
                <a:gd name="T42" fmla="*/ 12 w 16"/>
                <a:gd name="T43" fmla="*/ 1 h 4"/>
                <a:gd name="T44" fmla="*/ 11 w 16"/>
                <a:gd name="T45" fmla="*/ 1 h 4"/>
                <a:gd name="T46" fmla="*/ 10 w 16"/>
                <a:gd name="T47" fmla="*/ 1 h 4"/>
                <a:gd name="T48" fmla="*/ 9 w 16"/>
                <a:gd name="T49" fmla="*/ 0 h 4"/>
                <a:gd name="T50" fmla="*/ 8 w 16"/>
                <a:gd name="T51" fmla="*/ 0 h 4"/>
                <a:gd name="T52" fmla="*/ 8 w 16"/>
                <a:gd name="T53" fmla="*/ 1 h 4"/>
                <a:gd name="T54" fmla="*/ 6 w 16"/>
                <a:gd name="T55" fmla="*/ 1 h 4"/>
                <a:gd name="T56" fmla="*/ 5 w 16"/>
                <a:gd name="T57" fmla="*/ 2 h 4"/>
                <a:gd name="T58" fmla="*/ 4 w 16"/>
                <a:gd name="T59" fmla="*/ 2 h 4"/>
                <a:gd name="T60" fmla="*/ 3 w 16"/>
                <a:gd name="T61" fmla="*/ 2 h 4"/>
                <a:gd name="T62" fmla="*/ 2 w 16"/>
                <a:gd name="T63" fmla="*/ 3 h 4"/>
                <a:gd name="T64" fmla="*/ 1 w 16"/>
                <a:gd name="T65" fmla="*/ 3 h 4"/>
                <a:gd name="T66" fmla="*/ 0 w 16"/>
                <a:gd name="T67" fmla="*/ 3 h 4"/>
                <a:gd name="T68" fmla="*/ 0 w 16"/>
                <a:gd name="T69" fmla="*/ 4 h 4"/>
                <a:gd name="T70" fmla="*/ 1 w 16"/>
                <a:gd name="T7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4">
                  <a:moveTo>
                    <a:pt x="1" y="4"/>
                  </a:moveTo>
                  <a:cubicBezTo>
                    <a:pt x="2" y="4"/>
                    <a:pt x="2" y="4"/>
                    <a:pt x="2" y="4"/>
                  </a:cubicBezTo>
                  <a:cubicBezTo>
                    <a:pt x="3" y="4"/>
                    <a:pt x="3" y="4"/>
                    <a:pt x="3" y="4"/>
                  </a:cubicBezTo>
                  <a:cubicBezTo>
                    <a:pt x="4" y="4"/>
                    <a:pt x="4" y="4"/>
                    <a:pt x="4" y="4"/>
                  </a:cubicBezTo>
                  <a:cubicBezTo>
                    <a:pt x="4" y="4"/>
                    <a:pt x="5" y="4"/>
                    <a:pt x="5" y="4"/>
                  </a:cubicBezTo>
                  <a:cubicBezTo>
                    <a:pt x="5" y="4"/>
                    <a:pt x="5" y="3"/>
                    <a:pt x="6" y="3"/>
                  </a:cubicBezTo>
                  <a:cubicBezTo>
                    <a:pt x="6" y="3"/>
                    <a:pt x="6" y="3"/>
                    <a:pt x="7" y="3"/>
                  </a:cubicBezTo>
                  <a:cubicBezTo>
                    <a:pt x="7" y="3"/>
                    <a:pt x="7" y="3"/>
                    <a:pt x="7" y="3"/>
                  </a:cubicBezTo>
                  <a:cubicBezTo>
                    <a:pt x="8" y="3"/>
                    <a:pt x="8" y="3"/>
                    <a:pt x="8" y="3"/>
                  </a:cubicBezTo>
                  <a:cubicBezTo>
                    <a:pt x="9" y="3"/>
                    <a:pt x="9" y="3"/>
                    <a:pt x="9" y="3"/>
                  </a:cubicBezTo>
                  <a:cubicBezTo>
                    <a:pt x="9" y="3"/>
                    <a:pt x="9" y="3"/>
                    <a:pt x="9" y="3"/>
                  </a:cubicBezTo>
                  <a:cubicBezTo>
                    <a:pt x="10" y="4"/>
                    <a:pt x="10" y="3"/>
                    <a:pt x="11" y="3"/>
                  </a:cubicBezTo>
                  <a:cubicBezTo>
                    <a:pt x="11" y="3"/>
                    <a:pt x="11" y="2"/>
                    <a:pt x="12" y="2"/>
                  </a:cubicBezTo>
                  <a:cubicBezTo>
                    <a:pt x="12" y="2"/>
                    <a:pt x="12" y="2"/>
                    <a:pt x="13" y="2"/>
                  </a:cubicBezTo>
                  <a:cubicBezTo>
                    <a:pt x="13" y="2"/>
                    <a:pt x="13" y="2"/>
                    <a:pt x="14" y="2"/>
                  </a:cubicBezTo>
                  <a:cubicBezTo>
                    <a:pt x="14" y="1"/>
                    <a:pt x="14" y="1"/>
                    <a:pt x="15" y="1"/>
                  </a:cubicBezTo>
                  <a:cubicBezTo>
                    <a:pt x="15" y="1"/>
                    <a:pt x="15" y="1"/>
                    <a:pt x="16" y="1"/>
                  </a:cubicBezTo>
                  <a:cubicBezTo>
                    <a:pt x="16" y="1"/>
                    <a:pt x="16" y="1"/>
                    <a:pt x="16" y="1"/>
                  </a:cubicBezTo>
                  <a:cubicBezTo>
                    <a:pt x="16" y="0"/>
                    <a:pt x="15" y="0"/>
                    <a:pt x="15" y="0"/>
                  </a:cubicBezTo>
                  <a:cubicBezTo>
                    <a:pt x="15" y="0"/>
                    <a:pt x="14" y="0"/>
                    <a:pt x="14" y="0"/>
                  </a:cubicBezTo>
                  <a:cubicBezTo>
                    <a:pt x="13" y="0"/>
                    <a:pt x="13" y="0"/>
                    <a:pt x="13" y="1"/>
                  </a:cubicBezTo>
                  <a:cubicBezTo>
                    <a:pt x="13" y="1"/>
                    <a:pt x="12" y="1"/>
                    <a:pt x="12" y="1"/>
                  </a:cubicBezTo>
                  <a:cubicBezTo>
                    <a:pt x="11" y="1"/>
                    <a:pt x="11" y="1"/>
                    <a:pt x="11" y="1"/>
                  </a:cubicBezTo>
                  <a:cubicBezTo>
                    <a:pt x="10" y="1"/>
                    <a:pt x="10" y="1"/>
                    <a:pt x="10" y="1"/>
                  </a:cubicBezTo>
                  <a:cubicBezTo>
                    <a:pt x="9" y="1"/>
                    <a:pt x="9" y="0"/>
                    <a:pt x="9" y="0"/>
                  </a:cubicBezTo>
                  <a:cubicBezTo>
                    <a:pt x="9" y="0"/>
                    <a:pt x="8" y="0"/>
                    <a:pt x="8" y="0"/>
                  </a:cubicBezTo>
                  <a:cubicBezTo>
                    <a:pt x="8" y="0"/>
                    <a:pt x="8" y="1"/>
                    <a:pt x="8" y="1"/>
                  </a:cubicBezTo>
                  <a:cubicBezTo>
                    <a:pt x="7" y="1"/>
                    <a:pt x="7" y="1"/>
                    <a:pt x="6" y="1"/>
                  </a:cubicBezTo>
                  <a:cubicBezTo>
                    <a:pt x="6" y="2"/>
                    <a:pt x="6" y="2"/>
                    <a:pt x="5" y="2"/>
                  </a:cubicBezTo>
                  <a:cubicBezTo>
                    <a:pt x="5" y="2"/>
                    <a:pt x="5" y="2"/>
                    <a:pt x="4" y="2"/>
                  </a:cubicBezTo>
                  <a:cubicBezTo>
                    <a:pt x="4" y="2"/>
                    <a:pt x="4" y="2"/>
                    <a:pt x="3" y="2"/>
                  </a:cubicBezTo>
                  <a:cubicBezTo>
                    <a:pt x="3" y="2"/>
                    <a:pt x="3" y="3"/>
                    <a:pt x="2" y="3"/>
                  </a:cubicBezTo>
                  <a:cubicBezTo>
                    <a:pt x="2" y="3"/>
                    <a:pt x="2" y="3"/>
                    <a:pt x="1" y="3"/>
                  </a:cubicBezTo>
                  <a:cubicBezTo>
                    <a:pt x="1" y="3"/>
                    <a:pt x="0" y="3"/>
                    <a:pt x="0" y="3"/>
                  </a:cubicBezTo>
                  <a:cubicBezTo>
                    <a:pt x="0" y="4"/>
                    <a:pt x="0" y="4"/>
                    <a:pt x="0" y="4"/>
                  </a:cubicBezTo>
                  <a:cubicBezTo>
                    <a:pt x="1" y="4"/>
                    <a:pt x="1" y="4"/>
                    <a:pt x="1" y="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93" name="Freeform 184"/>
            <p:cNvSpPr>
              <a:spLocks/>
            </p:cNvSpPr>
            <p:nvPr/>
          </p:nvSpPr>
          <p:spPr bwMode="auto">
            <a:xfrm>
              <a:off x="1808164" y="849314"/>
              <a:ext cx="236538" cy="85725"/>
            </a:xfrm>
            <a:custGeom>
              <a:avLst/>
              <a:gdLst>
                <a:gd name="T0" fmla="*/ 1 w 22"/>
                <a:gd name="T1" fmla="*/ 7 h 8"/>
                <a:gd name="T2" fmla="*/ 1 w 22"/>
                <a:gd name="T3" fmla="*/ 7 h 8"/>
                <a:gd name="T4" fmla="*/ 1 w 22"/>
                <a:gd name="T5" fmla="*/ 8 h 8"/>
                <a:gd name="T6" fmla="*/ 2 w 22"/>
                <a:gd name="T7" fmla="*/ 8 h 8"/>
                <a:gd name="T8" fmla="*/ 4 w 22"/>
                <a:gd name="T9" fmla="*/ 8 h 8"/>
                <a:gd name="T10" fmla="*/ 5 w 22"/>
                <a:gd name="T11" fmla="*/ 7 h 8"/>
                <a:gd name="T12" fmla="*/ 6 w 22"/>
                <a:gd name="T13" fmla="*/ 7 h 8"/>
                <a:gd name="T14" fmla="*/ 7 w 22"/>
                <a:gd name="T15" fmla="*/ 7 h 8"/>
                <a:gd name="T16" fmla="*/ 8 w 22"/>
                <a:gd name="T17" fmla="*/ 6 h 8"/>
                <a:gd name="T18" fmla="*/ 9 w 22"/>
                <a:gd name="T19" fmla="*/ 5 h 8"/>
                <a:gd name="T20" fmla="*/ 10 w 22"/>
                <a:gd name="T21" fmla="*/ 5 h 8"/>
                <a:gd name="T22" fmla="*/ 12 w 22"/>
                <a:gd name="T23" fmla="*/ 5 h 8"/>
                <a:gd name="T24" fmla="*/ 13 w 22"/>
                <a:gd name="T25" fmla="*/ 4 h 8"/>
                <a:gd name="T26" fmla="*/ 14 w 22"/>
                <a:gd name="T27" fmla="*/ 4 h 8"/>
                <a:gd name="T28" fmla="*/ 16 w 22"/>
                <a:gd name="T29" fmla="*/ 3 h 8"/>
                <a:gd name="T30" fmla="*/ 17 w 22"/>
                <a:gd name="T31" fmla="*/ 3 h 8"/>
                <a:gd name="T32" fmla="*/ 19 w 22"/>
                <a:gd name="T33" fmla="*/ 3 h 8"/>
                <a:gd name="T34" fmla="*/ 20 w 22"/>
                <a:gd name="T35" fmla="*/ 3 h 8"/>
                <a:gd name="T36" fmla="*/ 21 w 22"/>
                <a:gd name="T37" fmla="*/ 2 h 8"/>
                <a:gd name="T38" fmla="*/ 21 w 22"/>
                <a:gd name="T39" fmla="*/ 2 h 8"/>
                <a:gd name="T40" fmla="*/ 21 w 22"/>
                <a:gd name="T41" fmla="*/ 2 h 8"/>
                <a:gd name="T42" fmla="*/ 21 w 22"/>
                <a:gd name="T43" fmla="*/ 2 h 8"/>
                <a:gd name="T44" fmla="*/ 21 w 22"/>
                <a:gd name="T45" fmla="*/ 1 h 8"/>
                <a:gd name="T46" fmla="*/ 20 w 22"/>
                <a:gd name="T47" fmla="*/ 1 h 8"/>
                <a:gd name="T48" fmla="*/ 19 w 22"/>
                <a:gd name="T49" fmla="*/ 0 h 8"/>
                <a:gd name="T50" fmla="*/ 18 w 22"/>
                <a:gd name="T51" fmla="*/ 1 h 8"/>
                <a:gd name="T52" fmla="*/ 16 w 22"/>
                <a:gd name="T53" fmla="*/ 1 h 8"/>
                <a:gd name="T54" fmla="*/ 15 w 22"/>
                <a:gd name="T55" fmla="*/ 1 h 8"/>
                <a:gd name="T56" fmla="*/ 14 w 22"/>
                <a:gd name="T57" fmla="*/ 0 h 8"/>
                <a:gd name="T58" fmla="*/ 13 w 22"/>
                <a:gd name="T59" fmla="*/ 0 h 8"/>
                <a:gd name="T60" fmla="*/ 12 w 22"/>
                <a:gd name="T61" fmla="*/ 0 h 8"/>
                <a:gd name="T62" fmla="*/ 10 w 22"/>
                <a:gd name="T63" fmla="*/ 0 h 8"/>
                <a:gd name="T64" fmla="*/ 8 w 22"/>
                <a:gd name="T65" fmla="*/ 0 h 8"/>
                <a:gd name="T66" fmla="*/ 8 w 22"/>
                <a:gd name="T67" fmla="*/ 1 h 8"/>
                <a:gd name="T68" fmla="*/ 8 w 22"/>
                <a:gd name="T69" fmla="*/ 2 h 8"/>
                <a:gd name="T70" fmla="*/ 7 w 22"/>
                <a:gd name="T71" fmla="*/ 2 h 8"/>
                <a:gd name="T72" fmla="*/ 6 w 22"/>
                <a:gd name="T73" fmla="*/ 3 h 8"/>
                <a:gd name="T74" fmla="*/ 4 w 22"/>
                <a:gd name="T75" fmla="*/ 3 h 8"/>
                <a:gd name="T76" fmla="*/ 3 w 22"/>
                <a:gd name="T77" fmla="*/ 4 h 8"/>
                <a:gd name="T78" fmla="*/ 2 w 22"/>
                <a:gd name="T79" fmla="*/ 5 h 8"/>
                <a:gd name="T80" fmla="*/ 1 w 22"/>
                <a:gd name="T81" fmla="*/ 5 h 8"/>
                <a:gd name="T82" fmla="*/ 0 w 22"/>
                <a:gd name="T83" fmla="*/ 5 h 8"/>
                <a:gd name="T84" fmla="*/ 0 w 22"/>
                <a:gd name="T85" fmla="*/ 6 h 8"/>
                <a:gd name="T86" fmla="*/ 1 w 22"/>
                <a:gd name="T8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8">
                  <a:moveTo>
                    <a:pt x="1" y="7"/>
                  </a:moveTo>
                  <a:cubicBezTo>
                    <a:pt x="1" y="7"/>
                    <a:pt x="1" y="7"/>
                    <a:pt x="1" y="7"/>
                  </a:cubicBezTo>
                  <a:cubicBezTo>
                    <a:pt x="1" y="8"/>
                    <a:pt x="1" y="8"/>
                    <a:pt x="1" y="8"/>
                  </a:cubicBezTo>
                  <a:cubicBezTo>
                    <a:pt x="1" y="8"/>
                    <a:pt x="2" y="8"/>
                    <a:pt x="2" y="8"/>
                  </a:cubicBezTo>
                  <a:cubicBezTo>
                    <a:pt x="3" y="8"/>
                    <a:pt x="3" y="8"/>
                    <a:pt x="4" y="8"/>
                  </a:cubicBezTo>
                  <a:cubicBezTo>
                    <a:pt x="4" y="8"/>
                    <a:pt x="4" y="7"/>
                    <a:pt x="5" y="7"/>
                  </a:cubicBezTo>
                  <a:cubicBezTo>
                    <a:pt x="5" y="7"/>
                    <a:pt x="5" y="7"/>
                    <a:pt x="6" y="7"/>
                  </a:cubicBezTo>
                  <a:cubicBezTo>
                    <a:pt x="6" y="7"/>
                    <a:pt x="6" y="7"/>
                    <a:pt x="7" y="7"/>
                  </a:cubicBezTo>
                  <a:cubicBezTo>
                    <a:pt x="7" y="7"/>
                    <a:pt x="8" y="7"/>
                    <a:pt x="8" y="6"/>
                  </a:cubicBezTo>
                  <a:cubicBezTo>
                    <a:pt x="9" y="6"/>
                    <a:pt x="9" y="6"/>
                    <a:pt x="9" y="5"/>
                  </a:cubicBezTo>
                  <a:cubicBezTo>
                    <a:pt x="10" y="5"/>
                    <a:pt x="10" y="6"/>
                    <a:pt x="10" y="5"/>
                  </a:cubicBezTo>
                  <a:cubicBezTo>
                    <a:pt x="11" y="5"/>
                    <a:pt x="11" y="5"/>
                    <a:pt x="12" y="5"/>
                  </a:cubicBezTo>
                  <a:cubicBezTo>
                    <a:pt x="12" y="5"/>
                    <a:pt x="12" y="4"/>
                    <a:pt x="13" y="4"/>
                  </a:cubicBezTo>
                  <a:cubicBezTo>
                    <a:pt x="13" y="4"/>
                    <a:pt x="14" y="4"/>
                    <a:pt x="14" y="4"/>
                  </a:cubicBezTo>
                  <a:cubicBezTo>
                    <a:pt x="15" y="4"/>
                    <a:pt x="15" y="4"/>
                    <a:pt x="16" y="3"/>
                  </a:cubicBezTo>
                  <a:cubicBezTo>
                    <a:pt x="17" y="3"/>
                    <a:pt x="17" y="3"/>
                    <a:pt x="17" y="3"/>
                  </a:cubicBezTo>
                  <a:cubicBezTo>
                    <a:pt x="18" y="3"/>
                    <a:pt x="18" y="3"/>
                    <a:pt x="19" y="3"/>
                  </a:cubicBezTo>
                  <a:cubicBezTo>
                    <a:pt x="19" y="3"/>
                    <a:pt x="19" y="3"/>
                    <a:pt x="20" y="3"/>
                  </a:cubicBezTo>
                  <a:cubicBezTo>
                    <a:pt x="20" y="3"/>
                    <a:pt x="21" y="3"/>
                    <a:pt x="21" y="2"/>
                  </a:cubicBezTo>
                  <a:cubicBezTo>
                    <a:pt x="21" y="2"/>
                    <a:pt x="21" y="2"/>
                    <a:pt x="21" y="2"/>
                  </a:cubicBezTo>
                  <a:cubicBezTo>
                    <a:pt x="21" y="2"/>
                    <a:pt x="21" y="2"/>
                    <a:pt x="21" y="2"/>
                  </a:cubicBezTo>
                  <a:cubicBezTo>
                    <a:pt x="22" y="2"/>
                    <a:pt x="21" y="2"/>
                    <a:pt x="21" y="2"/>
                  </a:cubicBezTo>
                  <a:cubicBezTo>
                    <a:pt x="21" y="1"/>
                    <a:pt x="21" y="1"/>
                    <a:pt x="21" y="1"/>
                  </a:cubicBezTo>
                  <a:cubicBezTo>
                    <a:pt x="20" y="1"/>
                    <a:pt x="20" y="1"/>
                    <a:pt x="20" y="1"/>
                  </a:cubicBezTo>
                  <a:cubicBezTo>
                    <a:pt x="19" y="0"/>
                    <a:pt x="19" y="0"/>
                    <a:pt x="19" y="0"/>
                  </a:cubicBezTo>
                  <a:cubicBezTo>
                    <a:pt x="18" y="0"/>
                    <a:pt x="18" y="1"/>
                    <a:pt x="18" y="1"/>
                  </a:cubicBezTo>
                  <a:cubicBezTo>
                    <a:pt x="17" y="1"/>
                    <a:pt x="17" y="1"/>
                    <a:pt x="16" y="1"/>
                  </a:cubicBezTo>
                  <a:cubicBezTo>
                    <a:pt x="16" y="1"/>
                    <a:pt x="16" y="1"/>
                    <a:pt x="15" y="1"/>
                  </a:cubicBezTo>
                  <a:cubicBezTo>
                    <a:pt x="15" y="1"/>
                    <a:pt x="15" y="0"/>
                    <a:pt x="14" y="0"/>
                  </a:cubicBezTo>
                  <a:cubicBezTo>
                    <a:pt x="14" y="0"/>
                    <a:pt x="14" y="0"/>
                    <a:pt x="13" y="0"/>
                  </a:cubicBezTo>
                  <a:cubicBezTo>
                    <a:pt x="13" y="0"/>
                    <a:pt x="12" y="0"/>
                    <a:pt x="12" y="0"/>
                  </a:cubicBezTo>
                  <a:cubicBezTo>
                    <a:pt x="11" y="0"/>
                    <a:pt x="10" y="0"/>
                    <a:pt x="10" y="0"/>
                  </a:cubicBezTo>
                  <a:cubicBezTo>
                    <a:pt x="9" y="0"/>
                    <a:pt x="9" y="0"/>
                    <a:pt x="8" y="0"/>
                  </a:cubicBezTo>
                  <a:cubicBezTo>
                    <a:pt x="8" y="0"/>
                    <a:pt x="8" y="0"/>
                    <a:pt x="8" y="1"/>
                  </a:cubicBezTo>
                  <a:cubicBezTo>
                    <a:pt x="8" y="1"/>
                    <a:pt x="8" y="2"/>
                    <a:pt x="8" y="2"/>
                  </a:cubicBezTo>
                  <a:cubicBezTo>
                    <a:pt x="7" y="2"/>
                    <a:pt x="7" y="2"/>
                    <a:pt x="7" y="2"/>
                  </a:cubicBezTo>
                  <a:cubicBezTo>
                    <a:pt x="7" y="2"/>
                    <a:pt x="6" y="2"/>
                    <a:pt x="6" y="3"/>
                  </a:cubicBezTo>
                  <a:cubicBezTo>
                    <a:pt x="5" y="3"/>
                    <a:pt x="5" y="3"/>
                    <a:pt x="4" y="3"/>
                  </a:cubicBezTo>
                  <a:cubicBezTo>
                    <a:pt x="4" y="4"/>
                    <a:pt x="4" y="4"/>
                    <a:pt x="3" y="4"/>
                  </a:cubicBezTo>
                  <a:cubicBezTo>
                    <a:pt x="3" y="4"/>
                    <a:pt x="3" y="4"/>
                    <a:pt x="2" y="5"/>
                  </a:cubicBezTo>
                  <a:cubicBezTo>
                    <a:pt x="2" y="5"/>
                    <a:pt x="1" y="5"/>
                    <a:pt x="1" y="5"/>
                  </a:cubicBezTo>
                  <a:cubicBezTo>
                    <a:pt x="1" y="5"/>
                    <a:pt x="0" y="5"/>
                    <a:pt x="0" y="5"/>
                  </a:cubicBezTo>
                  <a:cubicBezTo>
                    <a:pt x="0" y="6"/>
                    <a:pt x="0" y="6"/>
                    <a:pt x="0" y="6"/>
                  </a:cubicBezTo>
                  <a:cubicBezTo>
                    <a:pt x="0" y="6"/>
                    <a:pt x="0" y="6"/>
                    <a:pt x="1" y="7"/>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94" name="Freeform 185"/>
            <p:cNvSpPr>
              <a:spLocks/>
            </p:cNvSpPr>
            <p:nvPr/>
          </p:nvSpPr>
          <p:spPr bwMode="auto">
            <a:xfrm>
              <a:off x="1893889" y="881064"/>
              <a:ext cx="334963" cy="130175"/>
            </a:xfrm>
            <a:custGeom>
              <a:avLst/>
              <a:gdLst>
                <a:gd name="T0" fmla="*/ 28 w 31"/>
                <a:gd name="T1" fmla="*/ 8 h 12"/>
                <a:gd name="T2" fmla="*/ 30 w 31"/>
                <a:gd name="T3" fmla="*/ 8 h 12"/>
                <a:gd name="T4" fmla="*/ 31 w 31"/>
                <a:gd name="T5" fmla="*/ 7 h 12"/>
                <a:gd name="T6" fmla="*/ 29 w 31"/>
                <a:gd name="T7" fmla="*/ 7 h 12"/>
                <a:gd name="T8" fmla="*/ 27 w 31"/>
                <a:gd name="T9" fmla="*/ 6 h 12"/>
                <a:gd name="T10" fmla="*/ 27 w 31"/>
                <a:gd name="T11" fmla="*/ 5 h 12"/>
                <a:gd name="T12" fmla="*/ 28 w 31"/>
                <a:gd name="T13" fmla="*/ 4 h 12"/>
                <a:gd name="T14" fmla="*/ 29 w 31"/>
                <a:gd name="T15" fmla="*/ 2 h 12"/>
                <a:gd name="T16" fmla="*/ 29 w 31"/>
                <a:gd name="T17" fmla="*/ 1 h 12"/>
                <a:gd name="T18" fmla="*/ 27 w 31"/>
                <a:gd name="T19" fmla="*/ 0 h 12"/>
                <a:gd name="T20" fmla="*/ 25 w 31"/>
                <a:gd name="T21" fmla="*/ 0 h 12"/>
                <a:gd name="T22" fmla="*/ 24 w 31"/>
                <a:gd name="T23" fmla="*/ 2 h 12"/>
                <a:gd name="T24" fmla="*/ 24 w 31"/>
                <a:gd name="T25" fmla="*/ 3 h 12"/>
                <a:gd name="T26" fmla="*/ 22 w 31"/>
                <a:gd name="T27" fmla="*/ 4 h 12"/>
                <a:gd name="T28" fmla="*/ 23 w 31"/>
                <a:gd name="T29" fmla="*/ 2 h 12"/>
                <a:gd name="T30" fmla="*/ 21 w 31"/>
                <a:gd name="T31" fmla="*/ 1 h 12"/>
                <a:gd name="T32" fmla="*/ 20 w 31"/>
                <a:gd name="T33" fmla="*/ 1 h 12"/>
                <a:gd name="T34" fmla="*/ 18 w 31"/>
                <a:gd name="T35" fmla="*/ 1 h 12"/>
                <a:gd name="T36" fmla="*/ 17 w 31"/>
                <a:gd name="T37" fmla="*/ 1 h 12"/>
                <a:gd name="T38" fmla="*/ 15 w 31"/>
                <a:gd name="T39" fmla="*/ 1 h 12"/>
                <a:gd name="T40" fmla="*/ 14 w 31"/>
                <a:gd name="T41" fmla="*/ 2 h 12"/>
                <a:gd name="T42" fmla="*/ 14 w 31"/>
                <a:gd name="T43" fmla="*/ 0 h 12"/>
                <a:gd name="T44" fmla="*/ 11 w 31"/>
                <a:gd name="T45" fmla="*/ 1 h 12"/>
                <a:gd name="T46" fmla="*/ 8 w 31"/>
                <a:gd name="T47" fmla="*/ 2 h 12"/>
                <a:gd name="T48" fmla="*/ 5 w 31"/>
                <a:gd name="T49" fmla="*/ 2 h 12"/>
                <a:gd name="T50" fmla="*/ 3 w 31"/>
                <a:gd name="T51" fmla="*/ 3 h 12"/>
                <a:gd name="T52" fmla="*/ 4 w 31"/>
                <a:gd name="T53" fmla="*/ 4 h 12"/>
                <a:gd name="T54" fmla="*/ 5 w 31"/>
                <a:gd name="T55" fmla="*/ 5 h 12"/>
                <a:gd name="T56" fmla="*/ 3 w 31"/>
                <a:gd name="T57" fmla="*/ 5 h 12"/>
                <a:gd name="T58" fmla="*/ 2 w 31"/>
                <a:gd name="T59" fmla="*/ 6 h 12"/>
                <a:gd name="T60" fmla="*/ 2 w 31"/>
                <a:gd name="T61" fmla="*/ 6 h 12"/>
                <a:gd name="T62" fmla="*/ 4 w 31"/>
                <a:gd name="T63" fmla="*/ 6 h 12"/>
                <a:gd name="T64" fmla="*/ 5 w 31"/>
                <a:gd name="T65" fmla="*/ 6 h 12"/>
                <a:gd name="T66" fmla="*/ 8 w 31"/>
                <a:gd name="T67" fmla="*/ 6 h 12"/>
                <a:gd name="T68" fmla="*/ 10 w 31"/>
                <a:gd name="T69" fmla="*/ 6 h 12"/>
                <a:gd name="T70" fmla="*/ 11 w 31"/>
                <a:gd name="T71" fmla="*/ 7 h 12"/>
                <a:gd name="T72" fmla="*/ 9 w 31"/>
                <a:gd name="T73" fmla="*/ 8 h 12"/>
                <a:gd name="T74" fmla="*/ 5 w 31"/>
                <a:gd name="T75" fmla="*/ 8 h 12"/>
                <a:gd name="T76" fmla="*/ 2 w 31"/>
                <a:gd name="T77" fmla="*/ 8 h 12"/>
                <a:gd name="T78" fmla="*/ 0 w 31"/>
                <a:gd name="T79" fmla="*/ 8 h 12"/>
                <a:gd name="T80" fmla="*/ 2 w 31"/>
                <a:gd name="T81" fmla="*/ 9 h 12"/>
                <a:gd name="T82" fmla="*/ 5 w 31"/>
                <a:gd name="T83" fmla="*/ 9 h 12"/>
                <a:gd name="T84" fmla="*/ 5 w 31"/>
                <a:gd name="T85" fmla="*/ 10 h 12"/>
                <a:gd name="T86" fmla="*/ 5 w 31"/>
                <a:gd name="T87" fmla="*/ 11 h 12"/>
                <a:gd name="T88" fmla="*/ 8 w 31"/>
                <a:gd name="T89" fmla="*/ 11 h 12"/>
                <a:gd name="T90" fmla="*/ 10 w 31"/>
                <a:gd name="T91" fmla="*/ 11 h 12"/>
                <a:gd name="T92" fmla="*/ 13 w 31"/>
                <a:gd name="T93" fmla="*/ 10 h 12"/>
                <a:gd name="T94" fmla="*/ 16 w 31"/>
                <a:gd name="T95" fmla="*/ 10 h 12"/>
                <a:gd name="T96" fmla="*/ 18 w 31"/>
                <a:gd name="T97" fmla="*/ 10 h 12"/>
                <a:gd name="T98" fmla="*/ 20 w 31"/>
                <a:gd name="T99" fmla="*/ 10 h 12"/>
                <a:gd name="T100" fmla="*/ 23 w 31"/>
                <a:gd name="T101" fmla="*/ 10 h 12"/>
                <a:gd name="T102" fmla="*/ 26 w 31"/>
                <a:gd name="T103" fmla="*/ 10 h 12"/>
                <a:gd name="T104" fmla="*/ 27 w 31"/>
                <a:gd name="T10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 h="12">
                  <a:moveTo>
                    <a:pt x="27" y="9"/>
                  </a:moveTo>
                  <a:cubicBezTo>
                    <a:pt x="28" y="8"/>
                    <a:pt x="28" y="8"/>
                    <a:pt x="28" y="8"/>
                  </a:cubicBezTo>
                  <a:cubicBezTo>
                    <a:pt x="28" y="8"/>
                    <a:pt x="29" y="8"/>
                    <a:pt x="29" y="8"/>
                  </a:cubicBezTo>
                  <a:cubicBezTo>
                    <a:pt x="29" y="8"/>
                    <a:pt x="29" y="8"/>
                    <a:pt x="30" y="8"/>
                  </a:cubicBezTo>
                  <a:cubicBezTo>
                    <a:pt x="30" y="8"/>
                    <a:pt x="30" y="8"/>
                    <a:pt x="31" y="8"/>
                  </a:cubicBezTo>
                  <a:cubicBezTo>
                    <a:pt x="31" y="8"/>
                    <a:pt x="31" y="8"/>
                    <a:pt x="31" y="7"/>
                  </a:cubicBezTo>
                  <a:cubicBezTo>
                    <a:pt x="31" y="7"/>
                    <a:pt x="31" y="7"/>
                    <a:pt x="30" y="7"/>
                  </a:cubicBezTo>
                  <a:cubicBezTo>
                    <a:pt x="30" y="7"/>
                    <a:pt x="30" y="7"/>
                    <a:pt x="29" y="7"/>
                  </a:cubicBezTo>
                  <a:cubicBezTo>
                    <a:pt x="29" y="6"/>
                    <a:pt x="29" y="6"/>
                    <a:pt x="28" y="6"/>
                  </a:cubicBezTo>
                  <a:cubicBezTo>
                    <a:pt x="28" y="6"/>
                    <a:pt x="28" y="6"/>
                    <a:pt x="27" y="6"/>
                  </a:cubicBezTo>
                  <a:cubicBezTo>
                    <a:pt x="27" y="6"/>
                    <a:pt x="27" y="6"/>
                    <a:pt x="27" y="6"/>
                  </a:cubicBezTo>
                  <a:cubicBezTo>
                    <a:pt x="27" y="6"/>
                    <a:pt x="27" y="5"/>
                    <a:pt x="27" y="5"/>
                  </a:cubicBezTo>
                  <a:cubicBezTo>
                    <a:pt x="27" y="5"/>
                    <a:pt x="27" y="5"/>
                    <a:pt x="28" y="4"/>
                  </a:cubicBezTo>
                  <a:cubicBezTo>
                    <a:pt x="28" y="4"/>
                    <a:pt x="28" y="4"/>
                    <a:pt x="28" y="4"/>
                  </a:cubicBezTo>
                  <a:cubicBezTo>
                    <a:pt x="28" y="4"/>
                    <a:pt x="28" y="3"/>
                    <a:pt x="28" y="3"/>
                  </a:cubicBezTo>
                  <a:cubicBezTo>
                    <a:pt x="28" y="3"/>
                    <a:pt x="28" y="2"/>
                    <a:pt x="29" y="2"/>
                  </a:cubicBezTo>
                  <a:cubicBezTo>
                    <a:pt x="29" y="2"/>
                    <a:pt x="29" y="2"/>
                    <a:pt x="29" y="1"/>
                  </a:cubicBezTo>
                  <a:cubicBezTo>
                    <a:pt x="29" y="1"/>
                    <a:pt x="29" y="1"/>
                    <a:pt x="29" y="1"/>
                  </a:cubicBezTo>
                  <a:cubicBezTo>
                    <a:pt x="29" y="0"/>
                    <a:pt x="28" y="0"/>
                    <a:pt x="28" y="0"/>
                  </a:cubicBezTo>
                  <a:cubicBezTo>
                    <a:pt x="28" y="0"/>
                    <a:pt x="27" y="0"/>
                    <a:pt x="27" y="0"/>
                  </a:cubicBezTo>
                  <a:cubicBezTo>
                    <a:pt x="26" y="0"/>
                    <a:pt x="26" y="0"/>
                    <a:pt x="26" y="0"/>
                  </a:cubicBezTo>
                  <a:cubicBezTo>
                    <a:pt x="26" y="0"/>
                    <a:pt x="25" y="0"/>
                    <a:pt x="25" y="0"/>
                  </a:cubicBezTo>
                  <a:cubicBezTo>
                    <a:pt x="25" y="1"/>
                    <a:pt x="25" y="1"/>
                    <a:pt x="25" y="1"/>
                  </a:cubicBezTo>
                  <a:cubicBezTo>
                    <a:pt x="25" y="1"/>
                    <a:pt x="24" y="1"/>
                    <a:pt x="24" y="2"/>
                  </a:cubicBezTo>
                  <a:cubicBezTo>
                    <a:pt x="24" y="2"/>
                    <a:pt x="24" y="2"/>
                    <a:pt x="24" y="2"/>
                  </a:cubicBezTo>
                  <a:cubicBezTo>
                    <a:pt x="24" y="3"/>
                    <a:pt x="24" y="3"/>
                    <a:pt x="24" y="3"/>
                  </a:cubicBezTo>
                  <a:cubicBezTo>
                    <a:pt x="23" y="4"/>
                    <a:pt x="23" y="4"/>
                    <a:pt x="23" y="4"/>
                  </a:cubicBezTo>
                  <a:cubicBezTo>
                    <a:pt x="22" y="4"/>
                    <a:pt x="22" y="4"/>
                    <a:pt x="22" y="4"/>
                  </a:cubicBezTo>
                  <a:cubicBezTo>
                    <a:pt x="22" y="3"/>
                    <a:pt x="22" y="3"/>
                    <a:pt x="23" y="2"/>
                  </a:cubicBezTo>
                  <a:cubicBezTo>
                    <a:pt x="23" y="2"/>
                    <a:pt x="23" y="2"/>
                    <a:pt x="23" y="2"/>
                  </a:cubicBezTo>
                  <a:cubicBezTo>
                    <a:pt x="23" y="1"/>
                    <a:pt x="22" y="1"/>
                    <a:pt x="22" y="1"/>
                  </a:cubicBezTo>
                  <a:cubicBezTo>
                    <a:pt x="22" y="1"/>
                    <a:pt x="22" y="1"/>
                    <a:pt x="21" y="1"/>
                  </a:cubicBezTo>
                  <a:cubicBezTo>
                    <a:pt x="21" y="1"/>
                    <a:pt x="21" y="1"/>
                    <a:pt x="21" y="1"/>
                  </a:cubicBezTo>
                  <a:cubicBezTo>
                    <a:pt x="20" y="1"/>
                    <a:pt x="20" y="1"/>
                    <a:pt x="20" y="1"/>
                  </a:cubicBezTo>
                  <a:cubicBezTo>
                    <a:pt x="20" y="2"/>
                    <a:pt x="19" y="1"/>
                    <a:pt x="19" y="1"/>
                  </a:cubicBezTo>
                  <a:cubicBezTo>
                    <a:pt x="19" y="1"/>
                    <a:pt x="18" y="2"/>
                    <a:pt x="18" y="1"/>
                  </a:cubicBezTo>
                  <a:cubicBezTo>
                    <a:pt x="18" y="1"/>
                    <a:pt x="18" y="1"/>
                    <a:pt x="18" y="1"/>
                  </a:cubicBezTo>
                  <a:cubicBezTo>
                    <a:pt x="17" y="1"/>
                    <a:pt x="17" y="1"/>
                    <a:pt x="17" y="1"/>
                  </a:cubicBezTo>
                  <a:cubicBezTo>
                    <a:pt x="17" y="1"/>
                    <a:pt x="16" y="1"/>
                    <a:pt x="16" y="1"/>
                  </a:cubicBezTo>
                  <a:cubicBezTo>
                    <a:pt x="16" y="1"/>
                    <a:pt x="16" y="1"/>
                    <a:pt x="15" y="1"/>
                  </a:cubicBezTo>
                  <a:cubicBezTo>
                    <a:pt x="15" y="1"/>
                    <a:pt x="15" y="1"/>
                    <a:pt x="15" y="1"/>
                  </a:cubicBezTo>
                  <a:cubicBezTo>
                    <a:pt x="14" y="2"/>
                    <a:pt x="14" y="2"/>
                    <a:pt x="14" y="2"/>
                  </a:cubicBezTo>
                  <a:cubicBezTo>
                    <a:pt x="13" y="1"/>
                    <a:pt x="15" y="1"/>
                    <a:pt x="14" y="0"/>
                  </a:cubicBezTo>
                  <a:cubicBezTo>
                    <a:pt x="14" y="0"/>
                    <a:pt x="14" y="0"/>
                    <a:pt x="14" y="0"/>
                  </a:cubicBezTo>
                  <a:cubicBezTo>
                    <a:pt x="13" y="0"/>
                    <a:pt x="13" y="0"/>
                    <a:pt x="13" y="0"/>
                  </a:cubicBezTo>
                  <a:cubicBezTo>
                    <a:pt x="12" y="1"/>
                    <a:pt x="12" y="1"/>
                    <a:pt x="11" y="1"/>
                  </a:cubicBezTo>
                  <a:cubicBezTo>
                    <a:pt x="11" y="1"/>
                    <a:pt x="10" y="1"/>
                    <a:pt x="10" y="1"/>
                  </a:cubicBezTo>
                  <a:cubicBezTo>
                    <a:pt x="9" y="1"/>
                    <a:pt x="9" y="1"/>
                    <a:pt x="8" y="2"/>
                  </a:cubicBezTo>
                  <a:cubicBezTo>
                    <a:pt x="7" y="2"/>
                    <a:pt x="7" y="2"/>
                    <a:pt x="6" y="2"/>
                  </a:cubicBezTo>
                  <a:cubicBezTo>
                    <a:pt x="6" y="2"/>
                    <a:pt x="6" y="2"/>
                    <a:pt x="5" y="2"/>
                  </a:cubicBezTo>
                  <a:cubicBezTo>
                    <a:pt x="5" y="3"/>
                    <a:pt x="5" y="3"/>
                    <a:pt x="4" y="3"/>
                  </a:cubicBezTo>
                  <a:cubicBezTo>
                    <a:pt x="4" y="3"/>
                    <a:pt x="3" y="3"/>
                    <a:pt x="3" y="3"/>
                  </a:cubicBezTo>
                  <a:cubicBezTo>
                    <a:pt x="3" y="4"/>
                    <a:pt x="3" y="4"/>
                    <a:pt x="3" y="4"/>
                  </a:cubicBezTo>
                  <a:cubicBezTo>
                    <a:pt x="3" y="4"/>
                    <a:pt x="3" y="4"/>
                    <a:pt x="4" y="4"/>
                  </a:cubicBezTo>
                  <a:cubicBezTo>
                    <a:pt x="4" y="4"/>
                    <a:pt x="5" y="4"/>
                    <a:pt x="5" y="5"/>
                  </a:cubicBezTo>
                  <a:cubicBezTo>
                    <a:pt x="5" y="5"/>
                    <a:pt x="5" y="5"/>
                    <a:pt x="5" y="5"/>
                  </a:cubicBezTo>
                  <a:cubicBezTo>
                    <a:pt x="5" y="6"/>
                    <a:pt x="5" y="5"/>
                    <a:pt x="4" y="5"/>
                  </a:cubicBezTo>
                  <a:cubicBezTo>
                    <a:pt x="4" y="5"/>
                    <a:pt x="4" y="5"/>
                    <a:pt x="3" y="5"/>
                  </a:cubicBezTo>
                  <a:cubicBezTo>
                    <a:pt x="3" y="5"/>
                    <a:pt x="3" y="5"/>
                    <a:pt x="2" y="5"/>
                  </a:cubicBezTo>
                  <a:cubicBezTo>
                    <a:pt x="2" y="5"/>
                    <a:pt x="2" y="5"/>
                    <a:pt x="2" y="6"/>
                  </a:cubicBezTo>
                  <a:cubicBezTo>
                    <a:pt x="1" y="6"/>
                    <a:pt x="1" y="6"/>
                    <a:pt x="1" y="6"/>
                  </a:cubicBezTo>
                  <a:cubicBezTo>
                    <a:pt x="1" y="6"/>
                    <a:pt x="2" y="6"/>
                    <a:pt x="2" y="6"/>
                  </a:cubicBezTo>
                  <a:cubicBezTo>
                    <a:pt x="2" y="7"/>
                    <a:pt x="2" y="7"/>
                    <a:pt x="3" y="7"/>
                  </a:cubicBezTo>
                  <a:cubicBezTo>
                    <a:pt x="3" y="7"/>
                    <a:pt x="3" y="6"/>
                    <a:pt x="4" y="6"/>
                  </a:cubicBezTo>
                  <a:cubicBezTo>
                    <a:pt x="4" y="6"/>
                    <a:pt x="4" y="6"/>
                    <a:pt x="5" y="6"/>
                  </a:cubicBezTo>
                  <a:cubicBezTo>
                    <a:pt x="5" y="6"/>
                    <a:pt x="5" y="6"/>
                    <a:pt x="5" y="6"/>
                  </a:cubicBezTo>
                  <a:cubicBezTo>
                    <a:pt x="6" y="6"/>
                    <a:pt x="6" y="6"/>
                    <a:pt x="7" y="6"/>
                  </a:cubicBezTo>
                  <a:cubicBezTo>
                    <a:pt x="7" y="6"/>
                    <a:pt x="7" y="6"/>
                    <a:pt x="8" y="6"/>
                  </a:cubicBezTo>
                  <a:cubicBezTo>
                    <a:pt x="8" y="6"/>
                    <a:pt x="9" y="6"/>
                    <a:pt x="9" y="6"/>
                  </a:cubicBezTo>
                  <a:cubicBezTo>
                    <a:pt x="10" y="6"/>
                    <a:pt x="10" y="6"/>
                    <a:pt x="10" y="6"/>
                  </a:cubicBezTo>
                  <a:cubicBezTo>
                    <a:pt x="11" y="6"/>
                    <a:pt x="11" y="6"/>
                    <a:pt x="11" y="7"/>
                  </a:cubicBezTo>
                  <a:cubicBezTo>
                    <a:pt x="11" y="7"/>
                    <a:pt x="11" y="7"/>
                    <a:pt x="11" y="7"/>
                  </a:cubicBezTo>
                  <a:cubicBezTo>
                    <a:pt x="11" y="8"/>
                    <a:pt x="10" y="8"/>
                    <a:pt x="10" y="8"/>
                  </a:cubicBezTo>
                  <a:cubicBezTo>
                    <a:pt x="9" y="8"/>
                    <a:pt x="9" y="8"/>
                    <a:pt x="9" y="8"/>
                  </a:cubicBezTo>
                  <a:cubicBezTo>
                    <a:pt x="8" y="7"/>
                    <a:pt x="8" y="8"/>
                    <a:pt x="7" y="8"/>
                  </a:cubicBezTo>
                  <a:cubicBezTo>
                    <a:pt x="6" y="8"/>
                    <a:pt x="6" y="7"/>
                    <a:pt x="5" y="8"/>
                  </a:cubicBezTo>
                  <a:cubicBezTo>
                    <a:pt x="4" y="8"/>
                    <a:pt x="4" y="8"/>
                    <a:pt x="3" y="8"/>
                  </a:cubicBezTo>
                  <a:cubicBezTo>
                    <a:pt x="3" y="8"/>
                    <a:pt x="2" y="8"/>
                    <a:pt x="2" y="8"/>
                  </a:cubicBezTo>
                  <a:cubicBezTo>
                    <a:pt x="1" y="8"/>
                    <a:pt x="1" y="8"/>
                    <a:pt x="1" y="8"/>
                  </a:cubicBezTo>
                  <a:cubicBezTo>
                    <a:pt x="1" y="8"/>
                    <a:pt x="0" y="8"/>
                    <a:pt x="0" y="8"/>
                  </a:cubicBezTo>
                  <a:cubicBezTo>
                    <a:pt x="0" y="9"/>
                    <a:pt x="1" y="9"/>
                    <a:pt x="1" y="9"/>
                  </a:cubicBezTo>
                  <a:cubicBezTo>
                    <a:pt x="1" y="9"/>
                    <a:pt x="2" y="9"/>
                    <a:pt x="2" y="9"/>
                  </a:cubicBezTo>
                  <a:cubicBezTo>
                    <a:pt x="3" y="9"/>
                    <a:pt x="3" y="9"/>
                    <a:pt x="3" y="9"/>
                  </a:cubicBezTo>
                  <a:cubicBezTo>
                    <a:pt x="4" y="9"/>
                    <a:pt x="4" y="9"/>
                    <a:pt x="5" y="9"/>
                  </a:cubicBezTo>
                  <a:cubicBezTo>
                    <a:pt x="5" y="9"/>
                    <a:pt x="5" y="9"/>
                    <a:pt x="6" y="9"/>
                  </a:cubicBezTo>
                  <a:cubicBezTo>
                    <a:pt x="6" y="10"/>
                    <a:pt x="6" y="10"/>
                    <a:pt x="5" y="10"/>
                  </a:cubicBezTo>
                  <a:cubicBezTo>
                    <a:pt x="5" y="11"/>
                    <a:pt x="5" y="10"/>
                    <a:pt x="5" y="11"/>
                  </a:cubicBezTo>
                  <a:cubicBezTo>
                    <a:pt x="5" y="11"/>
                    <a:pt x="5" y="11"/>
                    <a:pt x="5" y="11"/>
                  </a:cubicBezTo>
                  <a:cubicBezTo>
                    <a:pt x="6" y="12"/>
                    <a:pt x="6" y="11"/>
                    <a:pt x="7" y="11"/>
                  </a:cubicBezTo>
                  <a:cubicBezTo>
                    <a:pt x="7" y="12"/>
                    <a:pt x="7" y="12"/>
                    <a:pt x="8" y="11"/>
                  </a:cubicBezTo>
                  <a:cubicBezTo>
                    <a:pt x="8" y="11"/>
                    <a:pt x="8" y="11"/>
                    <a:pt x="9" y="11"/>
                  </a:cubicBezTo>
                  <a:cubicBezTo>
                    <a:pt x="9" y="11"/>
                    <a:pt x="10" y="11"/>
                    <a:pt x="10" y="11"/>
                  </a:cubicBezTo>
                  <a:cubicBezTo>
                    <a:pt x="11" y="11"/>
                    <a:pt x="11" y="11"/>
                    <a:pt x="12" y="11"/>
                  </a:cubicBezTo>
                  <a:cubicBezTo>
                    <a:pt x="12" y="10"/>
                    <a:pt x="12" y="10"/>
                    <a:pt x="13" y="10"/>
                  </a:cubicBezTo>
                  <a:cubicBezTo>
                    <a:pt x="14" y="10"/>
                    <a:pt x="14" y="10"/>
                    <a:pt x="15" y="10"/>
                  </a:cubicBezTo>
                  <a:cubicBezTo>
                    <a:pt x="15" y="10"/>
                    <a:pt x="15" y="10"/>
                    <a:pt x="16" y="10"/>
                  </a:cubicBezTo>
                  <a:cubicBezTo>
                    <a:pt x="16" y="10"/>
                    <a:pt x="17" y="10"/>
                    <a:pt x="17" y="10"/>
                  </a:cubicBezTo>
                  <a:cubicBezTo>
                    <a:pt x="18" y="10"/>
                    <a:pt x="18" y="10"/>
                    <a:pt x="18" y="10"/>
                  </a:cubicBezTo>
                  <a:cubicBezTo>
                    <a:pt x="19" y="9"/>
                    <a:pt x="19" y="9"/>
                    <a:pt x="19" y="9"/>
                  </a:cubicBezTo>
                  <a:cubicBezTo>
                    <a:pt x="20" y="9"/>
                    <a:pt x="20" y="9"/>
                    <a:pt x="20" y="10"/>
                  </a:cubicBezTo>
                  <a:cubicBezTo>
                    <a:pt x="21" y="10"/>
                    <a:pt x="21" y="10"/>
                    <a:pt x="21" y="10"/>
                  </a:cubicBezTo>
                  <a:cubicBezTo>
                    <a:pt x="22" y="11"/>
                    <a:pt x="22" y="10"/>
                    <a:pt x="23" y="10"/>
                  </a:cubicBezTo>
                  <a:cubicBezTo>
                    <a:pt x="23" y="10"/>
                    <a:pt x="24" y="10"/>
                    <a:pt x="24" y="10"/>
                  </a:cubicBezTo>
                  <a:cubicBezTo>
                    <a:pt x="25" y="10"/>
                    <a:pt x="25" y="10"/>
                    <a:pt x="26" y="10"/>
                  </a:cubicBezTo>
                  <a:cubicBezTo>
                    <a:pt x="27" y="10"/>
                    <a:pt x="28" y="10"/>
                    <a:pt x="28" y="10"/>
                  </a:cubicBezTo>
                  <a:cubicBezTo>
                    <a:pt x="28" y="9"/>
                    <a:pt x="27" y="9"/>
                    <a:pt x="27" y="9"/>
                  </a:cubicBezTo>
                  <a:cubicBezTo>
                    <a:pt x="27" y="9"/>
                    <a:pt x="27" y="9"/>
                    <a:pt x="27" y="9"/>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95" name="Freeform 186"/>
            <p:cNvSpPr>
              <a:spLocks/>
            </p:cNvSpPr>
            <p:nvPr/>
          </p:nvSpPr>
          <p:spPr bwMode="auto">
            <a:xfrm>
              <a:off x="2206627" y="750889"/>
              <a:ext cx="33338" cy="22225"/>
            </a:xfrm>
            <a:custGeom>
              <a:avLst/>
              <a:gdLst>
                <a:gd name="T0" fmla="*/ 0 w 3"/>
                <a:gd name="T1" fmla="*/ 2 h 2"/>
                <a:gd name="T2" fmla="*/ 1 w 3"/>
                <a:gd name="T3" fmla="*/ 2 h 2"/>
                <a:gd name="T4" fmla="*/ 1 w 3"/>
                <a:gd name="T5" fmla="*/ 2 h 2"/>
                <a:gd name="T6" fmla="*/ 2 w 3"/>
                <a:gd name="T7" fmla="*/ 2 h 2"/>
                <a:gd name="T8" fmla="*/ 3 w 3"/>
                <a:gd name="T9" fmla="*/ 1 h 2"/>
                <a:gd name="T10" fmla="*/ 1 w 3"/>
                <a:gd name="T11" fmla="*/ 1 h 2"/>
                <a:gd name="T12" fmla="*/ 0 w 3"/>
                <a:gd name="T13" fmla="*/ 1 h 2"/>
                <a:gd name="T14" fmla="*/ 0 w 3"/>
                <a:gd name="T15" fmla="*/ 2 h 2"/>
                <a:gd name="T16" fmla="*/ 0 w 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0" y="2"/>
                  </a:moveTo>
                  <a:cubicBezTo>
                    <a:pt x="0" y="2"/>
                    <a:pt x="1" y="2"/>
                    <a:pt x="1" y="2"/>
                  </a:cubicBezTo>
                  <a:cubicBezTo>
                    <a:pt x="1" y="2"/>
                    <a:pt x="1" y="2"/>
                    <a:pt x="1" y="2"/>
                  </a:cubicBezTo>
                  <a:cubicBezTo>
                    <a:pt x="2" y="2"/>
                    <a:pt x="2" y="2"/>
                    <a:pt x="2" y="2"/>
                  </a:cubicBezTo>
                  <a:cubicBezTo>
                    <a:pt x="3" y="1"/>
                    <a:pt x="3" y="1"/>
                    <a:pt x="3" y="1"/>
                  </a:cubicBezTo>
                  <a:cubicBezTo>
                    <a:pt x="3" y="0"/>
                    <a:pt x="2" y="1"/>
                    <a:pt x="1" y="1"/>
                  </a:cubicBezTo>
                  <a:cubicBezTo>
                    <a:pt x="1" y="1"/>
                    <a:pt x="1" y="1"/>
                    <a:pt x="0" y="1"/>
                  </a:cubicBezTo>
                  <a:cubicBezTo>
                    <a:pt x="0" y="1"/>
                    <a:pt x="0" y="1"/>
                    <a:pt x="0" y="2"/>
                  </a:cubicBezTo>
                  <a:cubicBezTo>
                    <a:pt x="0" y="2"/>
                    <a:pt x="0" y="2"/>
                    <a:pt x="0"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96" name="Freeform 187"/>
            <p:cNvSpPr>
              <a:spLocks/>
            </p:cNvSpPr>
            <p:nvPr/>
          </p:nvSpPr>
          <p:spPr bwMode="auto">
            <a:xfrm>
              <a:off x="2228852" y="762001"/>
              <a:ext cx="65088" cy="22225"/>
            </a:xfrm>
            <a:custGeom>
              <a:avLst/>
              <a:gdLst>
                <a:gd name="T0" fmla="*/ 0 w 6"/>
                <a:gd name="T1" fmla="*/ 1 h 2"/>
                <a:gd name="T2" fmla="*/ 0 w 6"/>
                <a:gd name="T3" fmla="*/ 2 h 2"/>
                <a:gd name="T4" fmla="*/ 1 w 6"/>
                <a:gd name="T5" fmla="*/ 2 h 2"/>
                <a:gd name="T6" fmla="*/ 2 w 6"/>
                <a:gd name="T7" fmla="*/ 2 h 2"/>
                <a:gd name="T8" fmla="*/ 3 w 6"/>
                <a:gd name="T9" fmla="*/ 2 h 2"/>
                <a:gd name="T10" fmla="*/ 4 w 6"/>
                <a:gd name="T11" fmla="*/ 1 h 2"/>
                <a:gd name="T12" fmla="*/ 5 w 6"/>
                <a:gd name="T13" fmla="*/ 1 h 2"/>
                <a:gd name="T14" fmla="*/ 6 w 6"/>
                <a:gd name="T15" fmla="*/ 1 h 2"/>
                <a:gd name="T16" fmla="*/ 6 w 6"/>
                <a:gd name="T17" fmla="*/ 0 h 2"/>
                <a:gd name="T18" fmla="*/ 5 w 6"/>
                <a:gd name="T19" fmla="*/ 0 h 2"/>
                <a:gd name="T20" fmla="*/ 4 w 6"/>
                <a:gd name="T21" fmla="*/ 0 h 2"/>
                <a:gd name="T22" fmla="*/ 3 w 6"/>
                <a:gd name="T23" fmla="*/ 0 h 2"/>
                <a:gd name="T24" fmla="*/ 1 w 6"/>
                <a:gd name="T25" fmla="*/ 0 h 2"/>
                <a:gd name="T26" fmla="*/ 1 w 6"/>
                <a:gd name="T27" fmla="*/ 1 h 2"/>
                <a:gd name="T28" fmla="*/ 0 w 6"/>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2">
                  <a:moveTo>
                    <a:pt x="0" y="1"/>
                  </a:moveTo>
                  <a:cubicBezTo>
                    <a:pt x="0" y="2"/>
                    <a:pt x="0" y="2"/>
                    <a:pt x="0" y="2"/>
                  </a:cubicBezTo>
                  <a:cubicBezTo>
                    <a:pt x="0" y="2"/>
                    <a:pt x="1" y="2"/>
                    <a:pt x="1" y="2"/>
                  </a:cubicBezTo>
                  <a:cubicBezTo>
                    <a:pt x="1" y="2"/>
                    <a:pt x="2" y="2"/>
                    <a:pt x="2" y="2"/>
                  </a:cubicBezTo>
                  <a:cubicBezTo>
                    <a:pt x="2" y="2"/>
                    <a:pt x="3" y="2"/>
                    <a:pt x="3" y="2"/>
                  </a:cubicBezTo>
                  <a:cubicBezTo>
                    <a:pt x="3" y="2"/>
                    <a:pt x="4" y="2"/>
                    <a:pt x="4" y="1"/>
                  </a:cubicBezTo>
                  <a:cubicBezTo>
                    <a:pt x="4" y="1"/>
                    <a:pt x="4" y="1"/>
                    <a:pt x="5" y="1"/>
                  </a:cubicBezTo>
                  <a:cubicBezTo>
                    <a:pt x="5" y="1"/>
                    <a:pt x="6" y="1"/>
                    <a:pt x="6" y="1"/>
                  </a:cubicBezTo>
                  <a:cubicBezTo>
                    <a:pt x="6" y="1"/>
                    <a:pt x="6" y="0"/>
                    <a:pt x="6" y="0"/>
                  </a:cubicBezTo>
                  <a:cubicBezTo>
                    <a:pt x="6" y="0"/>
                    <a:pt x="5" y="0"/>
                    <a:pt x="5" y="0"/>
                  </a:cubicBezTo>
                  <a:cubicBezTo>
                    <a:pt x="5" y="0"/>
                    <a:pt x="4" y="0"/>
                    <a:pt x="4" y="0"/>
                  </a:cubicBezTo>
                  <a:cubicBezTo>
                    <a:pt x="3" y="0"/>
                    <a:pt x="3" y="0"/>
                    <a:pt x="3" y="0"/>
                  </a:cubicBezTo>
                  <a:cubicBezTo>
                    <a:pt x="2" y="0"/>
                    <a:pt x="2" y="0"/>
                    <a:pt x="1" y="0"/>
                  </a:cubicBezTo>
                  <a:cubicBezTo>
                    <a:pt x="1" y="1"/>
                    <a:pt x="1" y="1"/>
                    <a:pt x="1"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97" name="Freeform 188"/>
            <p:cNvSpPr>
              <a:spLocks/>
            </p:cNvSpPr>
            <p:nvPr/>
          </p:nvSpPr>
          <p:spPr bwMode="auto">
            <a:xfrm>
              <a:off x="2260602" y="741364"/>
              <a:ext cx="65088" cy="20638"/>
            </a:xfrm>
            <a:custGeom>
              <a:avLst/>
              <a:gdLst>
                <a:gd name="T0" fmla="*/ 1 w 6"/>
                <a:gd name="T1" fmla="*/ 2 h 2"/>
                <a:gd name="T2" fmla="*/ 1 w 6"/>
                <a:gd name="T3" fmla="*/ 2 h 2"/>
                <a:gd name="T4" fmla="*/ 3 w 6"/>
                <a:gd name="T5" fmla="*/ 1 h 2"/>
                <a:gd name="T6" fmla="*/ 3 w 6"/>
                <a:gd name="T7" fmla="*/ 2 h 2"/>
                <a:gd name="T8" fmla="*/ 5 w 6"/>
                <a:gd name="T9" fmla="*/ 2 h 2"/>
                <a:gd name="T10" fmla="*/ 5 w 6"/>
                <a:gd name="T11" fmla="*/ 1 h 2"/>
                <a:gd name="T12" fmla="*/ 5 w 6"/>
                <a:gd name="T13" fmla="*/ 0 h 2"/>
                <a:gd name="T14" fmla="*/ 4 w 6"/>
                <a:gd name="T15" fmla="*/ 0 h 2"/>
                <a:gd name="T16" fmla="*/ 3 w 6"/>
                <a:gd name="T17" fmla="*/ 0 h 2"/>
                <a:gd name="T18" fmla="*/ 2 w 6"/>
                <a:gd name="T19" fmla="*/ 0 h 2"/>
                <a:gd name="T20" fmla="*/ 1 w 6"/>
                <a:gd name="T21" fmla="*/ 1 h 2"/>
                <a:gd name="T22" fmla="*/ 0 w 6"/>
                <a:gd name="T23" fmla="*/ 1 h 2"/>
                <a:gd name="T24" fmla="*/ 1 w 6"/>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
                  <a:moveTo>
                    <a:pt x="1" y="2"/>
                  </a:moveTo>
                  <a:cubicBezTo>
                    <a:pt x="1" y="2"/>
                    <a:pt x="1" y="2"/>
                    <a:pt x="1" y="2"/>
                  </a:cubicBezTo>
                  <a:cubicBezTo>
                    <a:pt x="2" y="2"/>
                    <a:pt x="2" y="1"/>
                    <a:pt x="3" y="1"/>
                  </a:cubicBezTo>
                  <a:cubicBezTo>
                    <a:pt x="3" y="1"/>
                    <a:pt x="3" y="2"/>
                    <a:pt x="3" y="2"/>
                  </a:cubicBezTo>
                  <a:cubicBezTo>
                    <a:pt x="4" y="2"/>
                    <a:pt x="4" y="2"/>
                    <a:pt x="5" y="2"/>
                  </a:cubicBezTo>
                  <a:cubicBezTo>
                    <a:pt x="5" y="2"/>
                    <a:pt x="5" y="2"/>
                    <a:pt x="5" y="1"/>
                  </a:cubicBezTo>
                  <a:cubicBezTo>
                    <a:pt x="6" y="1"/>
                    <a:pt x="6" y="1"/>
                    <a:pt x="5" y="0"/>
                  </a:cubicBezTo>
                  <a:cubicBezTo>
                    <a:pt x="5" y="0"/>
                    <a:pt x="5" y="0"/>
                    <a:pt x="4" y="0"/>
                  </a:cubicBezTo>
                  <a:cubicBezTo>
                    <a:pt x="4" y="0"/>
                    <a:pt x="3" y="0"/>
                    <a:pt x="3" y="0"/>
                  </a:cubicBezTo>
                  <a:cubicBezTo>
                    <a:pt x="2" y="0"/>
                    <a:pt x="2" y="0"/>
                    <a:pt x="2" y="0"/>
                  </a:cubicBezTo>
                  <a:cubicBezTo>
                    <a:pt x="1" y="0"/>
                    <a:pt x="1" y="0"/>
                    <a:pt x="1" y="1"/>
                  </a:cubicBezTo>
                  <a:cubicBezTo>
                    <a:pt x="1" y="1"/>
                    <a:pt x="1" y="1"/>
                    <a:pt x="0" y="1"/>
                  </a:cubicBezTo>
                  <a:cubicBezTo>
                    <a:pt x="0" y="1"/>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98" name="Freeform 189"/>
            <p:cNvSpPr>
              <a:spLocks/>
            </p:cNvSpPr>
            <p:nvPr/>
          </p:nvSpPr>
          <p:spPr bwMode="auto">
            <a:xfrm>
              <a:off x="2055814" y="795339"/>
              <a:ext cx="238125" cy="65088"/>
            </a:xfrm>
            <a:custGeom>
              <a:avLst/>
              <a:gdLst>
                <a:gd name="T0" fmla="*/ 9 w 22"/>
                <a:gd name="T1" fmla="*/ 1 h 6"/>
                <a:gd name="T2" fmla="*/ 8 w 22"/>
                <a:gd name="T3" fmla="*/ 1 h 6"/>
                <a:gd name="T4" fmla="*/ 7 w 22"/>
                <a:gd name="T5" fmla="*/ 1 h 6"/>
                <a:gd name="T6" fmla="*/ 6 w 22"/>
                <a:gd name="T7" fmla="*/ 1 h 6"/>
                <a:gd name="T8" fmla="*/ 5 w 22"/>
                <a:gd name="T9" fmla="*/ 2 h 6"/>
                <a:gd name="T10" fmla="*/ 4 w 22"/>
                <a:gd name="T11" fmla="*/ 2 h 6"/>
                <a:gd name="T12" fmla="*/ 3 w 22"/>
                <a:gd name="T13" fmla="*/ 3 h 6"/>
                <a:gd name="T14" fmla="*/ 2 w 22"/>
                <a:gd name="T15" fmla="*/ 3 h 6"/>
                <a:gd name="T16" fmla="*/ 1 w 22"/>
                <a:gd name="T17" fmla="*/ 3 h 6"/>
                <a:gd name="T18" fmla="*/ 0 w 22"/>
                <a:gd name="T19" fmla="*/ 3 h 6"/>
                <a:gd name="T20" fmla="*/ 0 w 22"/>
                <a:gd name="T21" fmla="*/ 4 h 6"/>
                <a:gd name="T22" fmla="*/ 1 w 22"/>
                <a:gd name="T23" fmla="*/ 4 h 6"/>
                <a:gd name="T24" fmla="*/ 2 w 22"/>
                <a:gd name="T25" fmla="*/ 4 h 6"/>
                <a:gd name="T26" fmla="*/ 2 w 22"/>
                <a:gd name="T27" fmla="*/ 4 h 6"/>
                <a:gd name="T28" fmla="*/ 4 w 22"/>
                <a:gd name="T29" fmla="*/ 3 h 6"/>
                <a:gd name="T30" fmla="*/ 4 w 22"/>
                <a:gd name="T31" fmla="*/ 4 h 6"/>
                <a:gd name="T32" fmla="*/ 5 w 22"/>
                <a:gd name="T33" fmla="*/ 3 h 6"/>
                <a:gd name="T34" fmla="*/ 7 w 22"/>
                <a:gd name="T35" fmla="*/ 4 h 6"/>
                <a:gd name="T36" fmla="*/ 6 w 22"/>
                <a:gd name="T37" fmla="*/ 4 h 6"/>
                <a:gd name="T38" fmla="*/ 5 w 22"/>
                <a:gd name="T39" fmla="*/ 4 h 6"/>
                <a:gd name="T40" fmla="*/ 4 w 22"/>
                <a:gd name="T41" fmla="*/ 4 h 6"/>
                <a:gd name="T42" fmla="*/ 4 w 22"/>
                <a:gd name="T43" fmla="*/ 5 h 6"/>
                <a:gd name="T44" fmla="*/ 4 w 22"/>
                <a:gd name="T45" fmla="*/ 5 h 6"/>
                <a:gd name="T46" fmla="*/ 6 w 22"/>
                <a:gd name="T47" fmla="*/ 5 h 6"/>
                <a:gd name="T48" fmla="*/ 7 w 22"/>
                <a:gd name="T49" fmla="*/ 5 h 6"/>
                <a:gd name="T50" fmla="*/ 9 w 22"/>
                <a:gd name="T51" fmla="*/ 5 h 6"/>
                <a:gd name="T52" fmla="*/ 10 w 22"/>
                <a:gd name="T53" fmla="*/ 4 h 6"/>
                <a:gd name="T54" fmla="*/ 12 w 22"/>
                <a:gd name="T55" fmla="*/ 4 h 6"/>
                <a:gd name="T56" fmla="*/ 13 w 22"/>
                <a:gd name="T57" fmla="*/ 4 h 6"/>
                <a:gd name="T58" fmla="*/ 14 w 22"/>
                <a:gd name="T59" fmla="*/ 4 h 6"/>
                <a:gd name="T60" fmla="*/ 16 w 22"/>
                <a:gd name="T61" fmla="*/ 4 h 6"/>
                <a:gd name="T62" fmla="*/ 17 w 22"/>
                <a:gd name="T63" fmla="*/ 4 h 6"/>
                <a:gd name="T64" fmla="*/ 18 w 22"/>
                <a:gd name="T65" fmla="*/ 4 h 6"/>
                <a:gd name="T66" fmla="*/ 19 w 22"/>
                <a:gd name="T67" fmla="*/ 4 h 6"/>
                <a:gd name="T68" fmla="*/ 21 w 22"/>
                <a:gd name="T69" fmla="*/ 3 h 6"/>
                <a:gd name="T70" fmla="*/ 22 w 22"/>
                <a:gd name="T71" fmla="*/ 3 h 6"/>
                <a:gd name="T72" fmla="*/ 22 w 22"/>
                <a:gd name="T73" fmla="*/ 2 h 6"/>
                <a:gd name="T74" fmla="*/ 21 w 22"/>
                <a:gd name="T75" fmla="*/ 1 h 6"/>
                <a:gd name="T76" fmla="*/ 20 w 22"/>
                <a:gd name="T77" fmla="*/ 1 h 6"/>
                <a:gd name="T78" fmla="*/ 19 w 22"/>
                <a:gd name="T79" fmla="*/ 2 h 6"/>
                <a:gd name="T80" fmla="*/ 18 w 22"/>
                <a:gd name="T81" fmla="*/ 2 h 6"/>
                <a:gd name="T82" fmla="*/ 19 w 22"/>
                <a:gd name="T83" fmla="*/ 1 h 6"/>
                <a:gd name="T84" fmla="*/ 19 w 22"/>
                <a:gd name="T85" fmla="*/ 0 h 6"/>
                <a:gd name="T86" fmla="*/ 18 w 22"/>
                <a:gd name="T87" fmla="*/ 0 h 6"/>
                <a:gd name="T88" fmla="*/ 16 w 22"/>
                <a:gd name="T89" fmla="*/ 0 h 6"/>
                <a:gd name="T90" fmla="*/ 15 w 22"/>
                <a:gd name="T91" fmla="*/ 1 h 6"/>
                <a:gd name="T92" fmla="*/ 16 w 22"/>
                <a:gd name="T93" fmla="*/ 2 h 6"/>
                <a:gd name="T94" fmla="*/ 15 w 22"/>
                <a:gd name="T95" fmla="*/ 3 h 6"/>
                <a:gd name="T96" fmla="*/ 14 w 22"/>
                <a:gd name="T97" fmla="*/ 3 h 6"/>
                <a:gd name="T98" fmla="*/ 12 w 22"/>
                <a:gd name="T99" fmla="*/ 2 h 6"/>
                <a:gd name="T100" fmla="*/ 11 w 22"/>
                <a:gd name="T101" fmla="*/ 2 h 6"/>
                <a:gd name="T102" fmla="*/ 10 w 22"/>
                <a:gd name="T103" fmla="*/ 1 h 6"/>
                <a:gd name="T104" fmla="*/ 9 w 22"/>
                <a:gd name="T10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 h="6">
                  <a:moveTo>
                    <a:pt x="9" y="1"/>
                  </a:moveTo>
                  <a:cubicBezTo>
                    <a:pt x="8" y="1"/>
                    <a:pt x="8" y="1"/>
                    <a:pt x="8" y="1"/>
                  </a:cubicBezTo>
                  <a:cubicBezTo>
                    <a:pt x="7" y="1"/>
                    <a:pt x="7" y="1"/>
                    <a:pt x="7" y="1"/>
                  </a:cubicBezTo>
                  <a:cubicBezTo>
                    <a:pt x="6" y="1"/>
                    <a:pt x="6" y="1"/>
                    <a:pt x="6" y="1"/>
                  </a:cubicBezTo>
                  <a:cubicBezTo>
                    <a:pt x="5" y="1"/>
                    <a:pt x="5" y="2"/>
                    <a:pt x="5" y="2"/>
                  </a:cubicBezTo>
                  <a:cubicBezTo>
                    <a:pt x="4" y="2"/>
                    <a:pt x="4" y="2"/>
                    <a:pt x="4" y="2"/>
                  </a:cubicBezTo>
                  <a:cubicBezTo>
                    <a:pt x="3" y="2"/>
                    <a:pt x="3" y="3"/>
                    <a:pt x="3" y="3"/>
                  </a:cubicBezTo>
                  <a:cubicBezTo>
                    <a:pt x="2" y="3"/>
                    <a:pt x="2" y="2"/>
                    <a:pt x="2" y="3"/>
                  </a:cubicBezTo>
                  <a:cubicBezTo>
                    <a:pt x="1" y="3"/>
                    <a:pt x="1" y="3"/>
                    <a:pt x="1" y="3"/>
                  </a:cubicBezTo>
                  <a:cubicBezTo>
                    <a:pt x="0" y="3"/>
                    <a:pt x="0" y="3"/>
                    <a:pt x="0" y="3"/>
                  </a:cubicBezTo>
                  <a:cubicBezTo>
                    <a:pt x="0" y="4"/>
                    <a:pt x="0" y="4"/>
                    <a:pt x="0" y="4"/>
                  </a:cubicBezTo>
                  <a:cubicBezTo>
                    <a:pt x="0" y="5"/>
                    <a:pt x="1" y="4"/>
                    <a:pt x="1" y="4"/>
                  </a:cubicBezTo>
                  <a:cubicBezTo>
                    <a:pt x="2" y="4"/>
                    <a:pt x="2" y="4"/>
                    <a:pt x="2" y="4"/>
                  </a:cubicBezTo>
                  <a:cubicBezTo>
                    <a:pt x="2" y="4"/>
                    <a:pt x="2" y="4"/>
                    <a:pt x="2" y="4"/>
                  </a:cubicBezTo>
                  <a:cubicBezTo>
                    <a:pt x="3" y="3"/>
                    <a:pt x="3" y="3"/>
                    <a:pt x="4" y="3"/>
                  </a:cubicBezTo>
                  <a:cubicBezTo>
                    <a:pt x="4" y="3"/>
                    <a:pt x="4" y="4"/>
                    <a:pt x="4" y="4"/>
                  </a:cubicBezTo>
                  <a:cubicBezTo>
                    <a:pt x="5" y="4"/>
                    <a:pt x="5" y="3"/>
                    <a:pt x="5" y="3"/>
                  </a:cubicBezTo>
                  <a:cubicBezTo>
                    <a:pt x="6" y="3"/>
                    <a:pt x="7" y="3"/>
                    <a:pt x="7" y="4"/>
                  </a:cubicBezTo>
                  <a:cubicBezTo>
                    <a:pt x="7" y="4"/>
                    <a:pt x="6" y="4"/>
                    <a:pt x="6" y="4"/>
                  </a:cubicBezTo>
                  <a:cubicBezTo>
                    <a:pt x="6" y="4"/>
                    <a:pt x="5" y="4"/>
                    <a:pt x="5" y="4"/>
                  </a:cubicBezTo>
                  <a:cubicBezTo>
                    <a:pt x="4" y="4"/>
                    <a:pt x="4" y="4"/>
                    <a:pt x="4" y="4"/>
                  </a:cubicBezTo>
                  <a:cubicBezTo>
                    <a:pt x="4" y="4"/>
                    <a:pt x="4" y="5"/>
                    <a:pt x="4" y="5"/>
                  </a:cubicBezTo>
                  <a:cubicBezTo>
                    <a:pt x="4" y="5"/>
                    <a:pt x="4" y="5"/>
                    <a:pt x="4" y="5"/>
                  </a:cubicBezTo>
                  <a:cubicBezTo>
                    <a:pt x="5" y="6"/>
                    <a:pt x="5" y="5"/>
                    <a:pt x="6" y="5"/>
                  </a:cubicBezTo>
                  <a:cubicBezTo>
                    <a:pt x="7" y="5"/>
                    <a:pt x="7" y="5"/>
                    <a:pt x="7" y="5"/>
                  </a:cubicBezTo>
                  <a:cubicBezTo>
                    <a:pt x="8" y="5"/>
                    <a:pt x="8" y="5"/>
                    <a:pt x="9" y="5"/>
                  </a:cubicBezTo>
                  <a:cubicBezTo>
                    <a:pt x="9" y="5"/>
                    <a:pt x="10" y="5"/>
                    <a:pt x="10" y="4"/>
                  </a:cubicBezTo>
                  <a:cubicBezTo>
                    <a:pt x="11" y="4"/>
                    <a:pt x="11" y="4"/>
                    <a:pt x="12" y="4"/>
                  </a:cubicBezTo>
                  <a:cubicBezTo>
                    <a:pt x="12" y="4"/>
                    <a:pt x="13" y="4"/>
                    <a:pt x="13" y="4"/>
                  </a:cubicBezTo>
                  <a:cubicBezTo>
                    <a:pt x="14" y="4"/>
                    <a:pt x="14" y="4"/>
                    <a:pt x="14" y="4"/>
                  </a:cubicBezTo>
                  <a:cubicBezTo>
                    <a:pt x="15" y="4"/>
                    <a:pt x="15" y="4"/>
                    <a:pt x="16" y="4"/>
                  </a:cubicBezTo>
                  <a:cubicBezTo>
                    <a:pt x="16" y="4"/>
                    <a:pt x="17" y="4"/>
                    <a:pt x="17" y="4"/>
                  </a:cubicBezTo>
                  <a:cubicBezTo>
                    <a:pt x="17" y="4"/>
                    <a:pt x="18" y="4"/>
                    <a:pt x="18" y="4"/>
                  </a:cubicBezTo>
                  <a:cubicBezTo>
                    <a:pt x="19" y="4"/>
                    <a:pt x="19" y="4"/>
                    <a:pt x="19" y="4"/>
                  </a:cubicBezTo>
                  <a:cubicBezTo>
                    <a:pt x="20" y="3"/>
                    <a:pt x="20" y="3"/>
                    <a:pt x="21" y="3"/>
                  </a:cubicBezTo>
                  <a:cubicBezTo>
                    <a:pt x="21" y="3"/>
                    <a:pt x="22" y="3"/>
                    <a:pt x="22" y="3"/>
                  </a:cubicBezTo>
                  <a:cubicBezTo>
                    <a:pt x="22" y="2"/>
                    <a:pt x="22" y="2"/>
                    <a:pt x="22" y="2"/>
                  </a:cubicBezTo>
                  <a:cubicBezTo>
                    <a:pt x="21" y="1"/>
                    <a:pt x="21" y="1"/>
                    <a:pt x="21" y="1"/>
                  </a:cubicBezTo>
                  <a:cubicBezTo>
                    <a:pt x="20" y="1"/>
                    <a:pt x="20" y="1"/>
                    <a:pt x="20" y="1"/>
                  </a:cubicBezTo>
                  <a:cubicBezTo>
                    <a:pt x="19" y="2"/>
                    <a:pt x="19" y="2"/>
                    <a:pt x="19" y="2"/>
                  </a:cubicBezTo>
                  <a:cubicBezTo>
                    <a:pt x="19" y="2"/>
                    <a:pt x="19" y="2"/>
                    <a:pt x="18" y="2"/>
                  </a:cubicBezTo>
                  <a:cubicBezTo>
                    <a:pt x="18" y="2"/>
                    <a:pt x="19" y="1"/>
                    <a:pt x="19" y="1"/>
                  </a:cubicBezTo>
                  <a:cubicBezTo>
                    <a:pt x="19" y="1"/>
                    <a:pt x="19" y="0"/>
                    <a:pt x="19" y="0"/>
                  </a:cubicBezTo>
                  <a:cubicBezTo>
                    <a:pt x="19" y="0"/>
                    <a:pt x="18" y="0"/>
                    <a:pt x="18" y="0"/>
                  </a:cubicBezTo>
                  <a:cubicBezTo>
                    <a:pt x="17" y="0"/>
                    <a:pt x="17" y="0"/>
                    <a:pt x="16" y="0"/>
                  </a:cubicBezTo>
                  <a:cubicBezTo>
                    <a:pt x="16" y="0"/>
                    <a:pt x="15" y="0"/>
                    <a:pt x="15" y="1"/>
                  </a:cubicBezTo>
                  <a:cubicBezTo>
                    <a:pt x="15" y="1"/>
                    <a:pt x="16" y="1"/>
                    <a:pt x="16" y="2"/>
                  </a:cubicBezTo>
                  <a:cubicBezTo>
                    <a:pt x="15" y="2"/>
                    <a:pt x="15" y="3"/>
                    <a:pt x="15" y="3"/>
                  </a:cubicBezTo>
                  <a:cubicBezTo>
                    <a:pt x="15" y="3"/>
                    <a:pt x="15" y="3"/>
                    <a:pt x="14" y="3"/>
                  </a:cubicBezTo>
                  <a:cubicBezTo>
                    <a:pt x="13" y="3"/>
                    <a:pt x="13" y="2"/>
                    <a:pt x="12" y="2"/>
                  </a:cubicBezTo>
                  <a:cubicBezTo>
                    <a:pt x="12" y="2"/>
                    <a:pt x="12" y="2"/>
                    <a:pt x="11" y="2"/>
                  </a:cubicBezTo>
                  <a:cubicBezTo>
                    <a:pt x="11" y="2"/>
                    <a:pt x="11" y="1"/>
                    <a:pt x="10" y="1"/>
                  </a:cubicBezTo>
                  <a:cubicBezTo>
                    <a:pt x="10" y="1"/>
                    <a:pt x="9" y="1"/>
                    <a:pt x="9"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199" name="Freeform 190"/>
            <p:cNvSpPr>
              <a:spLocks/>
            </p:cNvSpPr>
            <p:nvPr/>
          </p:nvSpPr>
          <p:spPr bwMode="auto">
            <a:xfrm>
              <a:off x="2228852" y="968376"/>
              <a:ext cx="76200" cy="31750"/>
            </a:xfrm>
            <a:custGeom>
              <a:avLst/>
              <a:gdLst>
                <a:gd name="T0" fmla="*/ 1 w 7"/>
                <a:gd name="T1" fmla="*/ 3 h 3"/>
                <a:gd name="T2" fmla="*/ 2 w 7"/>
                <a:gd name="T3" fmla="*/ 2 h 3"/>
                <a:gd name="T4" fmla="*/ 3 w 7"/>
                <a:gd name="T5" fmla="*/ 3 h 3"/>
                <a:gd name="T6" fmla="*/ 4 w 7"/>
                <a:gd name="T7" fmla="*/ 3 h 3"/>
                <a:gd name="T8" fmla="*/ 5 w 7"/>
                <a:gd name="T9" fmla="*/ 3 h 3"/>
                <a:gd name="T10" fmla="*/ 6 w 7"/>
                <a:gd name="T11" fmla="*/ 3 h 3"/>
                <a:gd name="T12" fmla="*/ 7 w 7"/>
                <a:gd name="T13" fmla="*/ 2 h 3"/>
                <a:gd name="T14" fmla="*/ 7 w 7"/>
                <a:gd name="T15" fmla="*/ 1 h 3"/>
                <a:gd name="T16" fmla="*/ 7 w 7"/>
                <a:gd name="T17" fmla="*/ 1 h 3"/>
                <a:gd name="T18" fmla="*/ 6 w 7"/>
                <a:gd name="T19" fmla="*/ 1 h 3"/>
                <a:gd name="T20" fmla="*/ 5 w 7"/>
                <a:gd name="T21" fmla="*/ 0 h 3"/>
                <a:gd name="T22" fmla="*/ 5 w 7"/>
                <a:gd name="T23" fmla="*/ 0 h 3"/>
                <a:gd name="T24" fmla="*/ 4 w 7"/>
                <a:gd name="T25" fmla="*/ 0 h 3"/>
                <a:gd name="T26" fmla="*/ 3 w 7"/>
                <a:gd name="T27" fmla="*/ 0 h 3"/>
                <a:gd name="T28" fmla="*/ 3 w 7"/>
                <a:gd name="T29" fmla="*/ 1 h 3"/>
                <a:gd name="T30" fmla="*/ 2 w 7"/>
                <a:gd name="T31" fmla="*/ 2 h 3"/>
                <a:gd name="T32" fmla="*/ 1 w 7"/>
                <a:gd name="T33" fmla="*/ 2 h 3"/>
                <a:gd name="T34" fmla="*/ 0 w 7"/>
                <a:gd name="T35" fmla="*/ 2 h 3"/>
                <a:gd name="T36" fmla="*/ 1 w 7"/>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3">
                  <a:moveTo>
                    <a:pt x="1" y="3"/>
                  </a:moveTo>
                  <a:cubicBezTo>
                    <a:pt x="1" y="3"/>
                    <a:pt x="1" y="2"/>
                    <a:pt x="2" y="2"/>
                  </a:cubicBezTo>
                  <a:cubicBezTo>
                    <a:pt x="2" y="2"/>
                    <a:pt x="2" y="2"/>
                    <a:pt x="3" y="3"/>
                  </a:cubicBezTo>
                  <a:cubicBezTo>
                    <a:pt x="3" y="3"/>
                    <a:pt x="3" y="3"/>
                    <a:pt x="4" y="3"/>
                  </a:cubicBezTo>
                  <a:cubicBezTo>
                    <a:pt x="4" y="3"/>
                    <a:pt x="4" y="3"/>
                    <a:pt x="5" y="3"/>
                  </a:cubicBezTo>
                  <a:cubicBezTo>
                    <a:pt x="5" y="3"/>
                    <a:pt x="6" y="3"/>
                    <a:pt x="6" y="3"/>
                  </a:cubicBezTo>
                  <a:cubicBezTo>
                    <a:pt x="6" y="3"/>
                    <a:pt x="7" y="3"/>
                    <a:pt x="7" y="2"/>
                  </a:cubicBezTo>
                  <a:cubicBezTo>
                    <a:pt x="7" y="2"/>
                    <a:pt x="7" y="2"/>
                    <a:pt x="7" y="1"/>
                  </a:cubicBezTo>
                  <a:cubicBezTo>
                    <a:pt x="7" y="1"/>
                    <a:pt x="7" y="1"/>
                    <a:pt x="7" y="1"/>
                  </a:cubicBezTo>
                  <a:cubicBezTo>
                    <a:pt x="6" y="1"/>
                    <a:pt x="6" y="1"/>
                    <a:pt x="6" y="1"/>
                  </a:cubicBezTo>
                  <a:cubicBezTo>
                    <a:pt x="6" y="1"/>
                    <a:pt x="6" y="1"/>
                    <a:pt x="5" y="0"/>
                  </a:cubicBezTo>
                  <a:cubicBezTo>
                    <a:pt x="5" y="0"/>
                    <a:pt x="5" y="0"/>
                    <a:pt x="5" y="0"/>
                  </a:cubicBezTo>
                  <a:cubicBezTo>
                    <a:pt x="5" y="0"/>
                    <a:pt x="4" y="0"/>
                    <a:pt x="4" y="0"/>
                  </a:cubicBezTo>
                  <a:cubicBezTo>
                    <a:pt x="4" y="0"/>
                    <a:pt x="4" y="0"/>
                    <a:pt x="3" y="0"/>
                  </a:cubicBezTo>
                  <a:cubicBezTo>
                    <a:pt x="3" y="0"/>
                    <a:pt x="3" y="1"/>
                    <a:pt x="3" y="1"/>
                  </a:cubicBezTo>
                  <a:cubicBezTo>
                    <a:pt x="3" y="1"/>
                    <a:pt x="2" y="1"/>
                    <a:pt x="2" y="2"/>
                  </a:cubicBezTo>
                  <a:cubicBezTo>
                    <a:pt x="1" y="2"/>
                    <a:pt x="1" y="1"/>
                    <a:pt x="1" y="2"/>
                  </a:cubicBezTo>
                  <a:cubicBezTo>
                    <a:pt x="0" y="2"/>
                    <a:pt x="0" y="2"/>
                    <a:pt x="0" y="2"/>
                  </a:cubicBezTo>
                  <a:cubicBezTo>
                    <a:pt x="0" y="2"/>
                    <a:pt x="0" y="2"/>
                    <a:pt x="1"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00" name="Freeform 191"/>
            <p:cNvSpPr>
              <a:spLocks/>
            </p:cNvSpPr>
            <p:nvPr/>
          </p:nvSpPr>
          <p:spPr bwMode="auto">
            <a:xfrm>
              <a:off x="2217739" y="869951"/>
              <a:ext cx="42863" cy="22225"/>
            </a:xfrm>
            <a:custGeom>
              <a:avLst/>
              <a:gdLst>
                <a:gd name="T0" fmla="*/ 3 w 4"/>
                <a:gd name="T1" fmla="*/ 1 h 2"/>
                <a:gd name="T2" fmla="*/ 4 w 4"/>
                <a:gd name="T3" fmla="*/ 1 h 2"/>
                <a:gd name="T4" fmla="*/ 4 w 4"/>
                <a:gd name="T5" fmla="*/ 0 h 2"/>
                <a:gd name="T6" fmla="*/ 3 w 4"/>
                <a:gd name="T7" fmla="*/ 0 h 2"/>
                <a:gd name="T8" fmla="*/ 3 w 4"/>
                <a:gd name="T9" fmla="*/ 0 h 2"/>
                <a:gd name="T10" fmla="*/ 2 w 4"/>
                <a:gd name="T11" fmla="*/ 0 h 2"/>
                <a:gd name="T12" fmla="*/ 0 w 4"/>
                <a:gd name="T13" fmla="*/ 0 h 2"/>
                <a:gd name="T14" fmla="*/ 0 w 4"/>
                <a:gd name="T15" fmla="*/ 0 h 2"/>
                <a:gd name="T16" fmla="*/ 0 w 4"/>
                <a:gd name="T17" fmla="*/ 1 h 2"/>
                <a:gd name="T18" fmla="*/ 0 w 4"/>
                <a:gd name="T19" fmla="*/ 1 h 2"/>
                <a:gd name="T20" fmla="*/ 1 w 4"/>
                <a:gd name="T21" fmla="*/ 2 h 2"/>
                <a:gd name="T22" fmla="*/ 2 w 4"/>
                <a:gd name="T23" fmla="*/ 1 h 2"/>
                <a:gd name="T24" fmla="*/ 3 w 4"/>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
                  <a:moveTo>
                    <a:pt x="3" y="1"/>
                  </a:moveTo>
                  <a:cubicBezTo>
                    <a:pt x="3" y="1"/>
                    <a:pt x="4" y="1"/>
                    <a:pt x="4" y="1"/>
                  </a:cubicBezTo>
                  <a:cubicBezTo>
                    <a:pt x="4" y="1"/>
                    <a:pt x="4" y="0"/>
                    <a:pt x="4" y="0"/>
                  </a:cubicBezTo>
                  <a:cubicBezTo>
                    <a:pt x="4" y="0"/>
                    <a:pt x="3" y="0"/>
                    <a:pt x="3" y="0"/>
                  </a:cubicBezTo>
                  <a:cubicBezTo>
                    <a:pt x="3" y="0"/>
                    <a:pt x="3" y="0"/>
                    <a:pt x="3" y="0"/>
                  </a:cubicBezTo>
                  <a:cubicBezTo>
                    <a:pt x="2" y="0"/>
                    <a:pt x="2" y="0"/>
                    <a:pt x="2" y="0"/>
                  </a:cubicBezTo>
                  <a:cubicBezTo>
                    <a:pt x="1" y="0"/>
                    <a:pt x="1" y="0"/>
                    <a:pt x="0" y="0"/>
                  </a:cubicBezTo>
                  <a:cubicBezTo>
                    <a:pt x="0" y="0"/>
                    <a:pt x="0" y="0"/>
                    <a:pt x="0" y="0"/>
                  </a:cubicBezTo>
                  <a:cubicBezTo>
                    <a:pt x="0" y="0"/>
                    <a:pt x="0" y="0"/>
                    <a:pt x="0" y="1"/>
                  </a:cubicBezTo>
                  <a:cubicBezTo>
                    <a:pt x="0" y="1"/>
                    <a:pt x="0" y="1"/>
                    <a:pt x="0" y="1"/>
                  </a:cubicBezTo>
                  <a:cubicBezTo>
                    <a:pt x="0" y="2"/>
                    <a:pt x="1" y="2"/>
                    <a:pt x="1" y="2"/>
                  </a:cubicBezTo>
                  <a:cubicBezTo>
                    <a:pt x="2" y="2"/>
                    <a:pt x="2" y="1"/>
                    <a:pt x="2" y="1"/>
                  </a:cubicBezTo>
                  <a:cubicBezTo>
                    <a:pt x="2" y="1"/>
                    <a:pt x="3" y="1"/>
                    <a:pt x="3"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01" name="Freeform 192"/>
            <p:cNvSpPr>
              <a:spLocks/>
            </p:cNvSpPr>
            <p:nvPr/>
          </p:nvSpPr>
          <p:spPr bwMode="auto">
            <a:xfrm>
              <a:off x="2282827" y="827089"/>
              <a:ext cx="31750" cy="11113"/>
            </a:xfrm>
            <a:custGeom>
              <a:avLst/>
              <a:gdLst>
                <a:gd name="T0" fmla="*/ 1 w 3"/>
                <a:gd name="T1" fmla="*/ 0 h 1"/>
                <a:gd name="T2" fmla="*/ 1 w 3"/>
                <a:gd name="T3" fmla="*/ 0 h 1"/>
                <a:gd name="T4" fmla="*/ 0 w 3"/>
                <a:gd name="T5" fmla="*/ 1 h 1"/>
                <a:gd name="T6" fmla="*/ 1 w 3"/>
                <a:gd name="T7" fmla="*/ 1 h 1"/>
                <a:gd name="T8" fmla="*/ 2 w 3"/>
                <a:gd name="T9" fmla="*/ 1 h 1"/>
                <a:gd name="T10" fmla="*/ 3 w 3"/>
                <a:gd name="T11" fmla="*/ 0 h 1"/>
                <a:gd name="T12" fmla="*/ 3 w 3"/>
                <a:gd name="T13" fmla="*/ 0 h 1"/>
                <a:gd name="T14" fmla="*/ 2 w 3"/>
                <a:gd name="T15" fmla="*/ 0 h 1"/>
                <a:gd name="T16" fmla="*/ 1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1" y="0"/>
                  </a:moveTo>
                  <a:cubicBezTo>
                    <a:pt x="1" y="0"/>
                    <a:pt x="1" y="0"/>
                    <a:pt x="1" y="0"/>
                  </a:cubicBezTo>
                  <a:cubicBezTo>
                    <a:pt x="0" y="0"/>
                    <a:pt x="0" y="1"/>
                    <a:pt x="0" y="1"/>
                  </a:cubicBezTo>
                  <a:cubicBezTo>
                    <a:pt x="1" y="1"/>
                    <a:pt x="1" y="1"/>
                    <a:pt x="1" y="1"/>
                  </a:cubicBezTo>
                  <a:cubicBezTo>
                    <a:pt x="1" y="1"/>
                    <a:pt x="2" y="1"/>
                    <a:pt x="2" y="1"/>
                  </a:cubicBezTo>
                  <a:cubicBezTo>
                    <a:pt x="2" y="1"/>
                    <a:pt x="2" y="1"/>
                    <a:pt x="3" y="0"/>
                  </a:cubicBezTo>
                  <a:cubicBezTo>
                    <a:pt x="3" y="0"/>
                    <a:pt x="3" y="0"/>
                    <a:pt x="3" y="0"/>
                  </a:cubicBezTo>
                  <a:cubicBezTo>
                    <a:pt x="3" y="0"/>
                    <a:pt x="3" y="0"/>
                    <a:pt x="2" y="0"/>
                  </a:cubicBezTo>
                  <a:cubicBezTo>
                    <a:pt x="2" y="0"/>
                    <a:pt x="2"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02" name="Freeform 193"/>
            <p:cNvSpPr>
              <a:spLocks/>
            </p:cNvSpPr>
            <p:nvPr/>
          </p:nvSpPr>
          <p:spPr bwMode="auto">
            <a:xfrm>
              <a:off x="2336802" y="762001"/>
              <a:ext cx="22225" cy="33338"/>
            </a:xfrm>
            <a:custGeom>
              <a:avLst/>
              <a:gdLst>
                <a:gd name="T0" fmla="*/ 1 w 2"/>
                <a:gd name="T1" fmla="*/ 2 h 3"/>
                <a:gd name="T2" fmla="*/ 1 w 2"/>
                <a:gd name="T3" fmla="*/ 2 h 3"/>
                <a:gd name="T4" fmla="*/ 2 w 2"/>
                <a:gd name="T5" fmla="*/ 2 h 3"/>
                <a:gd name="T6" fmla="*/ 2 w 2"/>
                <a:gd name="T7" fmla="*/ 2 h 3"/>
                <a:gd name="T8" fmla="*/ 2 w 2"/>
                <a:gd name="T9" fmla="*/ 1 h 3"/>
                <a:gd name="T10" fmla="*/ 1 w 2"/>
                <a:gd name="T11" fmla="*/ 0 h 3"/>
                <a:gd name="T12" fmla="*/ 0 w 2"/>
                <a:gd name="T13" fmla="*/ 1 h 3"/>
                <a:gd name="T14" fmla="*/ 0 w 2"/>
                <a:gd name="T15" fmla="*/ 2 h 3"/>
                <a:gd name="T16" fmla="*/ 1 w 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1" y="2"/>
                  </a:moveTo>
                  <a:cubicBezTo>
                    <a:pt x="1" y="3"/>
                    <a:pt x="1" y="2"/>
                    <a:pt x="1" y="2"/>
                  </a:cubicBezTo>
                  <a:cubicBezTo>
                    <a:pt x="1" y="2"/>
                    <a:pt x="2" y="2"/>
                    <a:pt x="2" y="2"/>
                  </a:cubicBezTo>
                  <a:cubicBezTo>
                    <a:pt x="2" y="2"/>
                    <a:pt x="2" y="2"/>
                    <a:pt x="2" y="2"/>
                  </a:cubicBezTo>
                  <a:cubicBezTo>
                    <a:pt x="2" y="1"/>
                    <a:pt x="2" y="1"/>
                    <a:pt x="2" y="1"/>
                  </a:cubicBezTo>
                  <a:cubicBezTo>
                    <a:pt x="2" y="0"/>
                    <a:pt x="2" y="0"/>
                    <a:pt x="1" y="0"/>
                  </a:cubicBezTo>
                  <a:cubicBezTo>
                    <a:pt x="1" y="0"/>
                    <a:pt x="1" y="1"/>
                    <a:pt x="0" y="1"/>
                  </a:cubicBezTo>
                  <a:cubicBezTo>
                    <a:pt x="0" y="1"/>
                    <a:pt x="0" y="2"/>
                    <a:pt x="0" y="2"/>
                  </a:cubicBezTo>
                  <a:cubicBezTo>
                    <a:pt x="0" y="2"/>
                    <a:pt x="0"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03" name="Freeform 194"/>
            <p:cNvSpPr>
              <a:spLocks/>
            </p:cNvSpPr>
            <p:nvPr/>
          </p:nvSpPr>
          <p:spPr bwMode="auto">
            <a:xfrm>
              <a:off x="2325689" y="795339"/>
              <a:ext cx="33338" cy="31750"/>
            </a:xfrm>
            <a:custGeom>
              <a:avLst/>
              <a:gdLst>
                <a:gd name="T0" fmla="*/ 1 w 3"/>
                <a:gd name="T1" fmla="*/ 1 h 3"/>
                <a:gd name="T2" fmla="*/ 1 w 3"/>
                <a:gd name="T3" fmla="*/ 3 h 3"/>
                <a:gd name="T4" fmla="*/ 2 w 3"/>
                <a:gd name="T5" fmla="*/ 3 h 3"/>
                <a:gd name="T6" fmla="*/ 2 w 3"/>
                <a:gd name="T7" fmla="*/ 2 h 3"/>
                <a:gd name="T8" fmla="*/ 2 w 3"/>
                <a:gd name="T9" fmla="*/ 1 h 3"/>
                <a:gd name="T10" fmla="*/ 2 w 3"/>
                <a:gd name="T11" fmla="*/ 1 h 3"/>
                <a:gd name="T12" fmla="*/ 2 w 3"/>
                <a:gd name="T13" fmla="*/ 0 h 3"/>
                <a:gd name="T14" fmla="*/ 1 w 3"/>
                <a:gd name="T15" fmla="*/ 0 h 3"/>
                <a:gd name="T16" fmla="*/ 0 w 3"/>
                <a:gd name="T17" fmla="*/ 0 h 3"/>
                <a:gd name="T18" fmla="*/ 0 w 3"/>
                <a:gd name="T19" fmla="*/ 1 h 3"/>
                <a:gd name="T20" fmla="*/ 1 w 3"/>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1" y="1"/>
                  </a:moveTo>
                  <a:cubicBezTo>
                    <a:pt x="1" y="2"/>
                    <a:pt x="1" y="2"/>
                    <a:pt x="1" y="3"/>
                  </a:cubicBezTo>
                  <a:cubicBezTo>
                    <a:pt x="1" y="3"/>
                    <a:pt x="2" y="3"/>
                    <a:pt x="2" y="3"/>
                  </a:cubicBezTo>
                  <a:cubicBezTo>
                    <a:pt x="2" y="3"/>
                    <a:pt x="2" y="3"/>
                    <a:pt x="2" y="2"/>
                  </a:cubicBezTo>
                  <a:cubicBezTo>
                    <a:pt x="3" y="2"/>
                    <a:pt x="2" y="2"/>
                    <a:pt x="2" y="1"/>
                  </a:cubicBezTo>
                  <a:cubicBezTo>
                    <a:pt x="2" y="1"/>
                    <a:pt x="3" y="1"/>
                    <a:pt x="2" y="1"/>
                  </a:cubicBezTo>
                  <a:cubicBezTo>
                    <a:pt x="2" y="1"/>
                    <a:pt x="2" y="0"/>
                    <a:pt x="2" y="0"/>
                  </a:cubicBezTo>
                  <a:cubicBezTo>
                    <a:pt x="2" y="0"/>
                    <a:pt x="1" y="0"/>
                    <a:pt x="1" y="0"/>
                  </a:cubicBezTo>
                  <a:cubicBezTo>
                    <a:pt x="1" y="0"/>
                    <a:pt x="1" y="0"/>
                    <a:pt x="0" y="0"/>
                  </a:cubicBezTo>
                  <a:cubicBezTo>
                    <a:pt x="0" y="0"/>
                    <a:pt x="0" y="1"/>
                    <a:pt x="0" y="1"/>
                  </a:cubicBezTo>
                  <a:cubicBezTo>
                    <a:pt x="0" y="1"/>
                    <a:pt x="0"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04" name="Freeform 195"/>
            <p:cNvSpPr>
              <a:spLocks/>
            </p:cNvSpPr>
            <p:nvPr/>
          </p:nvSpPr>
          <p:spPr bwMode="auto">
            <a:xfrm>
              <a:off x="2260602" y="860426"/>
              <a:ext cx="141288" cy="74613"/>
            </a:xfrm>
            <a:custGeom>
              <a:avLst/>
              <a:gdLst>
                <a:gd name="T0" fmla="*/ 4 w 13"/>
                <a:gd name="T1" fmla="*/ 1 h 7"/>
                <a:gd name="T2" fmla="*/ 4 w 13"/>
                <a:gd name="T3" fmla="*/ 2 h 7"/>
                <a:gd name="T4" fmla="*/ 5 w 13"/>
                <a:gd name="T5" fmla="*/ 2 h 7"/>
                <a:gd name="T6" fmla="*/ 4 w 13"/>
                <a:gd name="T7" fmla="*/ 3 h 7"/>
                <a:gd name="T8" fmla="*/ 4 w 13"/>
                <a:gd name="T9" fmla="*/ 3 h 7"/>
                <a:gd name="T10" fmla="*/ 3 w 13"/>
                <a:gd name="T11" fmla="*/ 3 h 7"/>
                <a:gd name="T12" fmla="*/ 2 w 13"/>
                <a:gd name="T13" fmla="*/ 3 h 7"/>
                <a:gd name="T14" fmla="*/ 1 w 13"/>
                <a:gd name="T15" fmla="*/ 2 h 7"/>
                <a:gd name="T16" fmla="*/ 1 w 13"/>
                <a:gd name="T17" fmla="*/ 3 h 7"/>
                <a:gd name="T18" fmla="*/ 0 w 13"/>
                <a:gd name="T19" fmla="*/ 3 h 7"/>
                <a:gd name="T20" fmla="*/ 0 w 13"/>
                <a:gd name="T21" fmla="*/ 4 h 7"/>
                <a:gd name="T22" fmla="*/ 1 w 13"/>
                <a:gd name="T23" fmla="*/ 4 h 7"/>
                <a:gd name="T24" fmla="*/ 2 w 13"/>
                <a:gd name="T25" fmla="*/ 5 h 7"/>
                <a:gd name="T26" fmla="*/ 3 w 13"/>
                <a:gd name="T27" fmla="*/ 6 h 7"/>
                <a:gd name="T28" fmla="*/ 3 w 13"/>
                <a:gd name="T29" fmla="*/ 6 h 7"/>
                <a:gd name="T30" fmla="*/ 5 w 13"/>
                <a:gd name="T31" fmla="*/ 6 h 7"/>
                <a:gd name="T32" fmla="*/ 6 w 13"/>
                <a:gd name="T33" fmla="*/ 6 h 7"/>
                <a:gd name="T34" fmla="*/ 7 w 13"/>
                <a:gd name="T35" fmla="*/ 6 h 7"/>
                <a:gd name="T36" fmla="*/ 8 w 13"/>
                <a:gd name="T37" fmla="*/ 6 h 7"/>
                <a:gd name="T38" fmla="*/ 9 w 13"/>
                <a:gd name="T39" fmla="*/ 5 h 7"/>
                <a:gd name="T40" fmla="*/ 10 w 13"/>
                <a:gd name="T41" fmla="*/ 4 h 7"/>
                <a:gd name="T42" fmla="*/ 10 w 13"/>
                <a:gd name="T43" fmla="*/ 4 h 7"/>
                <a:gd name="T44" fmla="*/ 10 w 13"/>
                <a:gd name="T45" fmla="*/ 3 h 7"/>
                <a:gd name="T46" fmla="*/ 9 w 13"/>
                <a:gd name="T47" fmla="*/ 3 h 7"/>
                <a:gd name="T48" fmla="*/ 10 w 13"/>
                <a:gd name="T49" fmla="*/ 2 h 7"/>
                <a:gd name="T50" fmla="*/ 11 w 13"/>
                <a:gd name="T51" fmla="*/ 2 h 7"/>
                <a:gd name="T52" fmla="*/ 12 w 13"/>
                <a:gd name="T53" fmla="*/ 2 h 7"/>
                <a:gd name="T54" fmla="*/ 12 w 13"/>
                <a:gd name="T55" fmla="*/ 1 h 7"/>
                <a:gd name="T56" fmla="*/ 11 w 13"/>
                <a:gd name="T57" fmla="*/ 1 h 7"/>
                <a:gd name="T58" fmla="*/ 9 w 13"/>
                <a:gd name="T59" fmla="*/ 1 h 7"/>
                <a:gd name="T60" fmla="*/ 8 w 13"/>
                <a:gd name="T61" fmla="*/ 1 h 7"/>
                <a:gd name="T62" fmla="*/ 6 w 13"/>
                <a:gd name="T63" fmla="*/ 1 h 7"/>
                <a:gd name="T64" fmla="*/ 4 w 13"/>
                <a:gd name="T65" fmla="*/ 1 h 7"/>
                <a:gd name="T66" fmla="*/ 4 w 13"/>
                <a:gd name="T6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 h="7">
                  <a:moveTo>
                    <a:pt x="4" y="1"/>
                  </a:moveTo>
                  <a:cubicBezTo>
                    <a:pt x="3" y="2"/>
                    <a:pt x="4" y="2"/>
                    <a:pt x="4" y="2"/>
                  </a:cubicBezTo>
                  <a:cubicBezTo>
                    <a:pt x="5" y="2"/>
                    <a:pt x="5" y="2"/>
                    <a:pt x="5" y="2"/>
                  </a:cubicBezTo>
                  <a:cubicBezTo>
                    <a:pt x="5" y="3"/>
                    <a:pt x="5" y="3"/>
                    <a:pt x="4" y="3"/>
                  </a:cubicBezTo>
                  <a:cubicBezTo>
                    <a:pt x="4" y="3"/>
                    <a:pt x="4" y="3"/>
                    <a:pt x="4" y="3"/>
                  </a:cubicBezTo>
                  <a:cubicBezTo>
                    <a:pt x="3" y="3"/>
                    <a:pt x="3" y="3"/>
                    <a:pt x="3" y="3"/>
                  </a:cubicBezTo>
                  <a:cubicBezTo>
                    <a:pt x="2" y="3"/>
                    <a:pt x="2" y="3"/>
                    <a:pt x="2" y="3"/>
                  </a:cubicBezTo>
                  <a:cubicBezTo>
                    <a:pt x="2" y="3"/>
                    <a:pt x="2" y="2"/>
                    <a:pt x="1" y="2"/>
                  </a:cubicBezTo>
                  <a:cubicBezTo>
                    <a:pt x="1" y="2"/>
                    <a:pt x="1" y="2"/>
                    <a:pt x="1" y="3"/>
                  </a:cubicBezTo>
                  <a:cubicBezTo>
                    <a:pt x="0" y="3"/>
                    <a:pt x="0" y="3"/>
                    <a:pt x="0" y="3"/>
                  </a:cubicBezTo>
                  <a:cubicBezTo>
                    <a:pt x="0" y="3"/>
                    <a:pt x="0" y="4"/>
                    <a:pt x="0" y="4"/>
                  </a:cubicBezTo>
                  <a:cubicBezTo>
                    <a:pt x="1" y="4"/>
                    <a:pt x="1" y="4"/>
                    <a:pt x="1" y="4"/>
                  </a:cubicBezTo>
                  <a:cubicBezTo>
                    <a:pt x="2" y="5"/>
                    <a:pt x="2" y="5"/>
                    <a:pt x="2" y="5"/>
                  </a:cubicBezTo>
                  <a:cubicBezTo>
                    <a:pt x="3" y="5"/>
                    <a:pt x="2" y="5"/>
                    <a:pt x="3" y="6"/>
                  </a:cubicBezTo>
                  <a:cubicBezTo>
                    <a:pt x="3" y="6"/>
                    <a:pt x="3" y="6"/>
                    <a:pt x="3" y="6"/>
                  </a:cubicBezTo>
                  <a:cubicBezTo>
                    <a:pt x="4" y="7"/>
                    <a:pt x="4" y="6"/>
                    <a:pt x="5" y="6"/>
                  </a:cubicBezTo>
                  <a:cubicBezTo>
                    <a:pt x="5" y="6"/>
                    <a:pt x="5" y="6"/>
                    <a:pt x="6" y="6"/>
                  </a:cubicBezTo>
                  <a:cubicBezTo>
                    <a:pt x="6" y="6"/>
                    <a:pt x="7" y="6"/>
                    <a:pt x="7" y="6"/>
                  </a:cubicBezTo>
                  <a:cubicBezTo>
                    <a:pt x="7" y="6"/>
                    <a:pt x="7" y="6"/>
                    <a:pt x="8" y="6"/>
                  </a:cubicBezTo>
                  <a:cubicBezTo>
                    <a:pt x="8" y="5"/>
                    <a:pt x="9" y="5"/>
                    <a:pt x="9" y="5"/>
                  </a:cubicBezTo>
                  <a:cubicBezTo>
                    <a:pt x="10" y="5"/>
                    <a:pt x="10" y="5"/>
                    <a:pt x="10" y="4"/>
                  </a:cubicBezTo>
                  <a:cubicBezTo>
                    <a:pt x="10" y="4"/>
                    <a:pt x="10" y="4"/>
                    <a:pt x="10" y="4"/>
                  </a:cubicBezTo>
                  <a:cubicBezTo>
                    <a:pt x="10" y="3"/>
                    <a:pt x="10" y="3"/>
                    <a:pt x="10" y="3"/>
                  </a:cubicBezTo>
                  <a:cubicBezTo>
                    <a:pt x="10" y="3"/>
                    <a:pt x="9" y="3"/>
                    <a:pt x="9" y="3"/>
                  </a:cubicBezTo>
                  <a:cubicBezTo>
                    <a:pt x="9" y="3"/>
                    <a:pt x="10" y="3"/>
                    <a:pt x="10" y="2"/>
                  </a:cubicBezTo>
                  <a:cubicBezTo>
                    <a:pt x="10" y="2"/>
                    <a:pt x="11" y="2"/>
                    <a:pt x="11" y="2"/>
                  </a:cubicBezTo>
                  <a:cubicBezTo>
                    <a:pt x="12" y="2"/>
                    <a:pt x="12" y="2"/>
                    <a:pt x="12" y="2"/>
                  </a:cubicBezTo>
                  <a:cubicBezTo>
                    <a:pt x="12" y="1"/>
                    <a:pt x="13" y="1"/>
                    <a:pt x="12" y="1"/>
                  </a:cubicBezTo>
                  <a:cubicBezTo>
                    <a:pt x="12" y="0"/>
                    <a:pt x="11" y="1"/>
                    <a:pt x="11" y="1"/>
                  </a:cubicBezTo>
                  <a:cubicBezTo>
                    <a:pt x="10" y="1"/>
                    <a:pt x="10" y="1"/>
                    <a:pt x="9" y="1"/>
                  </a:cubicBezTo>
                  <a:cubicBezTo>
                    <a:pt x="9" y="1"/>
                    <a:pt x="8" y="1"/>
                    <a:pt x="8" y="1"/>
                  </a:cubicBezTo>
                  <a:cubicBezTo>
                    <a:pt x="7" y="1"/>
                    <a:pt x="7" y="1"/>
                    <a:pt x="6" y="1"/>
                  </a:cubicBezTo>
                  <a:cubicBezTo>
                    <a:pt x="5" y="1"/>
                    <a:pt x="5" y="1"/>
                    <a:pt x="4" y="1"/>
                  </a:cubicBezTo>
                  <a:cubicBezTo>
                    <a:pt x="4" y="1"/>
                    <a:pt x="4" y="1"/>
                    <a:pt x="4"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05" name="Freeform 196"/>
            <p:cNvSpPr>
              <a:spLocks/>
            </p:cNvSpPr>
            <p:nvPr/>
          </p:nvSpPr>
          <p:spPr bwMode="auto">
            <a:xfrm>
              <a:off x="2379664" y="730251"/>
              <a:ext cx="96838" cy="53975"/>
            </a:xfrm>
            <a:custGeom>
              <a:avLst/>
              <a:gdLst>
                <a:gd name="T0" fmla="*/ 1 w 9"/>
                <a:gd name="T1" fmla="*/ 3 h 5"/>
                <a:gd name="T2" fmla="*/ 2 w 9"/>
                <a:gd name="T3" fmla="*/ 3 h 5"/>
                <a:gd name="T4" fmla="*/ 4 w 9"/>
                <a:gd name="T5" fmla="*/ 3 h 5"/>
                <a:gd name="T6" fmla="*/ 5 w 9"/>
                <a:gd name="T7" fmla="*/ 3 h 5"/>
                <a:gd name="T8" fmla="*/ 6 w 9"/>
                <a:gd name="T9" fmla="*/ 4 h 5"/>
                <a:gd name="T10" fmla="*/ 6 w 9"/>
                <a:gd name="T11" fmla="*/ 5 h 5"/>
                <a:gd name="T12" fmla="*/ 7 w 9"/>
                <a:gd name="T13" fmla="*/ 4 h 5"/>
                <a:gd name="T14" fmla="*/ 8 w 9"/>
                <a:gd name="T15" fmla="*/ 3 h 5"/>
                <a:gd name="T16" fmla="*/ 9 w 9"/>
                <a:gd name="T17" fmla="*/ 3 h 5"/>
                <a:gd name="T18" fmla="*/ 9 w 9"/>
                <a:gd name="T19" fmla="*/ 2 h 5"/>
                <a:gd name="T20" fmla="*/ 8 w 9"/>
                <a:gd name="T21" fmla="*/ 1 h 5"/>
                <a:gd name="T22" fmla="*/ 7 w 9"/>
                <a:gd name="T23" fmla="*/ 1 h 5"/>
                <a:gd name="T24" fmla="*/ 6 w 9"/>
                <a:gd name="T25" fmla="*/ 1 h 5"/>
                <a:gd name="T26" fmla="*/ 5 w 9"/>
                <a:gd name="T27" fmla="*/ 1 h 5"/>
                <a:gd name="T28" fmla="*/ 3 w 9"/>
                <a:gd name="T29" fmla="*/ 0 h 5"/>
                <a:gd name="T30" fmla="*/ 2 w 9"/>
                <a:gd name="T31" fmla="*/ 1 h 5"/>
                <a:gd name="T32" fmla="*/ 1 w 9"/>
                <a:gd name="T33" fmla="*/ 1 h 5"/>
                <a:gd name="T34" fmla="*/ 1 w 9"/>
                <a:gd name="T35" fmla="*/ 2 h 5"/>
                <a:gd name="T36" fmla="*/ 0 w 9"/>
                <a:gd name="T37" fmla="*/ 2 h 5"/>
                <a:gd name="T38" fmla="*/ 1 w 9"/>
                <a:gd name="T3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5">
                  <a:moveTo>
                    <a:pt x="1" y="3"/>
                  </a:moveTo>
                  <a:cubicBezTo>
                    <a:pt x="1" y="3"/>
                    <a:pt x="2" y="3"/>
                    <a:pt x="2" y="3"/>
                  </a:cubicBezTo>
                  <a:cubicBezTo>
                    <a:pt x="3" y="3"/>
                    <a:pt x="3" y="3"/>
                    <a:pt x="4" y="3"/>
                  </a:cubicBezTo>
                  <a:cubicBezTo>
                    <a:pt x="4" y="3"/>
                    <a:pt x="5" y="2"/>
                    <a:pt x="5" y="3"/>
                  </a:cubicBezTo>
                  <a:cubicBezTo>
                    <a:pt x="6" y="3"/>
                    <a:pt x="6" y="4"/>
                    <a:pt x="6" y="4"/>
                  </a:cubicBezTo>
                  <a:cubicBezTo>
                    <a:pt x="6" y="4"/>
                    <a:pt x="6" y="4"/>
                    <a:pt x="6" y="5"/>
                  </a:cubicBezTo>
                  <a:cubicBezTo>
                    <a:pt x="6" y="5"/>
                    <a:pt x="7" y="4"/>
                    <a:pt x="7" y="4"/>
                  </a:cubicBezTo>
                  <a:cubicBezTo>
                    <a:pt x="7" y="4"/>
                    <a:pt x="8" y="4"/>
                    <a:pt x="8" y="3"/>
                  </a:cubicBezTo>
                  <a:cubicBezTo>
                    <a:pt x="8" y="3"/>
                    <a:pt x="8" y="3"/>
                    <a:pt x="9" y="3"/>
                  </a:cubicBezTo>
                  <a:cubicBezTo>
                    <a:pt x="9" y="3"/>
                    <a:pt x="9" y="2"/>
                    <a:pt x="9" y="2"/>
                  </a:cubicBezTo>
                  <a:cubicBezTo>
                    <a:pt x="9" y="2"/>
                    <a:pt x="8" y="1"/>
                    <a:pt x="8" y="1"/>
                  </a:cubicBezTo>
                  <a:cubicBezTo>
                    <a:pt x="8" y="1"/>
                    <a:pt x="7" y="1"/>
                    <a:pt x="7" y="1"/>
                  </a:cubicBezTo>
                  <a:cubicBezTo>
                    <a:pt x="7" y="1"/>
                    <a:pt x="6" y="1"/>
                    <a:pt x="6" y="1"/>
                  </a:cubicBezTo>
                  <a:cubicBezTo>
                    <a:pt x="5" y="1"/>
                    <a:pt x="5" y="1"/>
                    <a:pt x="5" y="1"/>
                  </a:cubicBezTo>
                  <a:cubicBezTo>
                    <a:pt x="4" y="0"/>
                    <a:pt x="4" y="0"/>
                    <a:pt x="3" y="0"/>
                  </a:cubicBezTo>
                  <a:cubicBezTo>
                    <a:pt x="3" y="0"/>
                    <a:pt x="2" y="0"/>
                    <a:pt x="2" y="1"/>
                  </a:cubicBezTo>
                  <a:cubicBezTo>
                    <a:pt x="2" y="1"/>
                    <a:pt x="2" y="1"/>
                    <a:pt x="1" y="1"/>
                  </a:cubicBezTo>
                  <a:cubicBezTo>
                    <a:pt x="1" y="2"/>
                    <a:pt x="1" y="2"/>
                    <a:pt x="1" y="2"/>
                  </a:cubicBezTo>
                  <a:cubicBezTo>
                    <a:pt x="0" y="2"/>
                    <a:pt x="0" y="2"/>
                    <a:pt x="0" y="2"/>
                  </a:cubicBezTo>
                  <a:cubicBezTo>
                    <a:pt x="0" y="3"/>
                    <a:pt x="0" y="3"/>
                    <a:pt x="1"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06" name="Freeform 197"/>
            <p:cNvSpPr>
              <a:spLocks/>
            </p:cNvSpPr>
            <p:nvPr/>
          </p:nvSpPr>
          <p:spPr bwMode="auto">
            <a:xfrm>
              <a:off x="2368552" y="795339"/>
              <a:ext cx="87313" cy="42863"/>
            </a:xfrm>
            <a:custGeom>
              <a:avLst/>
              <a:gdLst>
                <a:gd name="T0" fmla="*/ 0 w 8"/>
                <a:gd name="T1" fmla="*/ 3 h 4"/>
                <a:gd name="T2" fmla="*/ 0 w 8"/>
                <a:gd name="T3" fmla="*/ 4 h 4"/>
                <a:gd name="T4" fmla="*/ 1 w 8"/>
                <a:gd name="T5" fmla="*/ 4 h 4"/>
                <a:gd name="T6" fmla="*/ 3 w 8"/>
                <a:gd name="T7" fmla="*/ 4 h 4"/>
                <a:gd name="T8" fmla="*/ 4 w 8"/>
                <a:gd name="T9" fmla="*/ 4 h 4"/>
                <a:gd name="T10" fmla="*/ 5 w 8"/>
                <a:gd name="T11" fmla="*/ 3 h 4"/>
                <a:gd name="T12" fmla="*/ 5 w 8"/>
                <a:gd name="T13" fmla="*/ 3 h 4"/>
                <a:gd name="T14" fmla="*/ 7 w 8"/>
                <a:gd name="T15" fmla="*/ 2 h 4"/>
                <a:gd name="T16" fmla="*/ 7 w 8"/>
                <a:gd name="T17" fmla="*/ 1 h 4"/>
                <a:gd name="T18" fmla="*/ 8 w 8"/>
                <a:gd name="T19" fmla="*/ 1 h 4"/>
                <a:gd name="T20" fmla="*/ 7 w 8"/>
                <a:gd name="T21" fmla="*/ 0 h 4"/>
                <a:gd name="T22" fmla="*/ 6 w 8"/>
                <a:gd name="T23" fmla="*/ 1 h 4"/>
                <a:gd name="T24" fmla="*/ 6 w 8"/>
                <a:gd name="T25" fmla="*/ 1 h 4"/>
                <a:gd name="T26" fmla="*/ 5 w 8"/>
                <a:gd name="T27" fmla="*/ 0 h 4"/>
                <a:gd name="T28" fmla="*/ 4 w 8"/>
                <a:gd name="T29" fmla="*/ 0 h 4"/>
                <a:gd name="T30" fmla="*/ 3 w 8"/>
                <a:gd name="T31" fmla="*/ 0 h 4"/>
                <a:gd name="T32" fmla="*/ 2 w 8"/>
                <a:gd name="T33" fmla="*/ 0 h 4"/>
                <a:gd name="T34" fmla="*/ 1 w 8"/>
                <a:gd name="T35" fmla="*/ 1 h 4"/>
                <a:gd name="T36" fmla="*/ 1 w 8"/>
                <a:gd name="T37" fmla="*/ 1 h 4"/>
                <a:gd name="T38" fmla="*/ 0 w 8"/>
                <a:gd name="T39" fmla="*/ 2 h 4"/>
                <a:gd name="T40" fmla="*/ 0 w 8"/>
                <a:gd name="T41" fmla="*/ 3 h 4"/>
                <a:gd name="T42" fmla="*/ 0 w 8"/>
                <a:gd name="T4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4">
                  <a:moveTo>
                    <a:pt x="0" y="3"/>
                  </a:moveTo>
                  <a:cubicBezTo>
                    <a:pt x="1" y="3"/>
                    <a:pt x="0" y="4"/>
                    <a:pt x="0" y="4"/>
                  </a:cubicBezTo>
                  <a:cubicBezTo>
                    <a:pt x="0" y="4"/>
                    <a:pt x="1" y="4"/>
                    <a:pt x="1" y="4"/>
                  </a:cubicBezTo>
                  <a:cubicBezTo>
                    <a:pt x="2" y="4"/>
                    <a:pt x="2" y="4"/>
                    <a:pt x="3" y="4"/>
                  </a:cubicBezTo>
                  <a:cubicBezTo>
                    <a:pt x="3" y="4"/>
                    <a:pt x="4" y="4"/>
                    <a:pt x="4" y="4"/>
                  </a:cubicBezTo>
                  <a:cubicBezTo>
                    <a:pt x="4" y="4"/>
                    <a:pt x="4" y="3"/>
                    <a:pt x="5" y="3"/>
                  </a:cubicBezTo>
                  <a:cubicBezTo>
                    <a:pt x="5" y="3"/>
                    <a:pt x="5" y="3"/>
                    <a:pt x="5" y="3"/>
                  </a:cubicBezTo>
                  <a:cubicBezTo>
                    <a:pt x="6" y="3"/>
                    <a:pt x="6" y="3"/>
                    <a:pt x="7" y="2"/>
                  </a:cubicBezTo>
                  <a:cubicBezTo>
                    <a:pt x="7" y="2"/>
                    <a:pt x="7" y="2"/>
                    <a:pt x="7" y="1"/>
                  </a:cubicBezTo>
                  <a:cubicBezTo>
                    <a:pt x="8" y="1"/>
                    <a:pt x="8" y="1"/>
                    <a:pt x="8" y="1"/>
                  </a:cubicBezTo>
                  <a:cubicBezTo>
                    <a:pt x="8" y="0"/>
                    <a:pt x="7" y="0"/>
                    <a:pt x="7" y="0"/>
                  </a:cubicBezTo>
                  <a:cubicBezTo>
                    <a:pt x="6" y="0"/>
                    <a:pt x="6" y="1"/>
                    <a:pt x="6" y="1"/>
                  </a:cubicBezTo>
                  <a:cubicBezTo>
                    <a:pt x="6" y="1"/>
                    <a:pt x="6" y="1"/>
                    <a:pt x="6" y="1"/>
                  </a:cubicBezTo>
                  <a:cubicBezTo>
                    <a:pt x="5" y="1"/>
                    <a:pt x="5" y="0"/>
                    <a:pt x="5" y="0"/>
                  </a:cubicBezTo>
                  <a:cubicBezTo>
                    <a:pt x="5" y="0"/>
                    <a:pt x="5" y="0"/>
                    <a:pt x="4" y="0"/>
                  </a:cubicBezTo>
                  <a:cubicBezTo>
                    <a:pt x="4" y="0"/>
                    <a:pt x="3" y="0"/>
                    <a:pt x="3" y="0"/>
                  </a:cubicBezTo>
                  <a:cubicBezTo>
                    <a:pt x="2" y="0"/>
                    <a:pt x="2" y="0"/>
                    <a:pt x="2" y="0"/>
                  </a:cubicBezTo>
                  <a:cubicBezTo>
                    <a:pt x="1" y="1"/>
                    <a:pt x="1" y="1"/>
                    <a:pt x="1" y="1"/>
                  </a:cubicBezTo>
                  <a:cubicBezTo>
                    <a:pt x="1" y="1"/>
                    <a:pt x="1" y="1"/>
                    <a:pt x="1" y="1"/>
                  </a:cubicBezTo>
                  <a:cubicBezTo>
                    <a:pt x="1" y="1"/>
                    <a:pt x="0" y="1"/>
                    <a:pt x="0" y="2"/>
                  </a:cubicBezTo>
                  <a:cubicBezTo>
                    <a:pt x="0" y="2"/>
                    <a:pt x="0" y="2"/>
                    <a:pt x="0" y="3"/>
                  </a:cubicBezTo>
                  <a:cubicBezTo>
                    <a:pt x="0" y="3"/>
                    <a:pt x="0" y="3"/>
                    <a:pt x="0"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07" name="Freeform 198"/>
            <p:cNvSpPr>
              <a:spLocks/>
            </p:cNvSpPr>
            <p:nvPr/>
          </p:nvSpPr>
          <p:spPr bwMode="auto">
            <a:xfrm>
              <a:off x="2444752" y="827089"/>
              <a:ext cx="53975" cy="22225"/>
            </a:xfrm>
            <a:custGeom>
              <a:avLst/>
              <a:gdLst>
                <a:gd name="T0" fmla="*/ 2 w 5"/>
                <a:gd name="T1" fmla="*/ 2 h 2"/>
                <a:gd name="T2" fmla="*/ 4 w 5"/>
                <a:gd name="T3" fmla="*/ 1 h 2"/>
                <a:gd name="T4" fmla="*/ 4 w 5"/>
                <a:gd name="T5" fmla="*/ 1 h 2"/>
                <a:gd name="T6" fmla="*/ 5 w 5"/>
                <a:gd name="T7" fmla="*/ 1 h 2"/>
                <a:gd name="T8" fmla="*/ 4 w 5"/>
                <a:gd name="T9" fmla="*/ 0 h 2"/>
                <a:gd name="T10" fmla="*/ 4 w 5"/>
                <a:gd name="T11" fmla="*/ 0 h 2"/>
                <a:gd name="T12" fmla="*/ 3 w 5"/>
                <a:gd name="T13" fmla="*/ 0 h 2"/>
                <a:gd name="T14" fmla="*/ 1 w 5"/>
                <a:gd name="T15" fmla="*/ 0 h 2"/>
                <a:gd name="T16" fmla="*/ 0 w 5"/>
                <a:gd name="T17" fmla="*/ 0 h 2"/>
                <a:gd name="T18" fmla="*/ 0 w 5"/>
                <a:gd name="T19" fmla="*/ 1 h 2"/>
                <a:gd name="T20" fmla="*/ 0 w 5"/>
                <a:gd name="T21" fmla="*/ 1 h 2"/>
                <a:gd name="T22" fmla="*/ 1 w 5"/>
                <a:gd name="T23" fmla="*/ 2 h 2"/>
                <a:gd name="T24" fmla="*/ 2 w 5"/>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
                  <a:moveTo>
                    <a:pt x="2" y="2"/>
                  </a:moveTo>
                  <a:cubicBezTo>
                    <a:pt x="3" y="2"/>
                    <a:pt x="3" y="2"/>
                    <a:pt x="4" y="1"/>
                  </a:cubicBezTo>
                  <a:cubicBezTo>
                    <a:pt x="4" y="1"/>
                    <a:pt x="4" y="1"/>
                    <a:pt x="4" y="1"/>
                  </a:cubicBezTo>
                  <a:cubicBezTo>
                    <a:pt x="4" y="1"/>
                    <a:pt x="5" y="1"/>
                    <a:pt x="5" y="1"/>
                  </a:cubicBezTo>
                  <a:cubicBezTo>
                    <a:pt x="5" y="0"/>
                    <a:pt x="5" y="0"/>
                    <a:pt x="4" y="0"/>
                  </a:cubicBezTo>
                  <a:cubicBezTo>
                    <a:pt x="4" y="0"/>
                    <a:pt x="4" y="0"/>
                    <a:pt x="4" y="0"/>
                  </a:cubicBezTo>
                  <a:cubicBezTo>
                    <a:pt x="3" y="0"/>
                    <a:pt x="3" y="0"/>
                    <a:pt x="3" y="0"/>
                  </a:cubicBezTo>
                  <a:cubicBezTo>
                    <a:pt x="2" y="0"/>
                    <a:pt x="2" y="0"/>
                    <a:pt x="1" y="0"/>
                  </a:cubicBezTo>
                  <a:cubicBezTo>
                    <a:pt x="1" y="0"/>
                    <a:pt x="1" y="0"/>
                    <a:pt x="0" y="0"/>
                  </a:cubicBezTo>
                  <a:cubicBezTo>
                    <a:pt x="0" y="0"/>
                    <a:pt x="0" y="0"/>
                    <a:pt x="0" y="1"/>
                  </a:cubicBezTo>
                  <a:cubicBezTo>
                    <a:pt x="0" y="1"/>
                    <a:pt x="0" y="1"/>
                    <a:pt x="0" y="1"/>
                  </a:cubicBezTo>
                  <a:cubicBezTo>
                    <a:pt x="0" y="2"/>
                    <a:pt x="1" y="2"/>
                    <a:pt x="1" y="2"/>
                  </a:cubicBezTo>
                  <a:cubicBezTo>
                    <a:pt x="2" y="2"/>
                    <a:pt x="2" y="2"/>
                    <a:pt x="2"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08" name="Freeform 199"/>
            <p:cNvSpPr>
              <a:spLocks/>
            </p:cNvSpPr>
            <p:nvPr/>
          </p:nvSpPr>
          <p:spPr bwMode="auto">
            <a:xfrm>
              <a:off x="2390777" y="860426"/>
              <a:ext cx="130175" cy="53975"/>
            </a:xfrm>
            <a:custGeom>
              <a:avLst/>
              <a:gdLst>
                <a:gd name="T0" fmla="*/ 3 w 12"/>
                <a:gd name="T1" fmla="*/ 1 h 5"/>
                <a:gd name="T2" fmla="*/ 2 w 12"/>
                <a:gd name="T3" fmla="*/ 1 h 5"/>
                <a:gd name="T4" fmla="*/ 2 w 12"/>
                <a:gd name="T5" fmla="*/ 2 h 5"/>
                <a:gd name="T6" fmla="*/ 1 w 12"/>
                <a:gd name="T7" fmla="*/ 2 h 5"/>
                <a:gd name="T8" fmla="*/ 0 w 12"/>
                <a:gd name="T9" fmla="*/ 3 h 5"/>
                <a:gd name="T10" fmla="*/ 0 w 12"/>
                <a:gd name="T11" fmla="*/ 4 h 5"/>
                <a:gd name="T12" fmla="*/ 0 w 12"/>
                <a:gd name="T13" fmla="*/ 5 h 5"/>
                <a:gd name="T14" fmla="*/ 1 w 12"/>
                <a:gd name="T15" fmla="*/ 5 h 5"/>
                <a:gd name="T16" fmla="*/ 2 w 12"/>
                <a:gd name="T17" fmla="*/ 5 h 5"/>
                <a:gd name="T18" fmla="*/ 3 w 12"/>
                <a:gd name="T19" fmla="*/ 4 h 5"/>
                <a:gd name="T20" fmla="*/ 3 w 12"/>
                <a:gd name="T21" fmla="*/ 4 h 5"/>
                <a:gd name="T22" fmla="*/ 4 w 12"/>
                <a:gd name="T23" fmla="*/ 3 h 5"/>
                <a:gd name="T24" fmla="*/ 5 w 12"/>
                <a:gd name="T25" fmla="*/ 3 h 5"/>
                <a:gd name="T26" fmla="*/ 6 w 12"/>
                <a:gd name="T27" fmla="*/ 3 h 5"/>
                <a:gd name="T28" fmla="*/ 7 w 12"/>
                <a:gd name="T29" fmla="*/ 3 h 5"/>
                <a:gd name="T30" fmla="*/ 8 w 12"/>
                <a:gd name="T31" fmla="*/ 3 h 5"/>
                <a:gd name="T32" fmla="*/ 9 w 12"/>
                <a:gd name="T33" fmla="*/ 2 h 5"/>
                <a:gd name="T34" fmla="*/ 10 w 12"/>
                <a:gd name="T35" fmla="*/ 2 h 5"/>
                <a:gd name="T36" fmla="*/ 11 w 12"/>
                <a:gd name="T37" fmla="*/ 1 h 5"/>
                <a:gd name="T38" fmla="*/ 12 w 12"/>
                <a:gd name="T39" fmla="*/ 0 h 5"/>
                <a:gd name="T40" fmla="*/ 12 w 12"/>
                <a:gd name="T41" fmla="*/ 0 h 5"/>
                <a:gd name="T42" fmla="*/ 11 w 12"/>
                <a:gd name="T43" fmla="*/ 0 h 5"/>
                <a:gd name="T44" fmla="*/ 10 w 12"/>
                <a:gd name="T45" fmla="*/ 0 h 5"/>
                <a:gd name="T46" fmla="*/ 9 w 12"/>
                <a:gd name="T47" fmla="*/ 0 h 5"/>
                <a:gd name="T48" fmla="*/ 8 w 12"/>
                <a:gd name="T49" fmla="*/ 0 h 5"/>
                <a:gd name="T50" fmla="*/ 6 w 12"/>
                <a:gd name="T51" fmla="*/ 0 h 5"/>
                <a:gd name="T52" fmla="*/ 5 w 12"/>
                <a:gd name="T53" fmla="*/ 0 h 5"/>
                <a:gd name="T54" fmla="*/ 3 w 12"/>
                <a:gd name="T55"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 h="5">
                  <a:moveTo>
                    <a:pt x="3" y="1"/>
                  </a:moveTo>
                  <a:cubicBezTo>
                    <a:pt x="3" y="1"/>
                    <a:pt x="3" y="1"/>
                    <a:pt x="2" y="1"/>
                  </a:cubicBezTo>
                  <a:cubicBezTo>
                    <a:pt x="2" y="1"/>
                    <a:pt x="2" y="2"/>
                    <a:pt x="2" y="2"/>
                  </a:cubicBezTo>
                  <a:cubicBezTo>
                    <a:pt x="1" y="2"/>
                    <a:pt x="1" y="2"/>
                    <a:pt x="1" y="2"/>
                  </a:cubicBezTo>
                  <a:cubicBezTo>
                    <a:pt x="0" y="2"/>
                    <a:pt x="1" y="3"/>
                    <a:pt x="0" y="3"/>
                  </a:cubicBezTo>
                  <a:cubicBezTo>
                    <a:pt x="0" y="4"/>
                    <a:pt x="0" y="4"/>
                    <a:pt x="0" y="4"/>
                  </a:cubicBezTo>
                  <a:cubicBezTo>
                    <a:pt x="0" y="4"/>
                    <a:pt x="0" y="5"/>
                    <a:pt x="0" y="5"/>
                  </a:cubicBezTo>
                  <a:cubicBezTo>
                    <a:pt x="1" y="5"/>
                    <a:pt x="1" y="5"/>
                    <a:pt x="1" y="5"/>
                  </a:cubicBezTo>
                  <a:cubicBezTo>
                    <a:pt x="2" y="5"/>
                    <a:pt x="2" y="5"/>
                    <a:pt x="2" y="5"/>
                  </a:cubicBezTo>
                  <a:cubicBezTo>
                    <a:pt x="3" y="5"/>
                    <a:pt x="3" y="5"/>
                    <a:pt x="3" y="4"/>
                  </a:cubicBezTo>
                  <a:cubicBezTo>
                    <a:pt x="3" y="4"/>
                    <a:pt x="3" y="4"/>
                    <a:pt x="3" y="4"/>
                  </a:cubicBezTo>
                  <a:cubicBezTo>
                    <a:pt x="4" y="3"/>
                    <a:pt x="4" y="3"/>
                    <a:pt x="4" y="3"/>
                  </a:cubicBezTo>
                  <a:cubicBezTo>
                    <a:pt x="4" y="3"/>
                    <a:pt x="4" y="3"/>
                    <a:pt x="5" y="3"/>
                  </a:cubicBezTo>
                  <a:cubicBezTo>
                    <a:pt x="5" y="3"/>
                    <a:pt x="5" y="3"/>
                    <a:pt x="6" y="3"/>
                  </a:cubicBezTo>
                  <a:cubicBezTo>
                    <a:pt x="6" y="3"/>
                    <a:pt x="6" y="3"/>
                    <a:pt x="7" y="3"/>
                  </a:cubicBezTo>
                  <a:cubicBezTo>
                    <a:pt x="7" y="3"/>
                    <a:pt x="7" y="3"/>
                    <a:pt x="8" y="3"/>
                  </a:cubicBezTo>
                  <a:cubicBezTo>
                    <a:pt x="8" y="3"/>
                    <a:pt x="8" y="3"/>
                    <a:pt x="9" y="2"/>
                  </a:cubicBezTo>
                  <a:cubicBezTo>
                    <a:pt x="9" y="2"/>
                    <a:pt x="9" y="2"/>
                    <a:pt x="10" y="2"/>
                  </a:cubicBezTo>
                  <a:cubicBezTo>
                    <a:pt x="10" y="2"/>
                    <a:pt x="11" y="2"/>
                    <a:pt x="11" y="1"/>
                  </a:cubicBezTo>
                  <a:cubicBezTo>
                    <a:pt x="12" y="1"/>
                    <a:pt x="12" y="1"/>
                    <a:pt x="12" y="0"/>
                  </a:cubicBezTo>
                  <a:cubicBezTo>
                    <a:pt x="12" y="0"/>
                    <a:pt x="12" y="0"/>
                    <a:pt x="12" y="0"/>
                  </a:cubicBezTo>
                  <a:cubicBezTo>
                    <a:pt x="11" y="0"/>
                    <a:pt x="11" y="0"/>
                    <a:pt x="11" y="0"/>
                  </a:cubicBezTo>
                  <a:cubicBezTo>
                    <a:pt x="10" y="0"/>
                    <a:pt x="10" y="0"/>
                    <a:pt x="10" y="0"/>
                  </a:cubicBezTo>
                  <a:cubicBezTo>
                    <a:pt x="9" y="0"/>
                    <a:pt x="9" y="0"/>
                    <a:pt x="9" y="0"/>
                  </a:cubicBezTo>
                  <a:cubicBezTo>
                    <a:pt x="8" y="0"/>
                    <a:pt x="8" y="0"/>
                    <a:pt x="8" y="0"/>
                  </a:cubicBezTo>
                  <a:cubicBezTo>
                    <a:pt x="7" y="0"/>
                    <a:pt x="7" y="0"/>
                    <a:pt x="6" y="0"/>
                  </a:cubicBezTo>
                  <a:cubicBezTo>
                    <a:pt x="5" y="0"/>
                    <a:pt x="5" y="0"/>
                    <a:pt x="5" y="0"/>
                  </a:cubicBezTo>
                  <a:cubicBezTo>
                    <a:pt x="4" y="1"/>
                    <a:pt x="4" y="1"/>
                    <a:pt x="3"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09" name="Freeform 200"/>
            <p:cNvSpPr>
              <a:spLocks/>
            </p:cNvSpPr>
            <p:nvPr/>
          </p:nvSpPr>
          <p:spPr bwMode="auto">
            <a:xfrm>
              <a:off x="2498727" y="750889"/>
              <a:ext cx="53975" cy="22225"/>
            </a:xfrm>
            <a:custGeom>
              <a:avLst/>
              <a:gdLst>
                <a:gd name="T0" fmla="*/ 1 w 5"/>
                <a:gd name="T1" fmla="*/ 1 h 2"/>
                <a:gd name="T2" fmla="*/ 2 w 5"/>
                <a:gd name="T3" fmla="*/ 1 h 2"/>
                <a:gd name="T4" fmla="*/ 2 w 5"/>
                <a:gd name="T5" fmla="*/ 1 h 2"/>
                <a:gd name="T6" fmla="*/ 4 w 5"/>
                <a:gd name="T7" fmla="*/ 1 h 2"/>
                <a:gd name="T8" fmla="*/ 5 w 5"/>
                <a:gd name="T9" fmla="*/ 1 h 2"/>
                <a:gd name="T10" fmla="*/ 5 w 5"/>
                <a:gd name="T11" fmla="*/ 1 h 2"/>
                <a:gd name="T12" fmla="*/ 5 w 5"/>
                <a:gd name="T13" fmla="*/ 0 h 2"/>
                <a:gd name="T14" fmla="*/ 4 w 5"/>
                <a:gd name="T15" fmla="*/ 0 h 2"/>
                <a:gd name="T16" fmla="*/ 3 w 5"/>
                <a:gd name="T17" fmla="*/ 0 h 2"/>
                <a:gd name="T18" fmla="*/ 2 w 5"/>
                <a:gd name="T19" fmla="*/ 0 h 2"/>
                <a:gd name="T20" fmla="*/ 1 w 5"/>
                <a:gd name="T21" fmla="*/ 0 h 2"/>
                <a:gd name="T22" fmla="*/ 1 w 5"/>
                <a:gd name="T23" fmla="*/ 0 h 2"/>
                <a:gd name="T24" fmla="*/ 1 w 5"/>
                <a:gd name="T25" fmla="*/ 1 h 2"/>
                <a:gd name="T26" fmla="*/ 1 w 5"/>
                <a:gd name="T2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2">
                  <a:moveTo>
                    <a:pt x="1" y="1"/>
                  </a:moveTo>
                  <a:cubicBezTo>
                    <a:pt x="1" y="1"/>
                    <a:pt x="1" y="1"/>
                    <a:pt x="2" y="1"/>
                  </a:cubicBezTo>
                  <a:cubicBezTo>
                    <a:pt x="2" y="1"/>
                    <a:pt x="2" y="1"/>
                    <a:pt x="2" y="1"/>
                  </a:cubicBezTo>
                  <a:cubicBezTo>
                    <a:pt x="3" y="2"/>
                    <a:pt x="3" y="2"/>
                    <a:pt x="4" y="1"/>
                  </a:cubicBezTo>
                  <a:cubicBezTo>
                    <a:pt x="4" y="1"/>
                    <a:pt x="5" y="2"/>
                    <a:pt x="5" y="1"/>
                  </a:cubicBezTo>
                  <a:cubicBezTo>
                    <a:pt x="5" y="1"/>
                    <a:pt x="5" y="1"/>
                    <a:pt x="5" y="1"/>
                  </a:cubicBezTo>
                  <a:cubicBezTo>
                    <a:pt x="5" y="0"/>
                    <a:pt x="5" y="0"/>
                    <a:pt x="5" y="0"/>
                  </a:cubicBezTo>
                  <a:cubicBezTo>
                    <a:pt x="4" y="0"/>
                    <a:pt x="4" y="0"/>
                    <a:pt x="4" y="0"/>
                  </a:cubicBezTo>
                  <a:cubicBezTo>
                    <a:pt x="3" y="0"/>
                    <a:pt x="3" y="0"/>
                    <a:pt x="3" y="0"/>
                  </a:cubicBezTo>
                  <a:cubicBezTo>
                    <a:pt x="2" y="0"/>
                    <a:pt x="2" y="0"/>
                    <a:pt x="2" y="0"/>
                  </a:cubicBezTo>
                  <a:cubicBezTo>
                    <a:pt x="2" y="0"/>
                    <a:pt x="1" y="0"/>
                    <a:pt x="1" y="0"/>
                  </a:cubicBezTo>
                  <a:cubicBezTo>
                    <a:pt x="1" y="0"/>
                    <a:pt x="1" y="0"/>
                    <a:pt x="1" y="0"/>
                  </a:cubicBezTo>
                  <a:cubicBezTo>
                    <a:pt x="0" y="0"/>
                    <a:pt x="0" y="1"/>
                    <a:pt x="1" y="1"/>
                  </a:cubicBezTo>
                  <a:cubicBezTo>
                    <a:pt x="1"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10" name="Freeform 201"/>
            <p:cNvSpPr>
              <a:spLocks/>
            </p:cNvSpPr>
            <p:nvPr/>
          </p:nvSpPr>
          <p:spPr bwMode="auto">
            <a:xfrm>
              <a:off x="2509839" y="773114"/>
              <a:ext cx="53975" cy="11113"/>
            </a:xfrm>
            <a:custGeom>
              <a:avLst/>
              <a:gdLst>
                <a:gd name="T0" fmla="*/ 3 w 5"/>
                <a:gd name="T1" fmla="*/ 0 h 1"/>
                <a:gd name="T2" fmla="*/ 1 w 5"/>
                <a:gd name="T3" fmla="*/ 0 h 1"/>
                <a:gd name="T4" fmla="*/ 1 w 5"/>
                <a:gd name="T5" fmla="*/ 0 h 1"/>
                <a:gd name="T6" fmla="*/ 1 w 5"/>
                <a:gd name="T7" fmla="*/ 1 h 1"/>
                <a:gd name="T8" fmla="*/ 2 w 5"/>
                <a:gd name="T9" fmla="*/ 1 h 1"/>
                <a:gd name="T10" fmla="*/ 2 w 5"/>
                <a:gd name="T11" fmla="*/ 1 h 1"/>
                <a:gd name="T12" fmla="*/ 3 w 5"/>
                <a:gd name="T13" fmla="*/ 1 h 1"/>
                <a:gd name="T14" fmla="*/ 5 w 5"/>
                <a:gd name="T15" fmla="*/ 1 h 1"/>
                <a:gd name="T16" fmla="*/ 5 w 5"/>
                <a:gd name="T17" fmla="*/ 0 h 1"/>
                <a:gd name="T18" fmla="*/ 4 w 5"/>
                <a:gd name="T19" fmla="*/ 0 h 1"/>
                <a:gd name="T20" fmla="*/ 3 w 5"/>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
                  <a:moveTo>
                    <a:pt x="3" y="0"/>
                  </a:moveTo>
                  <a:cubicBezTo>
                    <a:pt x="2" y="0"/>
                    <a:pt x="2" y="0"/>
                    <a:pt x="1" y="0"/>
                  </a:cubicBezTo>
                  <a:cubicBezTo>
                    <a:pt x="1" y="0"/>
                    <a:pt x="1" y="0"/>
                    <a:pt x="1" y="0"/>
                  </a:cubicBezTo>
                  <a:cubicBezTo>
                    <a:pt x="0" y="0"/>
                    <a:pt x="1" y="1"/>
                    <a:pt x="1" y="1"/>
                  </a:cubicBezTo>
                  <a:cubicBezTo>
                    <a:pt x="1" y="1"/>
                    <a:pt x="1" y="1"/>
                    <a:pt x="2" y="1"/>
                  </a:cubicBezTo>
                  <a:cubicBezTo>
                    <a:pt x="2" y="1"/>
                    <a:pt x="2" y="1"/>
                    <a:pt x="2" y="1"/>
                  </a:cubicBezTo>
                  <a:cubicBezTo>
                    <a:pt x="3" y="1"/>
                    <a:pt x="3" y="1"/>
                    <a:pt x="3" y="1"/>
                  </a:cubicBezTo>
                  <a:cubicBezTo>
                    <a:pt x="4" y="1"/>
                    <a:pt x="4" y="1"/>
                    <a:pt x="5" y="1"/>
                  </a:cubicBezTo>
                  <a:cubicBezTo>
                    <a:pt x="5" y="1"/>
                    <a:pt x="5" y="0"/>
                    <a:pt x="5" y="0"/>
                  </a:cubicBezTo>
                  <a:cubicBezTo>
                    <a:pt x="5" y="0"/>
                    <a:pt x="4" y="0"/>
                    <a:pt x="4" y="0"/>
                  </a:cubicBezTo>
                  <a:cubicBezTo>
                    <a:pt x="4" y="0"/>
                    <a:pt x="3" y="0"/>
                    <a:pt x="3"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11" name="Freeform 202"/>
            <p:cNvSpPr>
              <a:spLocks/>
            </p:cNvSpPr>
            <p:nvPr/>
          </p:nvSpPr>
          <p:spPr bwMode="auto">
            <a:xfrm>
              <a:off x="2476502" y="784226"/>
              <a:ext cx="280988" cy="76200"/>
            </a:xfrm>
            <a:custGeom>
              <a:avLst/>
              <a:gdLst>
                <a:gd name="T0" fmla="*/ 1 w 26"/>
                <a:gd name="T1" fmla="*/ 2 h 7"/>
                <a:gd name="T2" fmla="*/ 2 w 26"/>
                <a:gd name="T3" fmla="*/ 2 h 7"/>
                <a:gd name="T4" fmla="*/ 4 w 26"/>
                <a:gd name="T5" fmla="*/ 2 h 7"/>
                <a:gd name="T6" fmla="*/ 5 w 26"/>
                <a:gd name="T7" fmla="*/ 2 h 7"/>
                <a:gd name="T8" fmla="*/ 5 w 26"/>
                <a:gd name="T9" fmla="*/ 2 h 7"/>
                <a:gd name="T10" fmla="*/ 5 w 26"/>
                <a:gd name="T11" fmla="*/ 3 h 7"/>
                <a:gd name="T12" fmla="*/ 5 w 26"/>
                <a:gd name="T13" fmla="*/ 4 h 7"/>
                <a:gd name="T14" fmla="*/ 4 w 26"/>
                <a:gd name="T15" fmla="*/ 4 h 7"/>
                <a:gd name="T16" fmla="*/ 4 w 26"/>
                <a:gd name="T17" fmla="*/ 5 h 7"/>
                <a:gd name="T18" fmla="*/ 4 w 26"/>
                <a:gd name="T19" fmla="*/ 5 h 7"/>
                <a:gd name="T20" fmla="*/ 5 w 26"/>
                <a:gd name="T21" fmla="*/ 5 h 7"/>
                <a:gd name="T22" fmla="*/ 6 w 26"/>
                <a:gd name="T23" fmla="*/ 6 h 7"/>
                <a:gd name="T24" fmla="*/ 7 w 26"/>
                <a:gd name="T25" fmla="*/ 6 h 7"/>
                <a:gd name="T26" fmla="*/ 8 w 26"/>
                <a:gd name="T27" fmla="*/ 5 h 7"/>
                <a:gd name="T28" fmla="*/ 9 w 26"/>
                <a:gd name="T29" fmla="*/ 5 h 7"/>
                <a:gd name="T30" fmla="*/ 9 w 26"/>
                <a:gd name="T31" fmla="*/ 6 h 7"/>
                <a:gd name="T32" fmla="*/ 10 w 26"/>
                <a:gd name="T33" fmla="*/ 6 h 7"/>
                <a:gd name="T34" fmla="*/ 12 w 26"/>
                <a:gd name="T35" fmla="*/ 6 h 7"/>
                <a:gd name="T36" fmla="*/ 13 w 26"/>
                <a:gd name="T37" fmla="*/ 5 h 7"/>
                <a:gd name="T38" fmla="*/ 15 w 26"/>
                <a:gd name="T39" fmla="*/ 6 h 7"/>
                <a:gd name="T40" fmla="*/ 16 w 26"/>
                <a:gd name="T41" fmla="*/ 6 h 7"/>
                <a:gd name="T42" fmla="*/ 17 w 26"/>
                <a:gd name="T43" fmla="*/ 5 h 7"/>
                <a:gd name="T44" fmla="*/ 18 w 26"/>
                <a:gd name="T45" fmla="*/ 6 h 7"/>
                <a:gd name="T46" fmla="*/ 19 w 26"/>
                <a:gd name="T47" fmla="*/ 6 h 7"/>
                <a:gd name="T48" fmla="*/ 21 w 26"/>
                <a:gd name="T49" fmla="*/ 7 h 7"/>
                <a:gd name="T50" fmla="*/ 22 w 26"/>
                <a:gd name="T51" fmla="*/ 6 h 7"/>
                <a:gd name="T52" fmla="*/ 23 w 26"/>
                <a:gd name="T53" fmla="*/ 6 h 7"/>
                <a:gd name="T54" fmla="*/ 24 w 26"/>
                <a:gd name="T55" fmla="*/ 6 h 7"/>
                <a:gd name="T56" fmla="*/ 25 w 26"/>
                <a:gd name="T57" fmla="*/ 5 h 7"/>
                <a:gd name="T58" fmla="*/ 25 w 26"/>
                <a:gd name="T59" fmla="*/ 5 h 7"/>
                <a:gd name="T60" fmla="*/ 26 w 26"/>
                <a:gd name="T61" fmla="*/ 4 h 7"/>
                <a:gd name="T62" fmla="*/ 25 w 26"/>
                <a:gd name="T63" fmla="*/ 3 h 7"/>
                <a:gd name="T64" fmla="*/ 24 w 26"/>
                <a:gd name="T65" fmla="*/ 3 h 7"/>
                <a:gd name="T66" fmla="*/ 23 w 26"/>
                <a:gd name="T67" fmla="*/ 3 h 7"/>
                <a:gd name="T68" fmla="*/ 22 w 26"/>
                <a:gd name="T69" fmla="*/ 3 h 7"/>
                <a:gd name="T70" fmla="*/ 21 w 26"/>
                <a:gd name="T71" fmla="*/ 3 h 7"/>
                <a:gd name="T72" fmla="*/ 20 w 26"/>
                <a:gd name="T73" fmla="*/ 3 h 7"/>
                <a:gd name="T74" fmla="*/ 19 w 26"/>
                <a:gd name="T75" fmla="*/ 3 h 7"/>
                <a:gd name="T76" fmla="*/ 18 w 26"/>
                <a:gd name="T77" fmla="*/ 3 h 7"/>
                <a:gd name="T78" fmla="*/ 16 w 26"/>
                <a:gd name="T79" fmla="*/ 3 h 7"/>
                <a:gd name="T80" fmla="*/ 15 w 26"/>
                <a:gd name="T81" fmla="*/ 4 h 7"/>
                <a:gd name="T82" fmla="*/ 13 w 26"/>
                <a:gd name="T83" fmla="*/ 4 h 7"/>
                <a:gd name="T84" fmla="*/ 12 w 26"/>
                <a:gd name="T85" fmla="*/ 3 h 7"/>
                <a:gd name="T86" fmla="*/ 11 w 26"/>
                <a:gd name="T87" fmla="*/ 3 h 7"/>
                <a:gd name="T88" fmla="*/ 10 w 26"/>
                <a:gd name="T89" fmla="*/ 4 h 7"/>
                <a:gd name="T90" fmla="*/ 10 w 26"/>
                <a:gd name="T91" fmla="*/ 3 h 7"/>
                <a:gd name="T92" fmla="*/ 10 w 26"/>
                <a:gd name="T93" fmla="*/ 3 h 7"/>
                <a:gd name="T94" fmla="*/ 11 w 26"/>
                <a:gd name="T95" fmla="*/ 2 h 7"/>
                <a:gd name="T96" fmla="*/ 10 w 26"/>
                <a:gd name="T97" fmla="*/ 2 h 7"/>
                <a:gd name="T98" fmla="*/ 9 w 26"/>
                <a:gd name="T99" fmla="*/ 1 h 7"/>
                <a:gd name="T100" fmla="*/ 8 w 26"/>
                <a:gd name="T101" fmla="*/ 1 h 7"/>
                <a:gd name="T102" fmla="*/ 6 w 26"/>
                <a:gd name="T103" fmla="*/ 1 h 7"/>
                <a:gd name="T104" fmla="*/ 6 w 26"/>
                <a:gd name="T105" fmla="*/ 1 h 7"/>
                <a:gd name="T106" fmla="*/ 5 w 26"/>
                <a:gd name="T107" fmla="*/ 1 h 7"/>
                <a:gd name="T108" fmla="*/ 3 w 26"/>
                <a:gd name="T109" fmla="*/ 1 h 7"/>
                <a:gd name="T110" fmla="*/ 2 w 26"/>
                <a:gd name="T111" fmla="*/ 1 h 7"/>
                <a:gd name="T112" fmla="*/ 1 w 26"/>
                <a:gd name="T113" fmla="*/ 1 h 7"/>
                <a:gd name="T114" fmla="*/ 0 w 26"/>
                <a:gd name="T115" fmla="*/ 1 h 7"/>
                <a:gd name="T116" fmla="*/ 1 w 26"/>
                <a:gd name="T1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7">
                  <a:moveTo>
                    <a:pt x="1" y="2"/>
                  </a:moveTo>
                  <a:cubicBezTo>
                    <a:pt x="1" y="2"/>
                    <a:pt x="2" y="2"/>
                    <a:pt x="2" y="2"/>
                  </a:cubicBezTo>
                  <a:cubicBezTo>
                    <a:pt x="3" y="2"/>
                    <a:pt x="3" y="2"/>
                    <a:pt x="4" y="2"/>
                  </a:cubicBezTo>
                  <a:cubicBezTo>
                    <a:pt x="4" y="2"/>
                    <a:pt x="4" y="2"/>
                    <a:pt x="5" y="2"/>
                  </a:cubicBezTo>
                  <a:cubicBezTo>
                    <a:pt x="5" y="2"/>
                    <a:pt x="5" y="2"/>
                    <a:pt x="5" y="2"/>
                  </a:cubicBezTo>
                  <a:cubicBezTo>
                    <a:pt x="6" y="2"/>
                    <a:pt x="5" y="3"/>
                    <a:pt x="5" y="3"/>
                  </a:cubicBezTo>
                  <a:cubicBezTo>
                    <a:pt x="5" y="3"/>
                    <a:pt x="5" y="3"/>
                    <a:pt x="5" y="4"/>
                  </a:cubicBezTo>
                  <a:cubicBezTo>
                    <a:pt x="5" y="4"/>
                    <a:pt x="4" y="4"/>
                    <a:pt x="4" y="4"/>
                  </a:cubicBezTo>
                  <a:cubicBezTo>
                    <a:pt x="4" y="4"/>
                    <a:pt x="3" y="5"/>
                    <a:pt x="4" y="5"/>
                  </a:cubicBezTo>
                  <a:cubicBezTo>
                    <a:pt x="4" y="5"/>
                    <a:pt x="4" y="5"/>
                    <a:pt x="4" y="5"/>
                  </a:cubicBezTo>
                  <a:cubicBezTo>
                    <a:pt x="5" y="5"/>
                    <a:pt x="5" y="5"/>
                    <a:pt x="5" y="5"/>
                  </a:cubicBezTo>
                  <a:cubicBezTo>
                    <a:pt x="6" y="5"/>
                    <a:pt x="6" y="6"/>
                    <a:pt x="6" y="6"/>
                  </a:cubicBezTo>
                  <a:cubicBezTo>
                    <a:pt x="7" y="6"/>
                    <a:pt x="7" y="6"/>
                    <a:pt x="7" y="6"/>
                  </a:cubicBezTo>
                  <a:cubicBezTo>
                    <a:pt x="8" y="6"/>
                    <a:pt x="8" y="5"/>
                    <a:pt x="8" y="5"/>
                  </a:cubicBezTo>
                  <a:cubicBezTo>
                    <a:pt x="9" y="5"/>
                    <a:pt x="9" y="5"/>
                    <a:pt x="9" y="5"/>
                  </a:cubicBezTo>
                  <a:cubicBezTo>
                    <a:pt x="9" y="6"/>
                    <a:pt x="9" y="6"/>
                    <a:pt x="9" y="6"/>
                  </a:cubicBezTo>
                  <a:cubicBezTo>
                    <a:pt x="9" y="7"/>
                    <a:pt x="10" y="6"/>
                    <a:pt x="10" y="6"/>
                  </a:cubicBezTo>
                  <a:cubicBezTo>
                    <a:pt x="11" y="6"/>
                    <a:pt x="12" y="6"/>
                    <a:pt x="12" y="6"/>
                  </a:cubicBezTo>
                  <a:cubicBezTo>
                    <a:pt x="13" y="6"/>
                    <a:pt x="13" y="5"/>
                    <a:pt x="13" y="5"/>
                  </a:cubicBezTo>
                  <a:cubicBezTo>
                    <a:pt x="14" y="5"/>
                    <a:pt x="14" y="6"/>
                    <a:pt x="15" y="6"/>
                  </a:cubicBezTo>
                  <a:cubicBezTo>
                    <a:pt x="15" y="6"/>
                    <a:pt x="15" y="6"/>
                    <a:pt x="16" y="6"/>
                  </a:cubicBezTo>
                  <a:cubicBezTo>
                    <a:pt x="16" y="6"/>
                    <a:pt x="17" y="5"/>
                    <a:pt x="17" y="5"/>
                  </a:cubicBezTo>
                  <a:cubicBezTo>
                    <a:pt x="18" y="5"/>
                    <a:pt x="18" y="5"/>
                    <a:pt x="18" y="6"/>
                  </a:cubicBezTo>
                  <a:cubicBezTo>
                    <a:pt x="19" y="6"/>
                    <a:pt x="19" y="6"/>
                    <a:pt x="19" y="6"/>
                  </a:cubicBezTo>
                  <a:cubicBezTo>
                    <a:pt x="19" y="7"/>
                    <a:pt x="20" y="7"/>
                    <a:pt x="21" y="7"/>
                  </a:cubicBezTo>
                  <a:cubicBezTo>
                    <a:pt x="21" y="7"/>
                    <a:pt x="21" y="7"/>
                    <a:pt x="22" y="6"/>
                  </a:cubicBezTo>
                  <a:cubicBezTo>
                    <a:pt x="22" y="6"/>
                    <a:pt x="23" y="6"/>
                    <a:pt x="23" y="6"/>
                  </a:cubicBezTo>
                  <a:cubicBezTo>
                    <a:pt x="23" y="6"/>
                    <a:pt x="24" y="6"/>
                    <a:pt x="24" y="6"/>
                  </a:cubicBezTo>
                  <a:cubicBezTo>
                    <a:pt x="24" y="6"/>
                    <a:pt x="24" y="5"/>
                    <a:pt x="25" y="5"/>
                  </a:cubicBezTo>
                  <a:cubicBezTo>
                    <a:pt x="25" y="5"/>
                    <a:pt x="25" y="5"/>
                    <a:pt x="25" y="5"/>
                  </a:cubicBezTo>
                  <a:cubicBezTo>
                    <a:pt x="26" y="5"/>
                    <a:pt x="26" y="5"/>
                    <a:pt x="26" y="4"/>
                  </a:cubicBezTo>
                  <a:cubicBezTo>
                    <a:pt x="25" y="4"/>
                    <a:pt x="25" y="4"/>
                    <a:pt x="25" y="3"/>
                  </a:cubicBezTo>
                  <a:cubicBezTo>
                    <a:pt x="25" y="3"/>
                    <a:pt x="24" y="3"/>
                    <a:pt x="24" y="3"/>
                  </a:cubicBezTo>
                  <a:cubicBezTo>
                    <a:pt x="24" y="3"/>
                    <a:pt x="23" y="3"/>
                    <a:pt x="23" y="3"/>
                  </a:cubicBezTo>
                  <a:cubicBezTo>
                    <a:pt x="22" y="3"/>
                    <a:pt x="22" y="3"/>
                    <a:pt x="22" y="3"/>
                  </a:cubicBezTo>
                  <a:cubicBezTo>
                    <a:pt x="21" y="3"/>
                    <a:pt x="21" y="3"/>
                    <a:pt x="21" y="3"/>
                  </a:cubicBezTo>
                  <a:cubicBezTo>
                    <a:pt x="20" y="3"/>
                    <a:pt x="20" y="3"/>
                    <a:pt x="20" y="3"/>
                  </a:cubicBezTo>
                  <a:cubicBezTo>
                    <a:pt x="20" y="3"/>
                    <a:pt x="19" y="3"/>
                    <a:pt x="19" y="3"/>
                  </a:cubicBezTo>
                  <a:cubicBezTo>
                    <a:pt x="18" y="3"/>
                    <a:pt x="18" y="3"/>
                    <a:pt x="18" y="3"/>
                  </a:cubicBezTo>
                  <a:cubicBezTo>
                    <a:pt x="17" y="4"/>
                    <a:pt x="17" y="3"/>
                    <a:pt x="16" y="3"/>
                  </a:cubicBezTo>
                  <a:cubicBezTo>
                    <a:pt x="15" y="4"/>
                    <a:pt x="15" y="4"/>
                    <a:pt x="15" y="4"/>
                  </a:cubicBezTo>
                  <a:cubicBezTo>
                    <a:pt x="14" y="4"/>
                    <a:pt x="14" y="4"/>
                    <a:pt x="13" y="4"/>
                  </a:cubicBezTo>
                  <a:cubicBezTo>
                    <a:pt x="13" y="4"/>
                    <a:pt x="13" y="3"/>
                    <a:pt x="12" y="3"/>
                  </a:cubicBezTo>
                  <a:cubicBezTo>
                    <a:pt x="12" y="3"/>
                    <a:pt x="11" y="3"/>
                    <a:pt x="11" y="3"/>
                  </a:cubicBezTo>
                  <a:cubicBezTo>
                    <a:pt x="11" y="4"/>
                    <a:pt x="11" y="4"/>
                    <a:pt x="10" y="4"/>
                  </a:cubicBezTo>
                  <a:cubicBezTo>
                    <a:pt x="10" y="4"/>
                    <a:pt x="10" y="4"/>
                    <a:pt x="10" y="3"/>
                  </a:cubicBezTo>
                  <a:cubicBezTo>
                    <a:pt x="10" y="3"/>
                    <a:pt x="10" y="3"/>
                    <a:pt x="10" y="3"/>
                  </a:cubicBezTo>
                  <a:cubicBezTo>
                    <a:pt x="10" y="2"/>
                    <a:pt x="11" y="2"/>
                    <a:pt x="11" y="2"/>
                  </a:cubicBezTo>
                  <a:cubicBezTo>
                    <a:pt x="11" y="2"/>
                    <a:pt x="10" y="2"/>
                    <a:pt x="10" y="2"/>
                  </a:cubicBezTo>
                  <a:cubicBezTo>
                    <a:pt x="10" y="2"/>
                    <a:pt x="9" y="1"/>
                    <a:pt x="9" y="1"/>
                  </a:cubicBezTo>
                  <a:cubicBezTo>
                    <a:pt x="9" y="1"/>
                    <a:pt x="8" y="1"/>
                    <a:pt x="8" y="1"/>
                  </a:cubicBezTo>
                  <a:cubicBezTo>
                    <a:pt x="7" y="1"/>
                    <a:pt x="7" y="1"/>
                    <a:pt x="6" y="1"/>
                  </a:cubicBezTo>
                  <a:cubicBezTo>
                    <a:pt x="6" y="1"/>
                    <a:pt x="6" y="1"/>
                    <a:pt x="6" y="1"/>
                  </a:cubicBezTo>
                  <a:cubicBezTo>
                    <a:pt x="5" y="1"/>
                    <a:pt x="5" y="1"/>
                    <a:pt x="5" y="1"/>
                  </a:cubicBezTo>
                  <a:cubicBezTo>
                    <a:pt x="4" y="1"/>
                    <a:pt x="4" y="1"/>
                    <a:pt x="3" y="1"/>
                  </a:cubicBezTo>
                  <a:cubicBezTo>
                    <a:pt x="3" y="1"/>
                    <a:pt x="3" y="1"/>
                    <a:pt x="2" y="1"/>
                  </a:cubicBezTo>
                  <a:cubicBezTo>
                    <a:pt x="2" y="1"/>
                    <a:pt x="1" y="0"/>
                    <a:pt x="1" y="1"/>
                  </a:cubicBezTo>
                  <a:cubicBezTo>
                    <a:pt x="0" y="1"/>
                    <a:pt x="0" y="1"/>
                    <a:pt x="0" y="1"/>
                  </a:cubicBezTo>
                  <a:cubicBezTo>
                    <a:pt x="0" y="2"/>
                    <a:pt x="0"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12" name="Freeform 203"/>
            <p:cNvSpPr>
              <a:spLocks/>
            </p:cNvSpPr>
            <p:nvPr/>
          </p:nvSpPr>
          <p:spPr bwMode="auto">
            <a:xfrm>
              <a:off x="2584452" y="773114"/>
              <a:ext cx="44450" cy="11113"/>
            </a:xfrm>
            <a:custGeom>
              <a:avLst/>
              <a:gdLst>
                <a:gd name="T0" fmla="*/ 3 w 4"/>
                <a:gd name="T1" fmla="*/ 0 h 1"/>
                <a:gd name="T2" fmla="*/ 2 w 4"/>
                <a:gd name="T3" fmla="*/ 0 h 1"/>
                <a:gd name="T4" fmla="*/ 1 w 4"/>
                <a:gd name="T5" fmla="*/ 0 h 1"/>
                <a:gd name="T6" fmla="*/ 0 w 4"/>
                <a:gd name="T7" fmla="*/ 1 h 1"/>
                <a:gd name="T8" fmla="*/ 1 w 4"/>
                <a:gd name="T9" fmla="*/ 1 h 1"/>
                <a:gd name="T10" fmla="*/ 2 w 4"/>
                <a:gd name="T11" fmla="*/ 1 h 1"/>
                <a:gd name="T12" fmla="*/ 3 w 4"/>
                <a:gd name="T13" fmla="*/ 1 h 1"/>
                <a:gd name="T14" fmla="*/ 3 w 4"/>
                <a:gd name="T15" fmla="*/ 1 h 1"/>
                <a:gd name="T16" fmla="*/ 4 w 4"/>
                <a:gd name="T17" fmla="*/ 0 h 1"/>
                <a:gd name="T18" fmla="*/ 3 w 4"/>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
                  <a:moveTo>
                    <a:pt x="3" y="0"/>
                  </a:moveTo>
                  <a:cubicBezTo>
                    <a:pt x="2" y="0"/>
                    <a:pt x="2" y="0"/>
                    <a:pt x="2" y="0"/>
                  </a:cubicBezTo>
                  <a:cubicBezTo>
                    <a:pt x="2" y="0"/>
                    <a:pt x="1" y="0"/>
                    <a:pt x="1" y="0"/>
                  </a:cubicBezTo>
                  <a:cubicBezTo>
                    <a:pt x="1" y="0"/>
                    <a:pt x="0" y="0"/>
                    <a:pt x="0" y="1"/>
                  </a:cubicBezTo>
                  <a:cubicBezTo>
                    <a:pt x="0" y="1"/>
                    <a:pt x="1" y="1"/>
                    <a:pt x="1" y="1"/>
                  </a:cubicBezTo>
                  <a:cubicBezTo>
                    <a:pt x="2" y="1"/>
                    <a:pt x="2" y="1"/>
                    <a:pt x="2" y="1"/>
                  </a:cubicBezTo>
                  <a:cubicBezTo>
                    <a:pt x="2" y="1"/>
                    <a:pt x="2" y="1"/>
                    <a:pt x="3" y="1"/>
                  </a:cubicBezTo>
                  <a:cubicBezTo>
                    <a:pt x="3" y="1"/>
                    <a:pt x="3" y="1"/>
                    <a:pt x="3" y="1"/>
                  </a:cubicBezTo>
                  <a:cubicBezTo>
                    <a:pt x="4" y="1"/>
                    <a:pt x="4" y="0"/>
                    <a:pt x="4" y="0"/>
                  </a:cubicBezTo>
                  <a:cubicBezTo>
                    <a:pt x="4" y="0"/>
                    <a:pt x="3" y="0"/>
                    <a:pt x="3"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13" name="Freeform 204"/>
            <p:cNvSpPr>
              <a:spLocks/>
            </p:cNvSpPr>
            <p:nvPr/>
          </p:nvSpPr>
          <p:spPr bwMode="auto">
            <a:xfrm>
              <a:off x="2368552" y="1076326"/>
              <a:ext cx="161925" cy="74613"/>
            </a:xfrm>
            <a:custGeom>
              <a:avLst/>
              <a:gdLst>
                <a:gd name="T0" fmla="*/ 14 w 15"/>
                <a:gd name="T1" fmla="*/ 5 h 7"/>
                <a:gd name="T2" fmla="*/ 14 w 15"/>
                <a:gd name="T3" fmla="*/ 4 h 7"/>
                <a:gd name="T4" fmla="*/ 13 w 15"/>
                <a:gd name="T5" fmla="*/ 4 h 7"/>
                <a:gd name="T6" fmla="*/ 13 w 15"/>
                <a:gd name="T7" fmla="*/ 4 h 7"/>
                <a:gd name="T8" fmla="*/ 12 w 15"/>
                <a:gd name="T9" fmla="*/ 3 h 7"/>
                <a:gd name="T10" fmla="*/ 11 w 15"/>
                <a:gd name="T11" fmla="*/ 2 h 7"/>
                <a:gd name="T12" fmla="*/ 10 w 15"/>
                <a:gd name="T13" fmla="*/ 1 h 7"/>
                <a:gd name="T14" fmla="*/ 9 w 15"/>
                <a:gd name="T15" fmla="*/ 1 h 7"/>
                <a:gd name="T16" fmla="*/ 9 w 15"/>
                <a:gd name="T17" fmla="*/ 0 h 7"/>
                <a:gd name="T18" fmla="*/ 9 w 15"/>
                <a:gd name="T19" fmla="*/ 0 h 7"/>
                <a:gd name="T20" fmla="*/ 7 w 15"/>
                <a:gd name="T21" fmla="*/ 0 h 7"/>
                <a:gd name="T22" fmla="*/ 6 w 15"/>
                <a:gd name="T23" fmla="*/ 1 h 7"/>
                <a:gd name="T24" fmla="*/ 5 w 15"/>
                <a:gd name="T25" fmla="*/ 2 h 7"/>
                <a:gd name="T26" fmla="*/ 5 w 15"/>
                <a:gd name="T27" fmla="*/ 3 h 7"/>
                <a:gd name="T28" fmla="*/ 4 w 15"/>
                <a:gd name="T29" fmla="*/ 3 h 7"/>
                <a:gd name="T30" fmla="*/ 3 w 15"/>
                <a:gd name="T31" fmla="*/ 4 h 7"/>
                <a:gd name="T32" fmla="*/ 2 w 15"/>
                <a:gd name="T33" fmla="*/ 4 h 7"/>
                <a:gd name="T34" fmla="*/ 2 w 15"/>
                <a:gd name="T35" fmla="*/ 4 h 7"/>
                <a:gd name="T36" fmla="*/ 1 w 15"/>
                <a:gd name="T37" fmla="*/ 5 h 7"/>
                <a:gd name="T38" fmla="*/ 1 w 15"/>
                <a:gd name="T39" fmla="*/ 5 h 7"/>
                <a:gd name="T40" fmla="*/ 1 w 15"/>
                <a:gd name="T41" fmla="*/ 6 h 7"/>
                <a:gd name="T42" fmla="*/ 1 w 15"/>
                <a:gd name="T43" fmla="*/ 5 h 7"/>
                <a:gd name="T44" fmla="*/ 2 w 15"/>
                <a:gd name="T45" fmla="*/ 5 h 7"/>
                <a:gd name="T46" fmla="*/ 3 w 15"/>
                <a:gd name="T47" fmla="*/ 6 h 7"/>
                <a:gd name="T48" fmla="*/ 3 w 15"/>
                <a:gd name="T49" fmla="*/ 7 h 7"/>
                <a:gd name="T50" fmla="*/ 5 w 15"/>
                <a:gd name="T51" fmla="*/ 6 h 7"/>
                <a:gd name="T52" fmla="*/ 5 w 15"/>
                <a:gd name="T53" fmla="*/ 6 h 7"/>
                <a:gd name="T54" fmla="*/ 6 w 15"/>
                <a:gd name="T55" fmla="*/ 6 h 7"/>
                <a:gd name="T56" fmla="*/ 7 w 15"/>
                <a:gd name="T57" fmla="*/ 5 h 7"/>
                <a:gd name="T58" fmla="*/ 8 w 15"/>
                <a:gd name="T59" fmla="*/ 5 h 7"/>
                <a:gd name="T60" fmla="*/ 8 w 15"/>
                <a:gd name="T61" fmla="*/ 4 h 7"/>
                <a:gd name="T62" fmla="*/ 9 w 15"/>
                <a:gd name="T63" fmla="*/ 5 h 7"/>
                <a:gd name="T64" fmla="*/ 10 w 15"/>
                <a:gd name="T65" fmla="*/ 5 h 7"/>
                <a:gd name="T66" fmla="*/ 11 w 15"/>
                <a:gd name="T67" fmla="*/ 6 h 7"/>
                <a:gd name="T68" fmla="*/ 12 w 15"/>
                <a:gd name="T69" fmla="*/ 6 h 7"/>
                <a:gd name="T70" fmla="*/ 13 w 15"/>
                <a:gd name="T71" fmla="*/ 6 h 7"/>
                <a:gd name="T72" fmla="*/ 14 w 15"/>
                <a:gd name="T73" fmla="*/ 6 h 7"/>
                <a:gd name="T74" fmla="*/ 14 w 15"/>
                <a:gd name="T7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7">
                  <a:moveTo>
                    <a:pt x="14" y="5"/>
                  </a:moveTo>
                  <a:cubicBezTo>
                    <a:pt x="14" y="5"/>
                    <a:pt x="15" y="4"/>
                    <a:pt x="14" y="4"/>
                  </a:cubicBezTo>
                  <a:cubicBezTo>
                    <a:pt x="14" y="4"/>
                    <a:pt x="14" y="4"/>
                    <a:pt x="13" y="4"/>
                  </a:cubicBezTo>
                  <a:cubicBezTo>
                    <a:pt x="13" y="4"/>
                    <a:pt x="13" y="4"/>
                    <a:pt x="13" y="4"/>
                  </a:cubicBezTo>
                  <a:cubicBezTo>
                    <a:pt x="12" y="4"/>
                    <a:pt x="12" y="3"/>
                    <a:pt x="12" y="3"/>
                  </a:cubicBezTo>
                  <a:cubicBezTo>
                    <a:pt x="12" y="2"/>
                    <a:pt x="12" y="2"/>
                    <a:pt x="11" y="2"/>
                  </a:cubicBezTo>
                  <a:cubicBezTo>
                    <a:pt x="11" y="2"/>
                    <a:pt x="11" y="2"/>
                    <a:pt x="10" y="1"/>
                  </a:cubicBezTo>
                  <a:cubicBezTo>
                    <a:pt x="10" y="1"/>
                    <a:pt x="9" y="1"/>
                    <a:pt x="9" y="1"/>
                  </a:cubicBezTo>
                  <a:cubicBezTo>
                    <a:pt x="9" y="0"/>
                    <a:pt x="9" y="0"/>
                    <a:pt x="9" y="0"/>
                  </a:cubicBezTo>
                  <a:cubicBezTo>
                    <a:pt x="9" y="0"/>
                    <a:pt x="9" y="0"/>
                    <a:pt x="9" y="0"/>
                  </a:cubicBezTo>
                  <a:cubicBezTo>
                    <a:pt x="8" y="0"/>
                    <a:pt x="8" y="0"/>
                    <a:pt x="7" y="0"/>
                  </a:cubicBezTo>
                  <a:cubicBezTo>
                    <a:pt x="7" y="1"/>
                    <a:pt x="7" y="1"/>
                    <a:pt x="6" y="1"/>
                  </a:cubicBezTo>
                  <a:cubicBezTo>
                    <a:pt x="6" y="1"/>
                    <a:pt x="6" y="1"/>
                    <a:pt x="5" y="2"/>
                  </a:cubicBezTo>
                  <a:cubicBezTo>
                    <a:pt x="5" y="2"/>
                    <a:pt x="5" y="2"/>
                    <a:pt x="5" y="3"/>
                  </a:cubicBezTo>
                  <a:cubicBezTo>
                    <a:pt x="4" y="3"/>
                    <a:pt x="4" y="3"/>
                    <a:pt x="4" y="3"/>
                  </a:cubicBezTo>
                  <a:cubicBezTo>
                    <a:pt x="3" y="3"/>
                    <a:pt x="4" y="4"/>
                    <a:pt x="3" y="4"/>
                  </a:cubicBezTo>
                  <a:cubicBezTo>
                    <a:pt x="3" y="4"/>
                    <a:pt x="3" y="4"/>
                    <a:pt x="2" y="4"/>
                  </a:cubicBezTo>
                  <a:cubicBezTo>
                    <a:pt x="2" y="4"/>
                    <a:pt x="2" y="4"/>
                    <a:pt x="2" y="4"/>
                  </a:cubicBezTo>
                  <a:cubicBezTo>
                    <a:pt x="1" y="4"/>
                    <a:pt x="1" y="4"/>
                    <a:pt x="1" y="5"/>
                  </a:cubicBezTo>
                  <a:cubicBezTo>
                    <a:pt x="1" y="5"/>
                    <a:pt x="1" y="5"/>
                    <a:pt x="1" y="5"/>
                  </a:cubicBezTo>
                  <a:cubicBezTo>
                    <a:pt x="1" y="5"/>
                    <a:pt x="0" y="6"/>
                    <a:pt x="1" y="6"/>
                  </a:cubicBezTo>
                  <a:cubicBezTo>
                    <a:pt x="1" y="6"/>
                    <a:pt x="1" y="6"/>
                    <a:pt x="1" y="5"/>
                  </a:cubicBezTo>
                  <a:cubicBezTo>
                    <a:pt x="2" y="5"/>
                    <a:pt x="2" y="5"/>
                    <a:pt x="2" y="5"/>
                  </a:cubicBezTo>
                  <a:cubicBezTo>
                    <a:pt x="3" y="6"/>
                    <a:pt x="3" y="6"/>
                    <a:pt x="3" y="6"/>
                  </a:cubicBezTo>
                  <a:cubicBezTo>
                    <a:pt x="3" y="6"/>
                    <a:pt x="3" y="7"/>
                    <a:pt x="3" y="7"/>
                  </a:cubicBezTo>
                  <a:cubicBezTo>
                    <a:pt x="4" y="7"/>
                    <a:pt x="4" y="7"/>
                    <a:pt x="5" y="6"/>
                  </a:cubicBezTo>
                  <a:cubicBezTo>
                    <a:pt x="5" y="6"/>
                    <a:pt x="5" y="6"/>
                    <a:pt x="5" y="6"/>
                  </a:cubicBezTo>
                  <a:cubicBezTo>
                    <a:pt x="6" y="6"/>
                    <a:pt x="6" y="6"/>
                    <a:pt x="6" y="6"/>
                  </a:cubicBezTo>
                  <a:cubicBezTo>
                    <a:pt x="7" y="5"/>
                    <a:pt x="7" y="5"/>
                    <a:pt x="7" y="5"/>
                  </a:cubicBezTo>
                  <a:cubicBezTo>
                    <a:pt x="7" y="5"/>
                    <a:pt x="7" y="5"/>
                    <a:pt x="8" y="5"/>
                  </a:cubicBezTo>
                  <a:cubicBezTo>
                    <a:pt x="8" y="5"/>
                    <a:pt x="8" y="4"/>
                    <a:pt x="8" y="4"/>
                  </a:cubicBezTo>
                  <a:cubicBezTo>
                    <a:pt x="9" y="4"/>
                    <a:pt x="9" y="4"/>
                    <a:pt x="9" y="5"/>
                  </a:cubicBezTo>
                  <a:cubicBezTo>
                    <a:pt x="9" y="5"/>
                    <a:pt x="9" y="5"/>
                    <a:pt x="10" y="5"/>
                  </a:cubicBezTo>
                  <a:cubicBezTo>
                    <a:pt x="10" y="6"/>
                    <a:pt x="11" y="6"/>
                    <a:pt x="11" y="6"/>
                  </a:cubicBezTo>
                  <a:cubicBezTo>
                    <a:pt x="11" y="6"/>
                    <a:pt x="12" y="6"/>
                    <a:pt x="12" y="6"/>
                  </a:cubicBezTo>
                  <a:cubicBezTo>
                    <a:pt x="12" y="6"/>
                    <a:pt x="13" y="6"/>
                    <a:pt x="13" y="6"/>
                  </a:cubicBezTo>
                  <a:cubicBezTo>
                    <a:pt x="13" y="6"/>
                    <a:pt x="13" y="6"/>
                    <a:pt x="14" y="6"/>
                  </a:cubicBezTo>
                  <a:cubicBezTo>
                    <a:pt x="14" y="7"/>
                    <a:pt x="14" y="6"/>
                    <a:pt x="14"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14" name="Freeform 206"/>
            <p:cNvSpPr>
              <a:spLocks/>
            </p:cNvSpPr>
            <p:nvPr/>
          </p:nvSpPr>
          <p:spPr bwMode="auto">
            <a:xfrm>
              <a:off x="2413001" y="1150939"/>
              <a:ext cx="63500" cy="33338"/>
            </a:xfrm>
            <a:custGeom>
              <a:avLst/>
              <a:gdLst>
                <a:gd name="T0" fmla="*/ 4 w 6"/>
                <a:gd name="T1" fmla="*/ 2 h 3"/>
                <a:gd name="T2" fmla="*/ 5 w 6"/>
                <a:gd name="T3" fmla="*/ 1 h 3"/>
                <a:gd name="T4" fmla="*/ 5 w 6"/>
                <a:gd name="T5" fmla="*/ 0 h 3"/>
                <a:gd name="T6" fmla="*/ 5 w 6"/>
                <a:gd name="T7" fmla="*/ 0 h 3"/>
                <a:gd name="T8" fmla="*/ 3 w 6"/>
                <a:gd name="T9" fmla="*/ 0 h 3"/>
                <a:gd name="T10" fmla="*/ 2 w 6"/>
                <a:gd name="T11" fmla="*/ 0 h 3"/>
                <a:gd name="T12" fmla="*/ 1 w 6"/>
                <a:gd name="T13" fmla="*/ 1 h 3"/>
                <a:gd name="T14" fmla="*/ 1 w 6"/>
                <a:gd name="T15" fmla="*/ 2 h 3"/>
                <a:gd name="T16" fmla="*/ 1 w 6"/>
                <a:gd name="T17" fmla="*/ 2 h 3"/>
                <a:gd name="T18" fmla="*/ 2 w 6"/>
                <a:gd name="T19" fmla="*/ 2 h 3"/>
                <a:gd name="T20" fmla="*/ 3 w 6"/>
                <a:gd name="T21" fmla="*/ 2 h 3"/>
                <a:gd name="T22" fmla="*/ 4 w 6"/>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
                  <a:moveTo>
                    <a:pt x="4" y="2"/>
                  </a:moveTo>
                  <a:cubicBezTo>
                    <a:pt x="5" y="1"/>
                    <a:pt x="5" y="1"/>
                    <a:pt x="5" y="1"/>
                  </a:cubicBezTo>
                  <a:cubicBezTo>
                    <a:pt x="5" y="1"/>
                    <a:pt x="6" y="1"/>
                    <a:pt x="5" y="0"/>
                  </a:cubicBezTo>
                  <a:cubicBezTo>
                    <a:pt x="5" y="0"/>
                    <a:pt x="5" y="0"/>
                    <a:pt x="5" y="0"/>
                  </a:cubicBezTo>
                  <a:cubicBezTo>
                    <a:pt x="4" y="0"/>
                    <a:pt x="4" y="0"/>
                    <a:pt x="3" y="0"/>
                  </a:cubicBezTo>
                  <a:cubicBezTo>
                    <a:pt x="3" y="0"/>
                    <a:pt x="3" y="0"/>
                    <a:pt x="2" y="0"/>
                  </a:cubicBezTo>
                  <a:cubicBezTo>
                    <a:pt x="2" y="1"/>
                    <a:pt x="2" y="1"/>
                    <a:pt x="1" y="1"/>
                  </a:cubicBezTo>
                  <a:cubicBezTo>
                    <a:pt x="1" y="1"/>
                    <a:pt x="1" y="1"/>
                    <a:pt x="1" y="2"/>
                  </a:cubicBezTo>
                  <a:cubicBezTo>
                    <a:pt x="0" y="2"/>
                    <a:pt x="0" y="2"/>
                    <a:pt x="1" y="2"/>
                  </a:cubicBezTo>
                  <a:cubicBezTo>
                    <a:pt x="1" y="3"/>
                    <a:pt x="1" y="2"/>
                    <a:pt x="2" y="2"/>
                  </a:cubicBezTo>
                  <a:cubicBezTo>
                    <a:pt x="2" y="2"/>
                    <a:pt x="2" y="2"/>
                    <a:pt x="3" y="2"/>
                  </a:cubicBezTo>
                  <a:cubicBezTo>
                    <a:pt x="3" y="2"/>
                    <a:pt x="4" y="2"/>
                    <a:pt x="4"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15" name="Freeform 207"/>
            <p:cNvSpPr>
              <a:spLocks/>
            </p:cNvSpPr>
            <p:nvPr/>
          </p:nvSpPr>
          <p:spPr bwMode="auto">
            <a:xfrm>
              <a:off x="2552701" y="1130301"/>
              <a:ext cx="22225" cy="20638"/>
            </a:xfrm>
            <a:custGeom>
              <a:avLst/>
              <a:gdLst>
                <a:gd name="T0" fmla="*/ 1 w 2"/>
                <a:gd name="T1" fmla="*/ 1 h 2"/>
                <a:gd name="T2" fmla="*/ 1 w 2"/>
                <a:gd name="T3" fmla="*/ 0 h 2"/>
                <a:gd name="T4" fmla="*/ 0 w 2"/>
                <a:gd name="T5" fmla="*/ 1 h 2"/>
                <a:gd name="T6" fmla="*/ 1 w 2"/>
                <a:gd name="T7" fmla="*/ 2 h 2"/>
                <a:gd name="T8" fmla="*/ 1 w 2"/>
                <a:gd name="T9" fmla="*/ 2 h 2"/>
                <a:gd name="T10" fmla="*/ 2 w 2"/>
                <a:gd name="T11" fmla="*/ 1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1" y="0"/>
                    <a:pt x="1" y="0"/>
                    <a:pt x="1" y="0"/>
                  </a:cubicBezTo>
                  <a:cubicBezTo>
                    <a:pt x="0" y="1"/>
                    <a:pt x="0" y="1"/>
                    <a:pt x="0" y="1"/>
                  </a:cubicBezTo>
                  <a:cubicBezTo>
                    <a:pt x="0" y="1"/>
                    <a:pt x="0" y="1"/>
                    <a:pt x="1" y="2"/>
                  </a:cubicBezTo>
                  <a:cubicBezTo>
                    <a:pt x="1" y="2"/>
                    <a:pt x="1" y="2"/>
                    <a:pt x="1" y="2"/>
                  </a:cubicBezTo>
                  <a:cubicBezTo>
                    <a:pt x="1" y="2"/>
                    <a:pt x="2" y="2"/>
                    <a:pt x="2" y="1"/>
                  </a:cubicBezTo>
                  <a:cubicBezTo>
                    <a:pt x="2" y="1"/>
                    <a:pt x="2"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16" name="Freeform 208"/>
            <p:cNvSpPr>
              <a:spLocks/>
            </p:cNvSpPr>
            <p:nvPr/>
          </p:nvSpPr>
          <p:spPr bwMode="auto">
            <a:xfrm>
              <a:off x="2584451" y="1130301"/>
              <a:ext cx="11113" cy="11113"/>
            </a:xfrm>
            <a:custGeom>
              <a:avLst/>
              <a:gdLst>
                <a:gd name="T0" fmla="*/ 0 w 1"/>
                <a:gd name="T1" fmla="*/ 1 h 1"/>
                <a:gd name="T2" fmla="*/ 1 w 1"/>
                <a:gd name="T3" fmla="*/ 1 h 1"/>
                <a:gd name="T4" fmla="*/ 1 w 1"/>
                <a:gd name="T5" fmla="*/ 1 h 1"/>
                <a:gd name="T6" fmla="*/ 1 w 1"/>
                <a:gd name="T7" fmla="*/ 0 h 1"/>
                <a:gd name="T8" fmla="*/ 0 w 1"/>
                <a:gd name="T9" fmla="*/ 0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1" y="1"/>
                    <a:pt x="1" y="1"/>
                    <a:pt x="1" y="1"/>
                  </a:cubicBezTo>
                  <a:cubicBezTo>
                    <a:pt x="1" y="1"/>
                    <a:pt x="1" y="1"/>
                    <a:pt x="1" y="1"/>
                  </a:cubicBezTo>
                  <a:cubicBezTo>
                    <a:pt x="1" y="0"/>
                    <a:pt x="1" y="0"/>
                    <a:pt x="1" y="0"/>
                  </a:cubicBezTo>
                  <a:cubicBezTo>
                    <a:pt x="0" y="0"/>
                    <a:pt x="0" y="0"/>
                    <a:pt x="0" y="0"/>
                  </a:cubicBezTo>
                  <a:cubicBezTo>
                    <a:pt x="0" y="0"/>
                    <a:pt x="0" y="0"/>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17" name="Freeform 209"/>
            <p:cNvSpPr>
              <a:spLocks/>
            </p:cNvSpPr>
            <p:nvPr/>
          </p:nvSpPr>
          <p:spPr bwMode="auto">
            <a:xfrm>
              <a:off x="2628901" y="968376"/>
              <a:ext cx="31750" cy="31750"/>
            </a:xfrm>
            <a:custGeom>
              <a:avLst/>
              <a:gdLst>
                <a:gd name="T0" fmla="*/ 2 w 3"/>
                <a:gd name="T1" fmla="*/ 1 h 3"/>
                <a:gd name="T2" fmla="*/ 1 w 3"/>
                <a:gd name="T3" fmla="*/ 2 h 3"/>
                <a:gd name="T4" fmla="*/ 0 w 3"/>
                <a:gd name="T5" fmla="*/ 2 h 3"/>
                <a:gd name="T6" fmla="*/ 1 w 3"/>
                <a:gd name="T7" fmla="*/ 3 h 3"/>
                <a:gd name="T8" fmla="*/ 3 w 3"/>
                <a:gd name="T9" fmla="*/ 2 h 3"/>
                <a:gd name="T10" fmla="*/ 3 w 3"/>
                <a:gd name="T11" fmla="*/ 2 h 3"/>
                <a:gd name="T12" fmla="*/ 3 w 3"/>
                <a:gd name="T13" fmla="*/ 1 h 3"/>
                <a:gd name="T14" fmla="*/ 2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2" y="1"/>
                  </a:moveTo>
                  <a:cubicBezTo>
                    <a:pt x="2" y="2"/>
                    <a:pt x="1" y="1"/>
                    <a:pt x="1" y="2"/>
                  </a:cubicBezTo>
                  <a:cubicBezTo>
                    <a:pt x="1" y="2"/>
                    <a:pt x="0" y="2"/>
                    <a:pt x="0" y="2"/>
                  </a:cubicBezTo>
                  <a:cubicBezTo>
                    <a:pt x="0" y="3"/>
                    <a:pt x="1" y="3"/>
                    <a:pt x="1" y="3"/>
                  </a:cubicBezTo>
                  <a:cubicBezTo>
                    <a:pt x="2" y="3"/>
                    <a:pt x="2" y="2"/>
                    <a:pt x="3" y="2"/>
                  </a:cubicBezTo>
                  <a:cubicBezTo>
                    <a:pt x="3" y="2"/>
                    <a:pt x="3" y="2"/>
                    <a:pt x="3" y="2"/>
                  </a:cubicBezTo>
                  <a:cubicBezTo>
                    <a:pt x="3" y="1"/>
                    <a:pt x="3" y="1"/>
                    <a:pt x="3" y="1"/>
                  </a:cubicBezTo>
                  <a:cubicBezTo>
                    <a:pt x="3" y="0"/>
                    <a:pt x="3"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18" name="Freeform 210"/>
            <p:cNvSpPr>
              <a:spLocks/>
            </p:cNvSpPr>
            <p:nvPr/>
          </p:nvSpPr>
          <p:spPr bwMode="auto">
            <a:xfrm>
              <a:off x="2574926" y="687389"/>
              <a:ext cx="182563" cy="85725"/>
            </a:xfrm>
            <a:custGeom>
              <a:avLst/>
              <a:gdLst>
                <a:gd name="T0" fmla="*/ 1 w 17"/>
                <a:gd name="T1" fmla="*/ 5 h 8"/>
                <a:gd name="T2" fmla="*/ 2 w 17"/>
                <a:gd name="T3" fmla="*/ 5 h 8"/>
                <a:gd name="T4" fmla="*/ 4 w 17"/>
                <a:gd name="T5" fmla="*/ 5 h 8"/>
                <a:gd name="T6" fmla="*/ 5 w 17"/>
                <a:gd name="T7" fmla="*/ 5 h 8"/>
                <a:gd name="T8" fmla="*/ 6 w 17"/>
                <a:gd name="T9" fmla="*/ 5 h 8"/>
                <a:gd name="T10" fmla="*/ 6 w 17"/>
                <a:gd name="T11" fmla="*/ 5 h 8"/>
                <a:gd name="T12" fmla="*/ 4 w 17"/>
                <a:gd name="T13" fmla="*/ 5 h 8"/>
                <a:gd name="T14" fmla="*/ 3 w 17"/>
                <a:gd name="T15" fmla="*/ 6 h 8"/>
                <a:gd name="T16" fmla="*/ 2 w 17"/>
                <a:gd name="T17" fmla="*/ 5 h 8"/>
                <a:gd name="T18" fmla="*/ 1 w 17"/>
                <a:gd name="T19" fmla="*/ 5 h 8"/>
                <a:gd name="T20" fmla="*/ 2 w 17"/>
                <a:gd name="T21" fmla="*/ 6 h 8"/>
                <a:gd name="T22" fmla="*/ 3 w 17"/>
                <a:gd name="T23" fmla="*/ 7 h 8"/>
                <a:gd name="T24" fmla="*/ 3 w 17"/>
                <a:gd name="T25" fmla="*/ 7 h 8"/>
                <a:gd name="T26" fmla="*/ 5 w 17"/>
                <a:gd name="T27" fmla="*/ 7 h 8"/>
                <a:gd name="T28" fmla="*/ 7 w 17"/>
                <a:gd name="T29" fmla="*/ 7 h 8"/>
                <a:gd name="T30" fmla="*/ 7 w 17"/>
                <a:gd name="T31" fmla="*/ 7 h 8"/>
                <a:gd name="T32" fmla="*/ 8 w 17"/>
                <a:gd name="T33" fmla="*/ 6 h 8"/>
                <a:gd name="T34" fmla="*/ 9 w 17"/>
                <a:gd name="T35" fmla="*/ 6 h 8"/>
                <a:gd name="T36" fmla="*/ 11 w 17"/>
                <a:gd name="T37" fmla="*/ 6 h 8"/>
                <a:gd name="T38" fmla="*/ 12 w 17"/>
                <a:gd name="T39" fmla="*/ 5 h 8"/>
                <a:gd name="T40" fmla="*/ 13 w 17"/>
                <a:gd name="T41" fmla="*/ 5 h 8"/>
                <a:gd name="T42" fmla="*/ 15 w 17"/>
                <a:gd name="T43" fmla="*/ 5 h 8"/>
                <a:gd name="T44" fmla="*/ 16 w 17"/>
                <a:gd name="T45" fmla="*/ 5 h 8"/>
                <a:gd name="T46" fmla="*/ 17 w 17"/>
                <a:gd name="T47" fmla="*/ 5 h 8"/>
                <a:gd name="T48" fmla="*/ 17 w 17"/>
                <a:gd name="T49" fmla="*/ 3 h 8"/>
                <a:gd name="T50" fmla="*/ 16 w 17"/>
                <a:gd name="T51" fmla="*/ 4 h 8"/>
                <a:gd name="T52" fmla="*/ 15 w 17"/>
                <a:gd name="T53" fmla="*/ 4 h 8"/>
                <a:gd name="T54" fmla="*/ 14 w 17"/>
                <a:gd name="T55" fmla="*/ 4 h 8"/>
                <a:gd name="T56" fmla="*/ 15 w 17"/>
                <a:gd name="T57" fmla="*/ 3 h 8"/>
                <a:gd name="T58" fmla="*/ 15 w 17"/>
                <a:gd name="T59" fmla="*/ 3 h 8"/>
                <a:gd name="T60" fmla="*/ 15 w 17"/>
                <a:gd name="T61" fmla="*/ 2 h 8"/>
                <a:gd name="T62" fmla="*/ 14 w 17"/>
                <a:gd name="T63" fmla="*/ 3 h 8"/>
                <a:gd name="T64" fmla="*/ 13 w 17"/>
                <a:gd name="T65" fmla="*/ 3 h 8"/>
                <a:gd name="T66" fmla="*/ 13 w 17"/>
                <a:gd name="T67" fmla="*/ 2 h 8"/>
                <a:gd name="T68" fmla="*/ 12 w 17"/>
                <a:gd name="T69" fmla="*/ 2 h 8"/>
                <a:gd name="T70" fmla="*/ 11 w 17"/>
                <a:gd name="T71" fmla="*/ 2 h 8"/>
                <a:gd name="T72" fmla="*/ 10 w 17"/>
                <a:gd name="T73" fmla="*/ 1 h 8"/>
                <a:gd name="T74" fmla="*/ 9 w 17"/>
                <a:gd name="T75" fmla="*/ 1 h 8"/>
                <a:gd name="T76" fmla="*/ 8 w 17"/>
                <a:gd name="T77" fmla="*/ 1 h 8"/>
                <a:gd name="T78" fmla="*/ 7 w 17"/>
                <a:gd name="T79" fmla="*/ 1 h 8"/>
                <a:gd name="T80" fmla="*/ 5 w 17"/>
                <a:gd name="T81" fmla="*/ 1 h 8"/>
                <a:gd name="T82" fmla="*/ 4 w 17"/>
                <a:gd name="T83" fmla="*/ 2 h 8"/>
                <a:gd name="T84" fmla="*/ 3 w 17"/>
                <a:gd name="T85" fmla="*/ 3 h 8"/>
                <a:gd name="T86" fmla="*/ 1 w 17"/>
                <a:gd name="T87" fmla="*/ 3 h 8"/>
                <a:gd name="T88" fmla="*/ 0 w 17"/>
                <a:gd name="T89" fmla="*/ 3 h 8"/>
                <a:gd name="T90" fmla="*/ 0 w 17"/>
                <a:gd name="T91" fmla="*/ 3 h 8"/>
                <a:gd name="T92" fmla="*/ 0 w 17"/>
                <a:gd name="T93" fmla="*/ 4 h 8"/>
                <a:gd name="T94" fmla="*/ 1 w 17"/>
                <a:gd name="T9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8">
                  <a:moveTo>
                    <a:pt x="1" y="5"/>
                  </a:moveTo>
                  <a:cubicBezTo>
                    <a:pt x="2" y="5"/>
                    <a:pt x="2" y="5"/>
                    <a:pt x="2" y="5"/>
                  </a:cubicBezTo>
                  <a:cubicBezTo>
                    <a:pt x="3" y="5"/>
                    <a:pt x="3" y="5"/>
                    <a:pt x="4" y="5"/>
                  </a:cubicBezTo>
                  <a:cubicBezTo>
                    <a:pt x="4" y="5"/>
                    <a:pt x="5" y="5"/>
                    <a:pt x="5" y="5"/>
                  </a:cubicBezTo>
                  <a:cubicBezTo>
                    <a:pt x="6" y="4"/>
                    <a:pt x="7" y="4"/>
                    <a:pt x="6" y="5"/>
                  </a:cubicBezTo>
                  <a:cubicBezTo>
                    <a:pt x="6" y="5"/>
                    <a:pt x="6" y="5"/>
                    <a:pt x="6" y="5"/>
                  </a:cubicBezTo>
                  <a:cubicBezTo>
                    <a:pt x="5" y="5"/>
                    <a:pt x="5" y="5"/>
                    <a:pt x="4" y="5"/>
                  </a:cubicBezTo>
                  <a:cubicBezTo>
                    <a:pt x="4" y="5"/>
                    <a:pt x="4" y="6"/>
                    <a:pt x="3" y="6"/>
                  </a:cubicBezTo>
                  <a:cubicBezTo>
                    <a:pt x="3" y="6"/>
                    <a:pt x="3" y="5"/>
                    <a:pt x="2" y="5"/>
                  </a:cubicBezTo>
                  <a:cubicBezTo>
                    <a:pt x="2" y="5"/>
                    <a:pt x="2" y="5"/>
                    <a:pt x="1" y="5"/>
                  </a:cubicBezTo>
                  <a:cubicBezTo>
                    <a:pt x="1" y="6"/>
                    <a:pt x="1" y="6"/>
                    <a:pt x="2" y="6"/>
                  </a:cubicBezTo>
                  <a:cubicBezTo>
                    <a:pt x="2" y="7"/>
                    <a:pt x="2" y="7"/>
                    <a:pt x="3" y="7"/>
                  </a:cubicBezTo>
                  <a:cubicBezTo>
                    <a:pt x="3" y="7"/>
                    <a:pt x="3" y="7"/>
                    <a:pt x="3" y="7"/>
                  </a:cubicBezTo>
                  <a:cubicBezTo>
                    <a:pt x="4" y="7"/>
                    <a:pt x="4" y="7"/>
                    <a:pt x="5" y="7"/>
                  </a:cubicBezTo>
                  <a:cubicBezTo>
                    <a:pt x="5" y="7"/>
                    <a:pt x="6" y="8"/>
                    <a:pt x="7" y="7"/>
                  </a:cubicBezTo>
                  <a:cubicBezTo>
                    <a:pt x="7" y="7"/>
                    <a:pt x="7" y="7"/>
                    <a:pt x="7" y="7"/>
                  </a:cubicBezTo>
                  <a:cubicBezTo>
                    <a:pt x="7" y="7"/>
                    <a:pt x="8" y="6"/>
                    <a:pt x="8" y="6"/>
                  </a:cubicBezTo>
                  <a:cubicBezTo>
                    <a:pt x="8" y="6"/>
                    <a:pt x="8" y="6"/>
                    <a:pt x="9" y="6"/>
                  </a:cubicBezTo>
                  <a:cubicBezTo>
                    <a:pt x="9" y="6"/>
                    <a:pt x="10" y="6"/>
                    <a:pt x="11" y="6"/>
                  </a:cubicBezTo>
                  <a:cubicBezTo>
                    <a:pt x="11" y="6"/>
                    <a:pt x="12" y="5"/>
                    <a:pt x="12" y="5"/>
                  </a:cubicBezTo>
                  <a:cubicBezTo>
                    <a:pt x="13" y="5"/>
                    <a:pt x="13" y="5"/>
                    <a:pt x="13" y="5"/>
                  </a:cubicBezTo>
                  <a:cubicBezTo>
                    <a:pt x="14" y="5"/>
                    <a:pt x="14" y="5"/>
                    <a:pt x="15" y="5"/>
                  </a:cubicBezTo>
                  <a:cubicBezTo>
                    <a:pt x="15" y="5"/>
                    <a:pt x="15" y="5"/>
                    <a:pt x="16" y="5"/>
                  </a:cubicBezTo>
                  <a:cubicBezTo>
                    <a:pt x="16" y="5"/>
                    <a:pt x="16" y="5"/>
                    <a:pt x="17" y="5"/>
                  </a:cubicBezTo>
                  <a:cubicBezTo>
                    <a:pt x="17" y="4"/>
                    <a:pt x="17" y="3"/>
                    <a:pt x="17" y="3"/>
                  </a:cubicBezTo>
                  <a:cubicBezTo>
                    <a:pt x="16" y="3"/>
                    <a:pt x="16" y="4"/>
                    <a:pt x="16" y="4"/>
                  </a:cubicBezTo>
                  <a:cubicBezTo>
                    <a:pt x="16" y="4"/>
                    <a:pt x="16" y="4"/>
                    <a:pt x="15" y="4"/>
                  </a:cubicBezTo>
                  <a:cubicBezTo>
                    <a:pt x="15" y="4"/>
                    <a:pt x="14" y="4"/>
                    <a:pt x="14" y="4"/>
                  </a:cubicBezTo>
                  <a:cubicBezTo>
                    <a:pt x="14" y="4"/>
                    <a:pt x="15" y="4"/>
                    <a:pt x="15" y="3"/>
                  </a:cubicBezTo>
                  <a:cubicBezTo>
                    <a:pt x="15" y="3"/>
                    <a:pt x="15" y="3"/>
                    <a:pt x="15" y="3"/>
                  </a:cubicBezTo>
                  <a:cubicBezTo>
                    <a:pt x="15" y="2"/>
                    <a:pt x="15" y="2"/>
                    <a:pt x="15" y="2"/>
                  </a:cubicBezTo>
                  <a:cubicBezTo>
                    <a:pt x="14" y="2"/>
                    <a:pt x="14" y="3"/>
                    <a:pt x="14" y="3"/>
                  </a:cubicBezTo>
                  <a:cubicBezTo>
                    <a:pt x="13" y="3"/>
                    <a:pt x="13" y="3"/>
                    <a:pt x="13" y="3"/>
                  </a:cubicBezTo>
                  <a:cubicBezTo>
                    <a:pt x="13" y="3"/>
                    <a:pt x="13" y="2"/>
                    <a:pt x="13" y="2"/>
                  </a:cubicBezTo>
                  <a:cubicBezTo>
                    <a:pt x="12" y="2"/>
                    <a:pt x="12" y="2"/>
                    <a:pt x="12" y="2"/>
                  </a:cubicBezTo>
                  <a:cubicBezTo>
                    <a:pt x="11" y="2"/>
                    <a:pt x="11" y="2"/>
                    <a:pt x="11" y="2"/>
                  </a:cubicBezTo>
                  <a:cubicBezTo>
                    <a:pt x="10" y="2"/>
                    <a:pt x="10" y="2"/>
                    <a:pt x="10" y="1"/>
                  </a:cubicBezTo>
                  <a:cubicBezTo>
                    <a:pt x="10" y="1"/>
                    <a:pt x="10" y="1"/>
                    <a:pt x="9" y="1"/>
                  </a:cubicBezTo>
                  <a:cubicBezTo>
                    <a:pt x="9" y="0"/>
                    <a:pt x="8" y="0"/>
                    <a:pt x="8" y="1"/>
                  </a:cubicBezTo>
                  <a:cubicBezTo>
                    <a:pt x="7" y="1"/>
                    <a:pt x="7" y="1"/>
                    <a:pt x="7" y="1"/>
                  </a:cubicBezTo>
                  <a:cubicBezTo>
                    <a:pt x="6" y="1"/>
                    <a:pt x="6" y="1"/>
                    <a:pt x="5" y="1"/>
                  </a:cubicBezTo>
                  <a:cubicBezTo>
                    <a:pt x="5" y="2"/>
                    <a:pt x="5" y="2"/>
                    <a:pt x="4" y="2"/>
                  </a:cubicBezTo>
                  <a:cubicBezTo>
                    <a:pt x="4" y="2"/>
                    <a:pt x="3" y="2"/>
                    <a:pt x="3" y="3"/>
                  </a:cubicBezTo>
                  <a:cubicBezTo>
                    <a:pt x="2" y="3"/>
                    <a:pt x="2" y="3"/>
                    <a:pt x="1" y="3"/>
                  </a:cubicBezTo>
                  <a:cubicBezTo>
                    <a:pt x="1" y="3"/>
                    <a:pt x="1" y="3"/>
                    <a:pt x="0" y="3"/>
                  </a:cubicBezTo>
                  <a:cubicBezTo>
                    <a:pt x="0" y="3"/>
                    <a:pt x="0" y="3"/>
                    <a:pt x="0" y="3"/>
                  </a:cubicBezTo>
                  <a:cubicBezTo>
                    <a:pt x="0" y="4"/>
                    <a:pt x="0" y="4"/>
                    <a:pt x="0" y="4"/>
                  </a:cubicBezTo>
                  <a:cubicBezTo>
                    <a:pt x="0" y="5"/>
                    <a:pt x="1" y="5"/>
                    <a:pt x="1"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19" name="Freeform 211"/>
            <p:cNvSpPr>
              <a:spLocks/>
            </p:cNvSpPr>
            <p:nvPr/>
          </p:nvSpPr>
          <p:spPr bwMode="auto">
            <a:xfrm>
              <a:off x="2606676" y="654051"/>
              <a:ext cx="593725" cy="173038"/>
            </a:xfrm>
            <a:custGeom>
              <a:avLst/>
              <a:gdLst>
                <a:gd name="T0" fmla="*/ 53 w 55"/>
                <a:gd name="T1" fmla="*/ 2 h 16"/>
                <a:gd name="T2" fmla="*/ 50 w 55"/>
                <a:gd name="T3" fmla="*/ 1 h 16"/>
                <a:gd name="T4" fmla="*/ 48 w 55"/>
                <a:gd name="T5" fmla="*/ 1 h 16"/>
                <a:gd name="T6" fmla="*/ 43 w 55"/>
                <a:gd name="T7" fmla="*/ 1 h 16"/>
                <a:gd name="T8" fmla="*/ 41 w 55"/>
                <a:gd name="T9" fmla="*/ 1 h 16"/>
                <a:gd name="T10" fmla="*/ 39 w 55"/>
                <a:gd name="T11" fmla="*/ 1 h 16"/>
                <a:gd name="T12" fmla="*/ 37 w 55"/>
                <a:gd name="T13" fmla="*/ 0 h 16"/>
                <a:gd name="T14" fmla="*/ 34 w 55"/>
                <a:gd name="T15" fmla="*/ 1 h 16"/>
                <a:gd name="T16" fmla="*/ 31 w 55"/>
                <a:gd name="T17" fmla="*/ 1 h 16"/>
                <a:gd name="T18" fmla="*/ 29 w 55"/>
                <a:gd name="T19" fmla="*/ 1 h 16"/>
                <a:gd name="T20" fmla="*/ 26 w 55"/>
                <a:gd name="T21" fmla="*/ 1 h 16"/>
                <a:gd name="T22" fmla="*/ 24 w 55"/>
                <a:gd name="T23" fmla="*/ 2 h 16"/>
                <a:gd name="T24" fmla="*/ 22 w 55"/>
                <a:gd name="T25" fmla="*/ 2 h 16"/>
                <a:gd name="T26" fmla="*/ 19 w 55"/>
                <a:gd name="T27" fmla="*/ 2 h 16"/>
                <a:gd name="T28" fmla="*/ 17 w 55"/>
                <a:gd name="T29" fmla="*/ 3 h 16"/>
                <a:gd name="T30" fmla="*/ 12 w 55"/>
                <a:gd name="T31" fmla="*/ 3 h 16"/>
                <a:gd name="T32" fmla="*/ 9 w 55"/>
                <a:gd name="T33" fmla="*/ 3 h 16"/>
                <a:gd name="T34" fmla="*/ 10 w 55"/>
                <a:gd name="T35" fmla="*/ 4 h 16"/>
                <a:gd name="T36" fmla="*/ 12 w 55"/>
                <a:gd name="T37" fmla="*/ 5 h 16"/>
                <a:gd name="T38" fmla="*/ 14 w 55"/>
                <a:gd name="T39" fmla="*/ 5 h 16"/>
                <a:gd name="T40" fmla="*/ 18 w 55"/>
                <a:gd name="T41" fmla="*/ 5 h 16"/>
                <a:gd name="T42" fmla="*/ 20 w 55"/>
                <a:gd name="T43" fmla="*/ 5 h 16"/>
                <a:gd name="T44" fmla="*/ 17 w 55"/>
                <a:gd name="T45" fmla="*/ 6 h 16"/>
                <a:gd name="T46" fmla="*/ 14 w 55"/>
                <a:gd name="T47" fmla="*/ 6 h 16"/>
                <a:gd name="T48" fmla="*/ 15 w 55"/>
                <a:gd name="T49" fmla="*/ 8 h 16"/>
                <a:gd name="T50" fmla="*/ 16 w 55"/>
                <a:gd name="T51" fmla="*/ 8 h 16"/>
                <a:gd name="T52" fmla="*/ 15 w 55"/>
                <a:gd name="T53" fmla="*/ 9 h 16"/>
                <a:gd name="T54" fmla="*/ 12 w 55"/>
                <a:gd name="T55" fmla="*/ 9 h 16"/>
                <a:gd name="T56" fmla="*/ 10 w 55"/>
                <a:gd name="T57" fmla="*/ 9 h 16"/>
                <a:gd name="T58" fmla="*/ 8 w 55"/>
                <a:gd name="T59" fmla="*/ 10 h 16"/>
                <a:gd name="T60" fmla="*/ 6 w 55"/>
                <a:gd name="T61" fmla="*/ 10 h 16"/>
                <a:gd name="T62" fmla="*/ 5 w 55"/>
                <a:gd name="T63" fmla="*/ 11 h 16"/>
                <a:gd name="T64" fmla="*/ 4 w 55"/>
                <a:gd name="T65" fmla="*/ 12 h 16"/>
                <a:gd name="T66" fmla="*/ 2 w 55"/>
                <a:gd name="T67" fmla="*/ 12 h 16"/>
                <a:gd name="T68" fmla="*/ 0 w 55"/>
                <a:gd name="T69" fmla="*/ 13 h 16"/>
                <a:gd name="T70" fmla="*/ 2 w 55"/>
                <a:gd name="T71" fmla="*/ 14 h 16"/>
                <a:gd name="T72" fmla="*/ 5 w 55"/>
                <a:gd name="T73" fmla="*/ 14 h 16"/>
                <a:gd name="T74" fmla="*/ 7 w 55"/>
                <a:gd name="T75" fmla="*/ 14 h 16"/>
                <a:gd name="T76" fmla="*/ 10 w 55"/>
                <a:gd name="T77" fmla="*/ 14 h 16"/>
                <a:gd name="T78" fmla="*/ 13 w 55"/>
                <a:gd name="T79" fmla="*/ 13 h 16"/>
                <a:gd name="T80" fmla="*/ 13 w 55"/>
                <a:gd name="T81" fmla="*/ 15 h 16"/>
                <a:gd name="T82" fmla="*/ 17 w 55"/>
                <a:gd name="T83" fmla="*/ 14 h 16"/>
                <a:gd name="T84" fmla="*/ 20 w 55"/>
                <a:gd name="T85" fmla="*/ 14 h 16"/>
                <a:gd name="T86" fmla="*/ 20 w 55"/>
                <a:gd name="T87" fmla="*/ 12 h 16"/>
                <a:gd name="T88" fmla="*/ 21 w 55"/>
                <a:gd name="T89" fmla="*/ 12 h 16"/>
                <a:gd name="T90" fmla="*/ 23 w 55"/>
                <a:gd name="T91" fmla="*/ 10 h 16"/>
                <a:gd name="T92" fmla="*/ 25 w 55"/>
                <a:gd name="T93" fmla="*/ 10 h 16"/>
                <a:gd name="T94" fmla="*/ 27 w 55"/>
                <a:gd name="T95" fmla="*/ 10 h 16"/>
                <a:gd name="T96" fmla="*/ 28 w 55"/>
                <a:gd name="T97" fmla="*/ 8 h 16"/>
                <a:gd name="T98" fmla="*/ 29 w 55"/>
                <a:gd name="T99" fmla="*/ 7 h 16"/>
                <a:gd name="T100" fmla="*/ 31 w 55"/>
                <a:gd name="T101" fmla="*/ 6 h 16"/>
                <a:gd name="T102" fmla="*/ 34 w 55"/>
                <a:gd name="T103" fmla="*/ 7 h 16"/>
                <a:gd name="T104" fmla="*/ 37 w 55"/>
                <a:gd name="T105" fmla="*/ 7 h 16"/>
                <a:gd name="T106" fmla="*/ 38 w 55"/>
                <a:gd name="T107" fmla="*/ 6 h 16"/>
                <a:gd name="T108" fmla="*/ 41 w 55"/>
                <a:gd name="T109" fmla="*/ 6 h 16"/>
                <a:gd name="T110" fmla="*/ 44 w 55"/>
                <a:gd name="T111" fmla="*/ 5 h 16"/>
                <a:gd name="T112" fmla="*/ 46 w 55"/>
                <a:gd name="T113" fmla="*/ 4 h 16"/>
                <a:gd name="T114" fmla="*/ 47 w 55"/>
                <a:gd name="T115" fmla="*/ 3 h 16"/>
                <a:gd name="T116" fmla="*/ 50 w 55"/>
                <a:gd name="T117" fmla="*/ 3 h 16"/>
                <a:gd name="T118" fmla="*/ 54 w 55"/>
                <a:gd name="T119" fmla="*/ 3 h 16"/>
                <a:gd name="T120" fmla="*/ 55 w 55"/>
                <a:gd name="T12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 h="16">
                  <a:moveTo>
                    <a:pt x="54" y="2"/>
                  </a:moveTo>
                  <a:cubicBezTo>
                    <a:pt x="54" y="2"/>
                    <a:pt x="53" y="2"/>
                    <a:pt x="53" y="2"/>
                  </a:cubicBezTo>
                  <a:cubicBezTo>
                    <a:pt x="52" y="1"/>
                    <a:pt x="52" y="2"/>
                    <a:pt x="51" y="2"/>
                  </a:cubicBezTo>
                  <a:cubicBezTo>
                    <a:pt x="51" y="1"/>
                    <a:pt x="51" y="1"/>
                    <a:pt x="50" y="1"/>
                  </a:cubicBezTo>
                  <a:cubicBezTo>
                    <a:pt x="49" y="1"/>
                    <a:pt x="49" y="1"/>
                    <a:pt x="48" y="1"/>
                  </a:cubicBezTo>
                  <a:cubicBezTo>
                    <a:pt x="48" y="1"/>
                    <a:pt x="48" y="1"/>
                    <a:pt x="48" y="1"/>
                  </a:cubicBezTo>
                  <a:cubicBezTo>
                    <a:pt x="47" y="1"/>
                    <a:pt x="47" y="1"/>
                    <a:pt x="46" y="1"/>
                  </a:cubicBezTo>
                  <a:cubicBezTo>
                    <a:pt x="45" y="1"/>
                    <a:pt x="45" y="1"/>
                    <a:pt x="43" y="1"/>
                  </a:cubicBezTo>
                  <a:cubicBezTo>
                    <a:pt x="43" y="1"/>
                    <a:pt x="43" y="1"/>
                    <a:pt x="42" y="1"/>
                  </a:cubicBezTo>
                  <a:cubicBezTo>
                    <a:pt x="42" y="1"/>
                    <a:pt x="42" y="1"/>
                    <a:pt x="41" y="1"/>
                  </a:cubicBezTo>
                  <a:cubicBezTo>
                    <a:pt x="41" y="1"/>
                    <a:pt x="41" y="1"/>
                    <a:pt x="40" y="1"/>
                  </a:cubicBezTo>
                  <a:cubicBezTo>
                    <a:pt x="39" y="1"/>
                    <a:pt x="39" y="1"/>
                    <a:pt x="39" y="1"/>
                  </a:cubicBezTo>
                  <a:cubicBezTo>
                    <a:pt x="38" y="1"/>
                    <a:pt x="38" y="1"/>
                    <a:pt x="37" y="1"/>
                  </a:cubicBezTo>
                  <a:cubicBezTo>
                    <a:pt x="37" y="1"/>
                    <a:pt x="37" y="1"/>
                    <a:pt x="37" y="0"/>
                  </a:cubicBezTo>
                  <a:cubicBezTo>
                    <a:pt x="36" y="0"/>
                    <a:pt x="36" y="1"/>
                    <a:pt x="35" y="1"/>
                  </a:cubicBezTo>
                  <a:cubicBezTo>
                    <a:pt x="35" y="1"/>
                    <a:pt x="34" y="1"/>
                    <a:pt x="34" y="1"/>
                  </a:cubicBezTo>
                  <a:cubicBezTo>
                    <a:pt x="33" y="1"/>
                    <a:pt x="33" y="1"/>
                    <a:pt x="33" y="1"/>
                  </a:cubicBezTo>
                  <a:cubicBezTo>
                    <a:pt x="32" y="1"/>
                    <a:pt x="32" y="1"/>
                    <a:pt x="31" y="1"/>
                  </a:cubicBezTo>
                  <a:cubicBezTo>
                    <a:pt x="31" y="1"/>
                    <a:pt x="31" y="1"/>
                    <a:pt x="30" y="1"/>
                  </a:cubicBezTo>
                  <a:cubicBezTo>
                    <a:pt x="30" y="1"/>
                    <a:pt x="30" y="1"/>
                    <a:pt x="29" y="1"/>
                  </a:cubicBezTo>
                  <a:cubicBezTo>
                    <a:pt x="29" y="1"/>
                    <a:pt x="29" y="1"/>
                    <a:pt x="28" y="1"/>
                  </a:cubicBezTo>
                  <a:cubicBezTo>
                    <a:pt x="27" y="1"/>
                    <a:pt x="27" y="1"/>
                    <a:pt x="26" y="1"/>
                  </a:cubicBezTo>
                  <a:cubicBezTo>
                    <a:pt x="26" y="1"/>
                    <a:pt x="25" y="1"/>
                    <a:pt x="25" y="1"/>
                  </a:cubicBezTo>
                  <a:cubicBezTo>
                    <a:pt x="24" y="1"/>
                    <a:pt x="24" y="2"/>
                    <a:pt x="24" y="2"/>
                  </a:cubicBezTo>
                  <a:cubicBezTo>
                    <a:pt x="24" y="2"/>
                    <a:pt x="23" y="2"/>
                    <a:pt x="23" y="2"/>
                  </a:cubicBezTo>
                  <a:cubicBezTo>
                    <a:pt x="23" y="2"/>
                    <a:pt x="22" y="2"/>
                    <a:pt x="22" y="2"/>
                  </a:cubicBezTo>
                  <a:cubicBezTo>
                    <a:pt x="21" y="2"/>
                    <a:pt x="21" y="2"/>
                    <a:pt x="21" y="2"/>
                  </a:cubicBezTo>
                  <a:cubicBezTo>
                    <a:pt x="20" y="2"/>
                    <a:pt x="20" y="2"/>
                    <a:pt x="19" y="2"/>
                  </a:cubicBezTo>
                  <a:cubicBezTo>
                    <a:pt x="19" y="2"/>
                    <a:pt x="19" y="2"/>
                    <a:pt x="19" y="2"/>
                  </a:cubicBezTo>
                  <a:cubicBezTo>
                    <a:pt x="18" y="3"/>
                    <a:pt x="17" y="3"/>
                    <a:pt x="17" y="3"/>
                  </a:cubicBezTo>
                  <a:cubicBezTo>
                    <a:pt x="16" y="3"/>
                    <a:pt x="15" y="3"/>
                    <a:pt x="14" y="3"/>
                  </a:cubicBezTo>
                  <a:cubicBezTo>
                    <a:pt x="13" y="3"/>
                    <a:pt x="13" y="3"/>
                    <a:pt x="12" y="3"/>
                  </a:cubicBezTo>
                  <a:cubicBezTo>
                    <a:pt x="11" y="3"/>
                    <a:pt x="11" y="3"/>
                    <a:pt x="11" y="3"/>
                  </a:cubicBezTo>
                  <a:cubicBezTo>
                    <a:pt x="10" y="3"/>
                    <a:pt x="9" y="3"/>
                    <a:pt x="9" y="3"/>
                  </a:cubicBezTo>
                  <a:cubicBezTo>
                    <a:pt x="9" y="3"/>
                    <a:pt x="9" y="3"/>
                    <a:pt x="9" y="4"/>
                  </a:cubicBezTo>
                  <a:cubicBezTo>
                    <a:pt x="9" y="4"/>
                    <a:pt x="10" y="4"/>
                    <a:pt x="10" y="4"/>
                  </a:cubicBezTo>
                  <a:cubicBezTo>
                    <a:pt x="10" y="5"/>
                    <a:pt x="10" y="5"/>
                    <a:pt x="10" y="5"/>
                  </a:cubicBezTo>
                  <a:cubicBezTo>
                    <a:pt x="11" y="5"/>
                    <a:pt x="11" y="5"/>
                    <a:pt x="12" y="5"/>
                  </a:cubicBezTo>
                  <a:cubicBezTo>
                    <a:pt x="12" y="5"/>
                    <a:pt x="13" y="5"/>
                    <a:pt x="13" y="5"/>
                  </a:cubicBezTo>
                  <a:cubicBezTo>
                    <a:pt x="13" y="5"/>
                    <a:pt x="14" y="5"/>
                    <a:pt x="14" y="5"/>
                  </a:cubicBezTo>
                  <a:cubicBezTo>
                    <a:pt x="15" y="5"/>
                    <a:pt x="15" y="5"/>
                    <a:pt x="16" y="5"/>
                  </a:cubicBezTo>
                  <a:cubicBezTo>
                    <a:pt x="17" y="5"/>
                    <a:pt x="17" y="5"/>
                    <a:pt x="18" y="5"/>
                  </a:cubicBezTo>
                  <a:cubicBezTo>
                    <a:pt x="18" y="5"/>
                    <a:pt x="18" y="5"/>
                    <a:pt x="19" y="5"/>
                  </a:cubicBezTo>
                  <a:cubicBezTo>
                    <a:pt x="20" y="5"/>
                    <a:pt x="20" y="5"/>
                    <a:pt x="20" y="5"/>
                  </a:cubicBezTo>
                  <a:cubicBezTo>
                    <a:pt x="20" y="6"/>
                    <a:pt x="20" y="6"/>
                    <a:pt x="20" y="6"/>
                  </a:cubicBezTo>
                  <a:cubicBezTo>
                    <a:pt x="18" y="6"/>
                    <a:pt x="18" y="6"/>
                    <a:pt x="17" y="6"/>
                  </a:cubicBezTo>
                  <a:cubicBezTo>
                    <a:pt x="16" y="6"/>
                    <a:pt x="16" y="6"/>
                    <a:pt x="15" y="6"/>
                  </a:cubicBezTo>
                  <a:cubicBezTo>
                    <a:pt x="15" y="6"/>
                    <a:pt x="14" y="5"/>
                    <a:pt x="14" y="6"/>
                  </a:cubicBezTo>
                  <a:cubicBezTo>
                    <a:pt x="14" y="6"/>
                    <a:pt x="14" y="6"/>
                    <a:pt x="14" y="7"/>
                  </a:cubicBezTo>
                  <a:cubicBezTo>
                    <a:pt x="14" y="7"/>
                    <a:pt x="15" y="7"/>
                    <a:pt x="15" y="8"/>
                  </a:cubicBezTo>
                  <a:cubicBezTo>
                    <a:pt x="15" y="8"/>
                    <a:pt x="15" y="8"/>
                    <a:pt x="15" y="8"/>
                  </a:cubicBezTo>
                  <a:cubicBezTo>
                    <a:pt x="15" y="8"/>
                    <a:pt x="16" y="8"/>
                    <a:pt x="16" y="8"/>
                  </a:cubicBezTo>
                  <a:cubicBezTo>
                    <a:pt x="16" y="9"/>
                    <a:pt x="17" y="9"/>
                    <a:pt x="17" y="9"/>
                  </a:cubicBezTo>
                  <a:cubicBezTo>
                    <a:pt x="16" y="10"/>
                    <a:pt x="16" y="9"/>
                    <a:pt x="15" y="9"/>
                  </a:cubicBezTo>
                  <a:cubicBezTo>
                    <a:pt x="15" y="9"/>
                    <a:pt x="14" y="9"/>
                    <a:pt x="14" y="9"/>
                  </a:cubicBezTo>
                  <a:cubicBezTo>
                    <a:pt x="13" y="9"/>
                    <a:pt x="13" y="9"/>
                    <a:pt x="12" y="9"/>
                  </a:cubicBezTo>
                  <a:cubicBezTo>
                    <a:pt x="12" y="9"/>
                    <a:pt x="11" y="9"/>
                    <a:pt x="11" y="9"/>
                  </a:cubicBezTo>
                  <a:cubicBezTo>
                    <a:pt x="10" y="9"/>
                    <a:pt x="10" y="9"/>
                    <a:pt x="10" y="9"/>
                  </a:cubicBezTo>
                  <a:cubicBezTo>
                    <a:pt x="9" y="9"/>
                    <a:pt x="9" y="9"/>
                    <a:pt x="8" y="9"/>
                  </a:cubicBezTo>
                  <a:cubicBezTo>
                    <a:pt x="8" y="10"/>
                    <a:pt x="8" y="10"/>
                    <a:pt x="8" y="10"/>
                  </a:cubicBezTo>
                  <a:cubicBezTo>
                    <a:pt x="7" y="10"/>
                    <a:pt x="7" y="10"/>
                    <a:pt x="7" y="10"/>
                  </a:cubicBezTo>
                  <a:cubicBezTo>
                    <a:pt x="6" y="10"/>
                    <a:pt x="6" y="10"/>
                    <a:pt x="6" y="10"/>
                  </a:cubicBezTo>
                  <a:cubicBezTo>
                    <a:pt x="6" y="11"/>
                    <a:pt x="6" y="11"/>
                    <a:pt x="5" y="11"/>
                  </a:cubicBezTo>
                  <a:cubicBezTo>
                    <a:pt x="5" y="11"/>
                    <a:pt x="5" y="11"/>
                    <a:pt x="5" y="11"/>
                  </a:cubicBezTo>
                  <a:cubicBezTo>
                    <a:pt x="5" y="12"/>
                    <a:pt x="5" y="12"/>
                    <a:pt x="5" y="12"/>
                  </a:cubicBezTo>
                  <a:cubicBezTo>
                    <a:pt x="5" y="12"/>
                    <a:pt x="5" y="12"/>
                    <a:pt x="4" y="12"/>
                  </a:cubicBezTo>
                  <a:cubicBezTo>
                    <a:pt x="4" y="12"/>
                    <a:pt x="4" y="12"/>
                    <a:pt x="3" y="12"/>
                  </a:cubicBezTo>
                  <a:cubicBezTo>
                    <a:pt x="3" y="12"/>
                    <a:pt x="3" y="12"/>
                    <a:pt x="2" y="12"/>
                  </a:cubicBezTo>
                  <a:cubicBezTo>
                    <a:pt x="2" y="13"/>
                    <a:pt x="1" y="13"/>
                    <a:pt x="1" y="13"/>
                  </a:cubicBezTo>
                  <a:cubicBezTo>
                    <a:pt x="0" y="13"/>
                    <a:pt x="0" y="13"/>
                    <a:pt x="0" y="13"/>
                  </a:cubicBezTo>
                  <a:cubicBezTo>
                    <a:pt x="0" y="14"/>
                    <a:pt x="0" y="14"/>
                    <a:pt x="0" y="14"/>
                  </a:cubicBezTo>
                  <a:cubicBezTo>
                    <a:pt x="1" y="15"/>
                    <a:pt x="1" y="14"/>
                    <a:pt x="2" y="14"/>
                  </a:cubicBezTo>
                  <a:cubicBezTo>
                    <a:pt x="3" y="14"/>
                    <a:pt x="3" y="14"/>
                    <a:pt x="4" y="14"/>
                  </a:cubicBezTo>
                  <a:cubicBezTo>
                    <a:pt x="4" y="14"/>
                    <a:pt x="4" y="14"/>
                    <a:pt x="5" y="14"/>
                  </a:cubicBezTo>
                  <a:cubicBezTo>
                    <a:pt x="5" y="14"/>
                    <a:pt x="6" y="14"/>
                    <a:pt x="6" y="14"/>
                  </a:cubicBezTo>
                  <a:cubicBezTo>
                    <a:pt x="7" y="14"/>
                    <a:pt x="7" y="14"/>
                    <a:pt x="7" y="14"/>
                  </a:cubicBezTo>
                  <a:cubicBezTo>
                    <a:pt x="8" y="13"/>
                    <a:pt x="8" y="13"/>
                    <a:pt x="9" y="13"/>
                  </a:cubicBezTo>
                  <a:cubicBezTo>
                    <a:pt x="9" y="13"/>
                    <a:pt x="9" y="14"/>
                    <a:pt x="10" y="14"/>
                  </a:cubicBezTo>
                  <a:cubicBezTo>
                    <a:pt x="10" y="14"/>
                    <a:pt x="11" y="14"/>
                    <a:pt x="11" y="14"/>
                  </a:cubicBezTo>
                  <a:cubicBezTo>
                    <a:pt x="12" y="13"/>
                    <a:pt x="12" y="13"/>
                    <a:pt x="13" y="13"/>
                  </a:cubicBezTo>
                  <a:cubicBezTo>
                    <a:pt x="13" y="13"/>
                    <a:pt x="13" y="13"/>
                    <a:pt x="13" y="13"/>
                  </a:cubicBezTo>
                  <a:cubicBezTo>
                    <a:pt x="14" y="14"/>
                    <a:pt x="13" y="14"/>
                    <a:pt x="13" y="15"/>
                  </a:cubicBezTo>
                  <a:cubicBezTo>
                    <a:pt x="13" y="16"/>
                    <a:pt x="14" y="15"/>
                    <a:pt x="15" y="14"/>
                  </a:cubicBezTo>
                  <a:cubicBezTo>
                    <a:pt x="16" y="14"/>
                    <a:pt x="16" y="14"/>
                    <a:pt x="17" y="14"/>
                  </a:cubicBezTo>
                  <a:cubicBezTo>
                    <a:pt x="17" y="14"/>
                    <a:pt x="17" y="14"/>
                    <a:pt x="18" y="14"/>
                  </a:cubicBezTo>
                  <a:cubicBezTo>
                    <a:pt x="19" y="14"/>
                    <a:pt x="19" y="14"/>
                    <a:pt x="20" y="14"/>
                  </a:cubicBezTo>
                  <a:cubicBezTo>
                    <a:pt x="20" y="13"/>
                    <a:pt x="20" y="13"/>
                    <a:pt x="20" y="13"/>
                  </a:cubicBezTo>
                  <a:cubicBezTo>
                    <a:pt x="20" y="13"/>
                    <a:pt x="20" y="12"/>
                    <a:pt x="20" y="12"/>
                  </a:cubicBezTo>
                  <a:cubicBezTo>
                    <a:pt x="20" y="12"/>
                    <a:pt x="20" y="12"/>
                    <a:pt x="21" y="12"/>
                  </a:cubicBezTo>
                  <a:cubicBezTo>
                    <a:pt x="21" y="11"/>
                    <a:pt x="21" y="12"/>
                    <a:pt x="21" y="12"/>
                  </a:cubicBezTo>
                  <a:cubicBezTo>
                    <a:pt x="22" y="11"/>
                    <a:pt x="22" y="11"/>
                    <a:pt x="22" y="11"/>
                  </a:cubicBezTo>
                  <a:cubicBezTo>
                    <a:pt x="22" y="11"/>
                    <a:pt x="22" y="10"/>
                    <a:pt x="23" y="10"/>
                  </a:cubicBezTo>
                  <a:cubicBezTo>
                    <a:pt x="23" y="10"/>
                    <a:pt x="23" y="11"/>
                    <a:pt x="24" y="11"/>
                  </a:cubicBezTo>
                  <a:cubicBezTo>
                    <a:pt x="24" y="11"/>
                    <a:pt x="24" y="10"/>
                    <a:pt x="25" y="10"/>
                  </a:cubicBezTo>
                  <a:cubicBezTo>
                    <a:pt x="25" y="10"/>
                    <a:pt x="26" y="10"/>
                    <a:pt x="26" y="10"/>
                  </a:cubicBezTo>
                  <a:cubicBezTo>
                    <a:pt x="26" y="10"/>
                    <a:pt x="27" y="10"/>
                    <a:pt x="27" y="10"/>
                  </a:cubicBezTo>
                  <a:cubicBezTo>
                    <a:pt x="27" y="9"/>
                    <a:pt x="27" y="9"/>
                    <a:pt x="27" y="9"/>
                  </a:cubicBezTo>
                  <a:cubicBezTo>
                    <a:pt x="28" y="8"/>
                    <a:pt x="28" y="8"/>
                    <a:pt x="28" y="8"/>
                  </a:cubicBezTo>
                  <a:cubicBezTo>
                    <a:pt x="28" y="8"/>
                    <a:pt x="29" y="8"/>
                    <a:pt x="29" y="8"/>
                  </a:cubicBezTo>
                  <a:cubicBezTo>
                    <a:pt x="29" y="7"/>
                    <a:pt x="29" y="7"/>
                    <a:pt x="29" y="7"/>
                  </a:cubicBezTo>
                  <a:cubicBezTo>
                    <a:pt x="29" y="7"/>
                    <a:pt x="29" y="6"/>
                    <a:pt x="30" y="6"/>
                  </a:cubicBezTo>
                  <a:cubicBezTo>
                    <a:pt x="30" y="6"/>
                    <a:pt x="31" y="6"/>
                    <a:pt x="31" y="6"/>
                  </a:cubicBezTo>
                  <a:cubicBezTo>
                    <a:pt x="32" y="6"/>
                    <a:pt x="32" y="6"/>
                    <a:pt x="33" y="6"/>
                  </a:cubicBezTo>
                  <a:cubicBezTo>
                    <a:pt x="33" y="7"/>
                    <a:pt x="33" y="7"/>
                    <a:pt x="34" y="7"/>
                  </a:cubicBezTo>
                  <a:cubicBezTo>
                    <a:pt x="34" y="7"/>
                    <a:pt x="35" y="7"/>
                    <a:pt x="35" y="7"/>
                  </a:cubicBezTo>
                  <a:cubicBezTo>
                    <a:pt x="36" y="7"/>
                    <a:pt x="36" y="7"/>
                    <a:pt x="37" y="7"/>
                  </a:cubicBezTo>
                  <a:cubicBezTo>
                    <a:pt x="37" y="7"/>
                    <a:pt x="37" y="7"/>
                    <a:pt x="37" y="6"/>
                  </a:cubicBezTo>
                  <a:cubicBezTo>
                    <a:pt x="38" y="6"/>
                    <a:pt x="38" y="6"/>
                    <a:pt x="38" y="6"/>
                  </a:cubicBezTo>
                  <a:cubicBezTo>
                    <a:pt x="38" y="6"/>
                    <a:pt x="39" y="6"/>
                    <a:pt x="39" y="6"/>
                  </a:cubicBezTo>
                  <a:cubicBezTo>
                    <a:pt x="40" y="6"/>
                    <a:pt x="40" y="6"/>
                    <a:pt x="41" y="6"/>
                  </a:cubicBezTo>
                  <a:cubicBezTo>
                    <a:pt x="42" y="6"/>
                    <a:pt x="42" y="5"/>
                    <a:pt x="43" y="5"/>
                  </a:cubicBezTo>
                  <a:cubicBezTo>
                    <a:pt x="43" y="5"/>
                    <a:pt x="43" y="5"/>
                    <a:pt x="44" y="5"/>
                  </a:cubicBezTo>
                  <a:cubicBezTo>
                    <a:pt x="44" y="4"/>
                    <a:pt x="45" y="5"/>
                    <a:pt x="45" y="4"/>
                  </a:cubicBezTo>
                  <a:cubicBezTo>
                    <a:pt x="46" y="4"/>
                    <a:pt x="46" y="4"/>
                    <a:pt x="46" y="4"/>
                  </a:cubicBezTo>
                  <a:cubicBezTo>
                    <a:pt x="47" y="4"/>
                    <a:pt x="46" y="3"/>
                    <a:pt x="46" y="3"/>
                  </a:cubicBezTo>
                  <a:cubicBezTo>
                    <a:pt x="47" y="3"/>
                    <a:pt x="47" y="3"/>
                    <a:pt x="47" y="3"/>
                  </a:cubicBezTo>
                  <a:cubicBezTo>
                    <a:pt x="48" y="3"/>
                    <a:pt x="48" y="3"/>
                    <a:pt x="49" y="3"/>
                  </a:cubicBezTo>
                  <a:cubicBezTo>
                    <a:pt x="49" y="3"/>
                    <a:pt x="50" y="3"/>
                    <a:pt x="50" y="3"/>
                  </a:cubicBezTo>
                  <a:cubicBezTo>
                    <a:pt x="51" y="3"/>
                    <a:pt x="51" y="3"/>
                    <a:pt x="52" y="3"/>
                  </a:cubicBezTo>
                  <a:cubicBezTo>
                    <a:pt x="53" y="3"/>
                    <a:pt x="53" y="3"/>
                    <a:pt x="54" y="3"/>
                  </a:cubicBezTo>
                  <a:cubicBezTo>
                    <a:pt x="54" y="3"/>
                    <a:pt x="54" y="3"/>
                    <a:pt x="55" y="3"/>
                  </a:cubicBezTo>
                  <a:cubicBezTo>
                    <a:pt x="55" y="3"/>
                    <a:pt x="55" y="3"/>
                    <a:pt x="55" y="2"/>
                  </a:cubicBezTo>
                  <a:cubicBezTo>
                    <a:pt x="55" y="2"/>
                    <a:pt x="54" y="2"/>
                    <a:pt x="54"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20" name="Freeform 212"/>
            <p:cNvSpPr>
              <a:spLocks/>
            </p:cNvSpPr>
            <p:nvPr/>
          </p:nvSpPr>
          <p:spPr bwMode="auto">
            <a:xfrm>
              <a:off x="2693989" y="869951"/>
              <a:ext cx="85725" cy="22225"/>
            </a:xfrm>
            <a:custGeom>
              <a:avLst/>
              <a:gdLst>
                <a:gd name="T0" fmla="*/ 2 w 8"/>
                <a:gd name="T1" fmla="*/ 0 h 2"/>
                <a:gd name="T2" fmla="*/ 1 w 8"/>
                <a:gd name="T3" fmla="*/ 0 h 2"/>
                <a:gd name="T4" fmla="*/ 1 w 8"/>
                <a:gd name="T5" fmla="*/ 0 h 2"/>
                <a:gd name="T6" fmla="*/ 0 w 8"/>
                <a:gd name="T7" fmla="*/ 1 h 2"/>
                <a:gd name="T8" fmla="*/ 1 w 8"/>
                <a:gd name="T9" fmla="*/ 2 h 2"/>
                <a:gd name="T10" fmla="*/ 3 w 8"/>
                <a:gd name="T11" fmla="*/ 2 h 2"/>
                <a:gd name="T12" fmla="*/ 4 w 8"/>
                <a:gd name="T13" fmla="*/ 1 h 2"/>
                <a:gd name="T14" fmla="*/ 5 w 8"/>
                <a:gd name="T15" fmla="*/ 1 h 2"/>
                <a:gd name="T16" fmla="*/ 6 w 8"/>
                <a:gd name="T17" fmla="*/ 1 h 2"/>
                <a:gd name="T18" fmla="*/ 8 w 8"/>
                <a:gd name="T19" fmla="*/ 1 h 2"/>
                <a:gd name="T20" fmla="*/ 7 w 8"/>
                <a:gd name="T21" fmla="*/ 1 h 2"/>
                <a:gd name="T22" fmla="*/ 6 w 8"/>
                <a:gd name="T23" fmla="*/ 0 h 2"/>
                <a:gd name="T24" fmla="*/ 4 w 8"/>
                <a:gd name="T25" fmla="*/ 0 h 2"/>
                <a:gd name="T26" fmla="*/ 2 w 8"/>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2">
                  <a:moveTo>
                    <a:pt x="2" y="0"/>
                  </a:moveTo>
                  <a:cubicBezTo>
                    <a:pt x="2" y="0"/>
                    <a:pt x="2" y="0"/>
                    <a:pt x="1" y="0"/>
                  </a:cubicBezTo>
                  <a:cubicBezTo>
                    <a:pt x="1" y="0"/>
                    <a:pt x="1" y="0"/>
                    <a:pt x="1" y="0"/>
                  </a:cubicBezTo>
                  <a:cubicBezTo>
                    <a:pt x="0" y="0"/>
                    <a:pt x="0" y="1"/>
                    <a:pt x="0" y="1"/>
                  </a:cubicBezTo>
                  <a:cubicBezTo>
                    <a:pt x="0" y="1"/>
                    <a:pt x="1" y="2"/>
                    <a:pt x="1" y="2"/>
                  </a:cubicBezTo>
                  <a:cubicBezTo>
                    <a:pt x="2" y="2"/>
                    <a:pt x="2" y="2"/>
                    <a:pt x="3" y="2"/>
                  </a:cubicBezTo>
                  <a:cubicBezTo>
                    <a:pt x="3" y="2"/>
                    <a:pt x="3" y="1"/>
                    <a:pt x="4" y="1"/>
                  </a:cubicBezTo>
                  <a:cubicBezTo>
                    <a:pt x="4" y="1"/>
                    <a:pt x="4" y="1"/>
                    <a:pt x="5" y="1"/>
                  </a:cubicBezTo>
                  <a:cubicBezTo>
                    <a:pt x="5" y="1"/>
                    <a:pt x="5" y="1"/>
                    <a:pt x="6" y="1"/>
                  </a:cubicBezTo>
                  <a:cubicBezTo>
                    <a:pt x="7" y="2"/>
                    <a:pt x="7" y="2"/>
                    <a:pt x="8" y="1"/>
                  </a:cubicBezTo>
                  <a:cubicBezTo>
                    <a:pt x="8" y="1"/>
                    <a:pt x="8" y="1"/>
                    <a:pt x="7" y="1"/>
                  </a:cubicBezTo>
                  <a:cubicBezTo>
                    <a:pt x="7" y="0"/>
                    <a:pt x="7" y="0"/>
                    <a:pt x="6" y="0"/>
                  </a:cubicBezTo>
                  <a:cubicBezTo>
                    <a:pt x="5" y="0"/>
                    <a:pt x="5" y="0"/>
                    <a:pt x="4" y="0"/>
                  </a:cubicBezTo>
                  <a:cubicBezTo>
                    <a:pt x="3" y="0"/>
                    <a:pt x="3" y="0"/>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21" name="Freeform 213"/>
            <p:cNvSpPr>
              <a:spLocks/>
            </p:cNvSpPr>
            <p:nvPr/>
          </p:nvSpPr>
          <p:spPr bwMode="auto">
            <a:xfrm>
              <a:off x="2649539" y="1011239"/>
              <a:ext cx="65088" cy="20638"/>
            </a:xfrm>
            <a:custGeom>
              <a:avLst/>
              <a:gdLst>
                <a:gd name="T0" fmla="*/ 0 w 6"/>
                <a:gd name="T1" fmla="*/ 2 h 2"/>
                <a:gd name="T2" fmla="*/ 1 w 6"/>
                <a:gd name="T3" fmla="*/ 2 h 2"/>
                <a:gd name="T4" fmla="*/ 2 w 6"/>
                <a:gd name="T5" fmla="*/ 2 h 2"/>
                <a:gd name="T6" fmla="*/ 4 w 6"/>
                <a:gd name="T7" fmla="*/ 2 h 2"/>
                <a:gd name="T8" fmla="*/ 4 w 6"/>
                <a:gd name="T9" fmla="*/ 2 h 2"/>
                <a:gd name="T10" fmla="*/ 5 w 6"/>
                <a:gd name="T11" fmla="*/ 1 h 2"/>
                <a:gd name="T12" fmla="*/ 6 w 6"/>
                <a:gd name="T13" fmla="*/ 0 h 2"/>
                <a:gd name="T14" fmla="*/ 5 w 6"/>
                <a:gd name="T15" fmla="*/ 0 h 2"/>
                <a:gd name="T16" fmla="*/ 4 w 6"/>
                <a:gd name="T17" fmla="*/ 0 h 2"/>
                <a:gd name="T18" fmla="*/ 3 w 6"/>
                <a:gd name="T19" fmla="*/ 0 h 2"/>
                <a:gd name="T20" fmla="*/ 2 w 6"/>
                <a:gd name="T21" fmla="*/ 0 h 2"/>
                <a:gd name="T22" fmla="*/ 1 w 6"/>
                <a:gd name="T23" fmla="*/ 1 h 2"/>
                <a:gd name="T24" fmla="*/ 0 w 6"/>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
                  <a:moveTo>
                    <a:pt x="0" y="2"/>
                  </a:moveTo>
                  <a:cubicBezTo>
                    <a:pt x="0" y="2"/>
                    <a:pt x="1" y="2"/>
                    <a:pt x="1" y="2"/>
                  </a:cubicBezTo>
                  <a:cubicBezTo>
                    <a:pt x="2" y="2"/>
                    <a:pt x="2" y="2"/>
                    <a:pt x="2" y="2"/>
                  </a:cubicBezTo>
                  <a:cubicBezTo>
                    <a:pt x="3" y="2"/>
                    <a:pt x="3" y="2"/>
                    <a:pt x="4" y="2"/>
                  </a:cubicBezTo>
                  <a:cubicBezTo>
                    <a:pt x="4" y="2"/>
                    <a:pt x="4" y="2"/>
                    <a:pt x="4" y="2"/>
                  </a:cubicBezTo>
                  <a:cubicBezTo>
                    <a:pt x="5" y="1"/>
                    <a:pt x="5" y="1"/>
                    <a:pt x="5" y="1"/>
                  </a:cubicBezTo>
                  <a:cubicBezTo>
                    <a:pt x="5" y="1"/>
                    <a:pt x="6" y="0"/>
                    <a:pt x="6" y="0"/>
                  </a:cubicBezTo>
                  <a:cubicBezTo>
                    <a:pt x="6" y="0"/>
                    <a:pt x="5" y="0"/>
                    <a:pt x="5" y="0"/>
                  </a:cubicBezTo>
                  <a:cubicBezTo>
                    <a:pt x="4" y="0"/>
                    <a:pt x="4" y="0"/>
                    <a:pt x="4" y="0"/>
                  </a:cubicBezTo>
                  <a:cubicBezTo>
                    <a:pt x="3" y="0"/>
                    <a:pt x="3" y="0"/>
                    <a:pt x="3" y="0"/>
                  </a:cubicBezTo>
                  <a:cubicBezTo>
                    <a:pt x="2" y="0"/>
                    <a:pt x="2" y="0"/>
                    <a:pt x="2" y="0"/>
                  </a:cubicBezTo>
                  <a:cubicBezTo>
                    <a:pt x="1" y="1"/>
                    <a:pt x="1" y="1"/>
                    <a:pt x="1" y="1"/>
                  </a:cubicBezTo>
                  <a:cubicBezTo>
                    <a:pt x="1" y="1"/>
                    <a:pt x="0" y="2"/>
                    <a:pt x="0"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22" name="Freeform 214"/>
            <p:cNvSpPr>
              <a:spLocks/>
            </p:cNvSpPr>
            <p:nvPr/>
          </p:nvSpPr>
          <p:spPr bwMode="auto">
            <a:xfrm>
              <a:off x="2714626" y="1011239"/>
              <a:ext cx="22225" cy="20638"/>
            </a:xfrm>
            <a:custGeom>
              <a:avLst/>
              <a:gdLst>
                <a:gd name="T0" fmla="*/ 0 w 2"/>
                <a:gd name="T1" fmla="*/ 2 h 2"/>
                <a:gd name="T2" fmla="*/ 1 w 2"/>
                <a:gd name="T3" fmla="*/ 2 h 2"/>
                <a:gd name="T4" fmla="*/ 2 w 2"/>
                <a:gd name="T5" fmla="*/ 1 h 2"/>
                <a:gd name="T6" fmla="*/ 2 w 2"/>
                <a:gd name="T7" fmla="*/ 0 h 2"/>
                <a:gd name="T8" fmla="*/ 1 w 2"/>
                <a:gd name="T9" fmla="*/ 0 h 2"/>
                <a:gd name="T10" fmla="*/ 0 w 2"/>
                <a:gd name="T11" fmla="*/ 0 h 2"/>
                <a:gd name="T12" fmla="*/ 0 w 2"/>
                <a:gd name="T13" fmla="*/ 1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1" y="2"/>
                    <a:pt x="1" y="2"/>
                    <a:pt x="1" y="2"/>
                  </a:cubicBezTo>
                  <a:cubicBezTo>
                    <a:pt x="2" y="1"/>
                    <a:pt x="2" y="1"/>
                    <a:pt x="2" y="1"/>
                  </a:cubicBezTo>
                  <a:cubicBezTo>
                    <a:pt x="2" y="1"/>
                    <a:pt x="2" y="1"/>
                    <a:pt x="2" y="0"/>
                  </a:cubicBezTo>
                  <a:cubicBezTo>
                    <a:pt x="1" y="0"/>
                    <a:pt x="1" y="0"/>
                    <a:pt x="1" y="0"/>
                  </a:cubicBezTo>
                  <a:cubicBezTo>
                    <a:pt x="0" y="0"/>
                    <a:pt x="0" y="0"/>
                    <a:pt x="0" y="0"/>
                  </a:cubicBezTo>
                  <a:cubicBezTo>
                    <a:pt x="0" y="0"/>
                    <a:pt x="0" y="1"/>
                    <a:pt x="0" y="1"/>
                  </a:cubicBezTo>
                  <a:cubicBezTo>
                    <a:pt x="0" y="1"/>
                    <a:pt x="0" y="1"/>
                    <a:pt x="0"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23" name="Freeform 215"/>
            <p:cNvSpPr>
              <a:spLocks/>
            </p:cNvSpPr>
            <p:nvPr/>
          </p:nvSpPr>
          <p:spPr bwMode="auto">
            <a:xfrm>
              <a:off x="2466976" y="860426"/>
              <a:ext cx="496888" cy="323850"/>
            </a:xfrm>
            <a:custGeom>
              <a:avLst/>
              <a:gdLst>
                <a:gd name="T0" fmla="*/ 43 w 46"/>
                <a:gd name="T1" fmla="*/ 16 h 30"/>
                <a:gd name="T2" fmla="*/ 42 w 46"/>
                <a:gd name="T3" fmla="*/ 15 h 30"/>
                <a:gd name="T4" fmla="*/ 38 w 46"/>
                <a:gd name="T5" fmla="*/ 14 h 30"/>
                <a:gd name="T6" fmla="*/ 38 w 46"/>
                <a:gd name="T7" fmla="*/ 12 h 30"/>
                <a:gd name="T8" fmla="*/ 39 w 46"/>
                <a:gd name="T9" fmla="*/ 11 h 30"/>
                <a:gd name="T10" fmla="*/ 39 w 46"/>
                <a:gd name="T11" fmla="*/ 9 h 30"/>
                <a:gd name="T12" fmla="*/ 36 w 46"/>
                <a:gd name="T13" fmla="*/ 8 h 30"/>
                <a:gd name="T14" fmla="*/ 33 w 46"/>
                <a:gd name="T15" fmla="*/ 6 h 30"/>
                <a:gd name="T16" fmla="*/ 29 w 46"/>
                <a:gd name="T17" fmla="*/ 3 h 30"/>
                <a:gd name="T18" fmla="*/ 24 w 46"/>
                <a:gd name="T19" fmla="*/ 4 h 30"/>
                <a:gd name="T20" fmla="*/ 19 w 46"/>
                <a:gd name="T21" fmla="*/ 5 h 30"/>
                <a:gd name="T22" fmla="*/ 20 w 46"/>
                <a:gd name="T23" fmla="*/ 1 h 30"/>
                <a:gd name="T24" fmla="*/ 15 w 46"/>
                <a:gd name="T25" fmla="*/ 2 h 30"/>
                <a:gd name="T26" fmla="*/ 12 w 46"/>
                <a:gd name="T27" fmla="*/ 3 h 30"/>
                <a:gd name="T28" fmla="*/ 11 w 46"/>
                <a:gd name="T29" fmla="*/ 6 h 30"/>
                <a:gd name="T30" fmla="*/ 9 w 46"/>
                <a:gd name="T31" fmla="*/ 5 h 30"/>
                <a:gd name="T32" fmla="*/ 13 w 46"/>
                <a:gd name="T33" fmla="*/ 2 h 30"/>
                <a:gd name="T34" fmla="*/ 12 w 46"/>
                <a:gd name="T35" fmla="*/ 0 h 30"/>
                <a:gd name="T36" fmla="*/ 5 w 46"/>
                <a:gd name="T37" fmla="*/ 2 h 30"/>
                <a:gd name="T38" fmla="*/ 1 w 46"/>
                <a:gd name="T39" fmla="*/ 6 h 30"/>
                <a:gd name="T40" fmla="*/ 5 w 46"/>
                <a:gd name="T41" fmla="*/ 7 h 30"/>
                <a:gd name="T42" fmla="*/ 0 w 46"/>
                <a:gd name="T43" fmla="*/ 8 h 30"/>
                <a:gd name="T44" fmla="*/ 4 w 46"/>
                <a:gd name="T45" fmla="*/ 9 h 30"/>
                <a:gd name="T46" fmla="*/ 8 w 46"/>
                <a:gd name="T47" fmla="*/ 9 h 30"/>
                <a:gd name="T48" fmla="*/ 12 w 46"/>
                <a:gd name="T49" fmla="*/ 10 h 30"/>
                <a:gd name="T50" fmla="*/ 17 w 46"/>
                <a:gd name="T51" fmla="*/ 10 h 30"/>
                <a:gd name="T52" fmla="*/ 19 w 46"/>
                <a:gd name="T53" fmla="*/ 9 h 30"/>
                <a:gd name="T54" fmla="*/ 23 w 46"/>
                <a:gd name="T55" fmla="*/ 11 h 30"/>
                <a:gd name="T56" fmla="*/ 20 w 46"/>
                <a:gd name="T57" fmla="*/ 13 h 30"/>
                <a:gd name="T58" fmla="*/ 24 w 46"/>
                <a:gd name="T59" fmla="*/ 13 h 30"/>
                <a:gd name="T60" fmla="*/ 27 w 46"/>
                <a:gd name="T61" fmla="*/ 15 h 30"/>
                <a:gd name="T62" fmla="*/ 25 w 46"/>
                <a:gd name="T63" fmla="*/ 17 h 30"/>
                <a:gd name="T64" fmla="*/ 22 w 46"/>
                <a:gd name="T65" fmla="*/ 19 h 30"/>
                <a:gd name="T66" fmla="*/ 21 w 46"/>
                <a:gd name="T67" fmla="*/ 21 h 30"/>
                <a:gd name="T68" fmla="*/ 17 w 46"/>
                <a:gd name="T69" fmla="*/ 22 h 30"/>
                <a:gd name="T70" fmla="*/ 14 w 46"/>
                <a:gd name="T71" fmla="*/ 21 h 30"/>
                <a:gd name="T72" fmla="*/ 11 w 46"/>
                <a:gd name="T73" fmla="*/ 23 h 30"/>
                <a:gd name="T74" fmla="*/ 14 w 46"/>
                <a:gd name="T75" fmla="*/ 24 h 30"/>
                <a:gd name="T76" fmla="*/ 17 w 46"/>
                <a:gd name="T77" fmla="*/ 24 h 30"/>
                <a:gd name="T78" fmla="*/ 20 w 46"/>
                <a:gd name="T79" fmla="*/ 24 h 30"/>
                <a:gd name="T80" fmla="*/ 23 w 46"/>
                <a:gd name="T81" fmla="*/ 26 h 30"/>
                <a:gd name="T82" fmla="*/ 24 w 46"/>
                <a:gd name="T83" fmla="*/ 28 h 30"/>
                <a:gd name="T84" fmla="*/ 28 w 46"/>
                <a:gd name="T85" fmla="*/ 29 h 30"/>
                <a:gd name="T86" fmla="*/ 31 w 46"/>
                <a:gd name="T87" fmla="*/ 30 h 30"/>
                <a:gd name="T88" fmla="*/ 29 w 46"/>
                <a:gd name="T89" fmla="*/ 27 h 30"/>
                <a:gd name="T90" fmla="*/ 29 w 46"/>
                <a:gd name="T91" fmla="*/ 26 h 30"/>
                <a:gd name="T92" fmla="*/ 33 w 46"/>
                <a:gd name="T93" fmla="*/ 27 h 30"/>
                <a:gd name="T94" fmla="*/ 35 w 46"/>
                <a:gd name="T95" fmla="*/ 26 h 30"/>
                <a:gd name="T96" fmla="*/ 36 w 46"/>
                <a:gd name="T97" fmla="*/ 24 h 30"/>
                <a:gd name="T98" fmla="*/ 33 w 46"/>
                <a:gd name="T99" fmla="*/ 21 h 30"/>
                <a:gd name="T100" fmla="*/ 34 w 46"/>
                <a:gd name="T101" fmla="*/ 18 h 30"/>
                <a:gd name="T102" fmla="*/ 37 w 46"/>
                <a:gd name="T103" fmla="*/ 20 h 30"/>
                <a:gd name="T104" fmla="*/ 40 w 46"/>
                <a:gd name="T105" fmla="*/ 22 h 30"/>
                <a:gd name="T106" fmla="*/ 43 w 46"/>
                <a:gd name="T107" fmla="*/ 20 h 30"/>
                <a:gd name="T108" fmla="*/ 46 w 46"/>
                <a:gd name="T109"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30">
                  <a:moveTo>
                    <a:pt x="46" y="17"/>
                  </a:moveTo>
                  <a:cubicBezTo>
                    <a:pt x="45" y="17"/>
                    <a:pt x="45" y="17"/>
                    <a:pt x="45" y="17"/>
                  </a:cubicBezTo>
                  <a:cubicBezTo>
                    <a:pt x="44" y="17"/>
                    <a:pt x="44" y="17"/>
                    <a:pt x="44" y="16"/>
                  </a:cubicBezTo>
                  <a:cubicBezTo>
                    <a:pt x="43" y="16"/>
                    <a:pt x="43" y="16"/>
                    <a:pt x="43" y="16"/>
                  </a:cubicBezTo>
                  <a:cubicBezTo>
                    <a:pt x="43" y="16"/>
                    <a:pt x="42" y="17"/>
                    <a:pt x="42" y="16"/>
                  </a:cubicBezTo>
                  <a:cubicBezTo>
                    <a:pt x="42" y="16"/>
                    <a:pt x="42" y="16"/>
                    <a:pt x="42" y="15"/>
                  </a:cubicBezTo>
                  <a:cubicBezTo>
                    <a:pt x="42" y="15"/>
                    <a:pt x="42" y="15"/>
                    <a:pt x="42" y="15"/>
                  </a:cubicBezTo>
                  <a:cubicBezTo>
                    <a:pt x="42" y="15"/>
                    <a:pt x="42" y="15"/>
                    <a:pt x="42" y="15"/>
                  </a:cubicBezTo>
                  <a:cubicBezTo>
                    <a:pt x="41" y="14"/>
                    <a:pt x="41" y="14"/>
                    <a:pt x="41" y="14"/>
                  </a:cubicBezTo>
                  <a:cubicBezTo>
                    <a:pt x="41" y="14"/>
                    <a:pt x="41" y="14"/>
                    <a:pt x="40" y="14"/>
                  </a:cubicBezTo>
                  <a:cubicBezTo>
                    <a:pt x="40" y="14"/>
                    <a:pt x="40" y="14"/>
                    <a:pt x="39" y="14"/>
                  </a:cubicBezTo>
                  <a:cubicBezTo>
                    <a:pt x="39" y="14"/>
                    <a:pt x="38" y="14"/>
                    <a:pt x="38" y="14"/>
                  </a:cubicBezTo>
                  <a:cubicBezTo>
                    <a:pt x="37" y="14"/>
                    <a:pt x="37" y="14"/>
                    <a:pt x="37" y="13"/>
                  </a:cubicBezTo>
                  <a:cubicBezTo>
                    <a:pt x="36" y="13"/>
                    <a:pt x="36" y="13"/>
                    <a:pt x="36" y="13"/>
                  </a:cubicBezTo>
                  <a:cubicBezTo>
                    <a:pt x="36" y="12"/>
                    <a:pt x="36" y="12"/>
                    <a:pt x="37" y="12"/>
                  </a:cubicBezTo>
                  <a:cubicBezTo>
                    <a:pt x="37" y="12"/>
                    <a:pt x="37" y="12"/>
                    <a:pt x="38" y="12"/>
                  </a:cubicBezTo>
                  <a:cubicBezTo>
                    <a:pt x="38" y="12"/>
                    <a:pt x="38" y="12"/>
                    <a:pt x="39" y="12"/>
                  </a:cubicBezTo>
                  <a:cubicBezTo>
                    <a:pt x="39" y="12"/>
                    <a:pt x="39" y="12"/>
                    <a:pt x="40" y="12"/>
                  </a:cubicBezTo>
                  <a:cubicBezTo>
                    <a:pt x="40" y="12"/>
                    <a:pt x="40" y="11"/>
                    <a:pt x="40" y="11"/>
                  </a:cubicBezTo>
                  <a:cubicBezTo>
                    <a:pt x="39" y="11"/>
                    <a:pt x="39" y="11"/>
                    <a:pt x="39" y="11"/>
                  </a:cubicBezTo>
                  <a:cubicBezTo>
                    <a:pt x="38" y="11"/>
                    <a:pt x="38" y="11"/>
                    <a:pt x="38" y="11"/>
                  </a:cubicBezTo>
                  <a:cubicBezTo>
                    <a:pt x="37" y="10"/>
                    <a:pt x="39" y="11"/>
                    <a:pt x="39" y="10"/>
                  </a:cubicBezTo>
                  <a:cubicBezTo>
                    <a:pt x="40" y="10"/>
                    <a:pt x="40" y="10"/>
                    <a:pt x="40" y="10"/>
                  </a:cubicBezTo>
                  <a:cubicBezTo>
                    <a:pt x="39" y="9"/>
                    <a:pt x="39" y="9"/>
                    <a:pt x="39" y="9"/>
                  </a:cubicBezTo>
                  <a:cubicBezTo>
                    <a:pt x="39" y="9"/>
                    <a:pt x="39" y="8"/>
                    <a:pt x="39" y="8"/>
                  </a:cubicBezTo>
                  <a:cubicBezTo>
                    <a:pt x="38" y="8"/>
                    <a:pt x="38" y="8"/>
                    <a:pt x="38" y="8"/>
                  </a:cubicBezTo>
                  <a:cubicBezTo>
                    <a:pt x="38" y="8"/>
                    <a:pt x="38" y="8"/>
                    <a:pt x="37" y="8"/>
                  </a:cubicBezTo>
                  <a:cubicBezTo>
                    <a:pt x="37" y="8"/>
                    <a:pt x="37" y="8"/>
                    <a:pt x="36" y="8"/>
                  </a:cubicBezTo>
                  <a:cubicBezTo>
                    <a:pt x="36" y="7"/>
                    <a:pt x="35" y="7"/>
                    <a:pt x="35" y="7"/>
                  </a:cubicBezTo>
                  <a:cubicBezTo>
                    <a:pt x="35" y="7"/>
                    <a:pt x="35" y="6"/>
                    <a:pt x="34" y="6"/>
                  </a:cubicBezTo>
                  <a:cubicBezTo>
                    <a:pt x="34" y="6"/>
                    <a:pt x="34" y="6"/>
                    <a:pt x="34" y="6"/>
                  </a:cubicBezTo>
                  <a:cubicBezTo>
                    <a:pt x="33" y="6"/>
                    <a:pt x="33" y="6"/>
                    <a:pt x="33" y="6"/>
                  </a:cubicBezTo>
                  <a:cubicBezTo>
                    <a:pt x="32" y="6"/>
                    <a:pt x="32" y="6"/>
                    <a:pt x="31" y="6"/>
                  </a:cubicBezTo>
                  <a:cubicBezTo>
                    <a:pt x="31" y="6"/>
                    <a:pt x="31" y="5"/>
                    <a:pt x="31" y="5"/>
                  </a:cubicBezTo>
                  <a:cubicBezTo>
                    <a:pt x="30" y="5"/>
                    <a:pt x="30" y="4"/>
                    <a:pt x="30" y="4"/>
                  </a:cubicBezTo>
                  <a:cubicBezTo>
                    <a:pt x="29" y="4"/>
                    <a:pt x="29" y="3"/>
                    <a:pt x="29" y="3"/>
                  </a:cubicBezTo>
                  <a:cubicBezTo>
                    <a:pt x="28" y="3"/>
                    <a:pt x="27" y="3"/>
                    <a:pt x="27" y="3"/>
                  </a:cubicBezTo>
                  <a:cubicBezTo>
                    <a:pt x="26" y="3"/>
                    <a:pt x="26" y="3"/>
                    <a:pt x="25" y="3"/>
                  </a:cubicBezTo>
                  <a:cubicBezTo>
                    <a:pt x="25" y="3"/>
                    <a:pt x="24" y="3"/>
                    <a:pt x="24" y="3"/>
                  </a:cubicBezTo>
                  <a:cubicBezTo>
                    <a:pt x="24" y="4"/>
                    <a:pt x="24" y="4"/>
                    <a:pt x="24" y="4"/>
                  </a:cubicBezTo>
                  <a:cubicBezTo>
                    <a:pt x="23" y="4"/>
                    <a:pt x="23" y="4"/>
                    <a:pt x="23" y="4"/>
                  </a:cubicBezTo>
                  <a:cubicBezTo>
                    <a:pt x="22" y="4"/>
                    <a:pt x="22" y="4"/>
                    <a:pt x="22" y="4"/>
                  </a:cubicBezTo>
                  <a:cubicBezTo>
                    <a:pt x="21" y="4"/>
                    <a:pt x="21" y="4"/>
                    <a:pt x="20" y="4"/>
                  </a:cubicBezTo>
                  <a:cubicBezTo>
                    <a:pt x="20" y="4"/>
                    <a:pt x="20" y="5"/>
                    <a:pt x="19" y="5"/>
                  </a:cubicBezTo>
                  <a:cubicBezTo>
                    <a:pt x="19" y="5"/>
                    <a:pt x="20" y="4"/>
                    <a:pt x="20" y="4"/>
                  </a:cubicBezTo>
                  <a:cubicBezTo>
                    <a:pt x="21" y="3"/>
                    <a:pt x="21" y="4"/>
                    <a:pt x="21" y="3"/>
                  </a:cubicBezTo>
                  <a:cubicBezTo>
                    <a:pt x="22" y="3"/>
                    <a:pt x="21" y="3"/>
                    <a:pt x="21" y="2"/>
                  </a:cubicBezTo>
                  <a:cubicBezTo>
                    <a:pt x="21" y="2"/>
                    <a:pt x="21" y="1"/>
                    <a:pt x="20" y="1"/>
                  </a:cubicBezTo>
                  <a:cubicBezTo>
                    <a:pt x="20" y="1"/>
                    <a:pt x="20" y="1"/>
                    <a:pt x="19" y="1"/>
                  </a:cubicBezTo>
                  <a:cubicBezTo>
                    <a:pt x="18" y="1"/>
                    <a:pt x="18" y="1"/>
                    <a:pt x="17" y="1"/>
                  </a:cubicBezTo>
                  <a:cubicBezTo>
                    <a:pt x="17" y="1"/>
                    <a:pt x="17" y="1"/>
                    <a:pt x="16" y="2"/>
                  </a:cubicBezTo>
                  <a:cubicBezTo>
                    <a:pt x="16" y="2"/>
                    <a:pt x="16" y="2"/>
                    <a:pt x="15" y="2"/>
                  </a:cubicBezTo>
                  <a:cubicBezTo>
                    <a:pt x="15" y="2"/>
                    <a:pt x="15" y="1"/>
                    <a:pt x="14" y="2"/>
                  </a:cubicBezTo>
                  <a:cubicBezTo>
                    <a:pt x="14" y="2"/>
                    <a:pt x="14" y="2"/>
                    <a:pt x="13" y="2"/>
                  </a:cubicBezTo>
                  <a:cubicBezTo>
                    <a:pt x="13" y="3"/>
                    <a:pt x="13" y="2"/>
                    <a:pt x="12" y="3"/>
                  </a:cubicBezTo>
                  <a:cubicBezTo>
                    <a:pt x="12" y="3"/>
                    <a:pt x="12" y="3"/>
                    <a:pt x="12" y="3"/>
                  </a:cubicBezTo>
                  <a:cubicBezTo>
                    <a:pt x="11" y="3"/>
                    <a:pt x="11" y="4"/>
                    <a:pt x="11" y="4"/>
                  </a:cubicBezTo>
                  <a:cubicBezTo>
                    <a:pt x="11" y="4"/>
                    <a:pt x="10" y="4"/>
                    <a:pt x="10" y="5"/>
                  </a:cubicBezTo>
                  <a:cubicBezTo>
                    <a:pt x="10" y="5"/>
                    <a:pt x="10" y="5"/>
                    <a:pt x="10" y="5"/>
                  </a:cubicBezTo>
                  <a:cubicBezTo>
                    <a:pt x="10" y="6"/>
                    <a:pt x="11" y="6"/>
                    <a:pt x="11" y="6"/>
                  </a:cubicBezTo>
                  <a:cubicBezTo>
                    <a:pt x="11" y="6"/>
                    <a:pt x="11" y="7"/>
                    <a:pt x="10" y="7"/>
                  </a:cubicBezTo>
                  <a:cubicBezTo>
                    <a:pt x="10" y="7"/>
                    <a:pt x="10" y="7"/>
                    <a:pt x="9" y="7"/>
                  </a:cubicBezTo>
                  <a:cubicBezTo>
                    <a:pt x="9" y="6"/>
                    <a:pt x="9" y="6"/>
                    <a:pt x="9" y="6"/>
                  </a:cubicBezTo>
                  <a:cubicBezTo>
                    <a:pt x="9" y="5"/>
                    <a:pt x="9" y="5"/>
                    <a:pt x="9" y="5"/>
                  </a:cubicBezTo>
                  <a:cubicBezTo>
                    <a:pt x="9" y="4"/>
                    <a:pt x="9" y="4"/>
                    <a:pt x="9" y="4"/>
                  </a:cubicBezTo>
                  <a:cubicBezTo>
                    <a:pt x="10" y="3"/>
                    <a:pt x="10" y="3"/>
                    <a:pt x="10" y="3"/>
                  </a:cubicBezTo>
                  <a:cubicBezTo>
                    <a:pt x="10" y="2"/>
                    <a:pt x="11" y="2"/>
                    <a:pt x="11" y="2"/>
                  </a:cubicBezTo>
                  <a:cubicBezTo>
                    <a:pt x="12" y="2"/>
                    <a:pt x="12" y="2"/>
                    <a:pt x="13" y="2"/>
                  </a:cubicBezTo>
                  <a:cubicBezTo>
                    <a:pt x="13" y="2"/>
                    <a:pt x="14" y="2"/>
                    <a:pt x="14" y="1"/>
                  </a:cubicBezTo>
                  <a:cubicBezTo>
                    <a:pt x="14" y="1"/>
                    <a:pt x="14" y="1"/>
                    <a:pt x="14" y="1"/>
                  </a:cubicBezTo>
                  <a:cubicBezTo>
                    <a:pt x="14" y="0"/>
                    <a:pt x="14" y="0"/>
                    <a:pt x="13" y="0"/>
                  </a:cubicBezTo>
                  <a:cubicBezTo>
                    <a:pt x="13" y="0"/>
                    <a:pt x="12" y="0"/>
                    <a:pt x="12" y="0"/>
                  </a:cubicBezTo>
                  <a:cubicBezTo>
                    <a:pt x="12" y="0"/>
                    <a:pt x="11" y="1"/>
                    <a:pt x="11" y="1"/>
                  </a:cubicBezTo>
                  <a:cubicBezTo>
                    <a:pt x="10" y="1"/>
                    <a:pt x="10" y="1"/>
                    <a:pt x="9" y="1"/>
                  </a:cubicBezTo>
                  <a:cubicBezTo>
                    <a:pt x="8" y="1"/>
                    <a:pt x="8" y="1"/>
                    <a:pt x="7" y="2"/>
                  </a:cubicBezTo>
                  <a:cubicBezTo>
                    <a:pt x="7" y="2"/>
                    <a:pt x="6" y="2"/>
                    <a:pt x="5" y="2"/>
                  </a:cubicBezTo>
                  <a:cubicBezTo>
                    <a:pt x="5" y="2"/>
                    <a:pt x="5" y="2"/>
                    <a:pt x="4" y="3"/>
                  </a:cubicBezTo>
                  <a:cubicBezTo>
                    <a:pt x="4" y="3"/>
                    <a:pt x="4" y="3"/>
                    <a:pt x="3" y="4"/>
                  </a:cubicBezTo>
                  <a:cubicBezTo>
                    <a:pt x="3" y="4"/>
                    <a:pt x="2" y="4"/>
                    <a:pt x="2" y="5"/>
                  </a:cubicBezTo>
                  <a:cubicBezTo>
                    <a:pt x="2" y="5"/>
                    <a:pt x="1" y="6"/>
                    <a:pt x="1" y="6"/>
                  </a:cubicBezTo>
                  <a:cubicBezTo>
                    <a:pt x="1" y="6"/>
                    <a:pt x="2" y="6"/>
                    <a:pt x="2" y="6"/>
                  </a:cubicBezTo>
                  <a:cubicBezTo>
                    <a:pt x="3" y="6"/>
                    <a:pt x="3" y="6"/>
                    <a:pt x="3" y="6"/>
                  </a:cubicBezTo>
                  <a:cubicBezTo>
                    <a:pt x="4" y="6"/>
                    <a:pt x="4" y="6"/>
                    <a:pt x="4" y="7"/>
                  </a:cubicBezTo>
                  <a:cubicBezTo>
                    <a:pt x="5" y="7"/>
                    <a:pt x="5" y="7"/>
                    <a:pt x="5" y="7"/>
                  </a:cubicBezTo>
                  <a:cubicBezTo>
                    <a:pt x="5" y="7"/>
                    <a:pt x="4" y="7"/>
                    <a:pt x="4" y="7"/>
                  </a:cubicBezTo>
                  <a:cubicBezTo>
                    <a:pt x="3" y="7"/>
                    <a:pt x="3" y="7"/>
                    <a:pt x="2" y="7"/>
                  </a:cubicBezTo>
                  <a:cubicBezTo>
                    <a:pt x="2" y="7"/>
                    <a:pt x="2" y="7"/>
                    <a:pt x="1" y="7"/>
                  </a:cubicBezTo>
                  <a:cubicBezTo>
                    <a:pt x="1" y="7"/>
                    <a:pt x="0" y="7"/>
                    <a:pt x="0" y="8"/>
                  </a:cubicBezTo>
                  <a:cubicBezTo>
                    <a:pt x="0" y="8"/>
                    <a:pt x="1" y="8"/>
                    <a:pt x="1" y="8"/>
                  </a:cubicBezTo>
                  <a:cubicBezTo>
                    <a:pt x="1" y="9"/>
                    <a:pt x="1" y="9"/>
                    <a:pt x="1" y="9"/>
                  </a:cubicBezTo>
                  <a:cubicBezTo>
                    <a:pt x="2" y="9"/>
                    <a:pt x="2" y="9"/>
                    <a:pt x="2" y="9"/>
                  </a:cubicBezTo>
                  <a:cubicBezTo>
                    <a:pt x="3" y="9"/>
                    <a:pt x="3" y="9"/>
                    <a:pt x="4" y="9"/>
                  </a:cubicBezTo>
                  <a:cubicBezTo>
                    <a:pt x="4" y="9"/>
                    <a:pt x="4" y="9"/>
                    <a:pt x="4" y="9"/>
                  </a:cubicBezTo>
                  <a:cubicBezTo>
                    <a:pt x="5" y="9"/>
                    <a:pt x="5" y="9"/>
                    <a:pt x="5" y="9"/>
                  </a:cubicBezTo>
                  <a:cubicBezTo>
                    <a:pt x="6" y="9"/>
                    <a:pt x="6" y="9"/>
                    <a:pt x="6" y="10"/>
                  </a:cubicBezTo>
                  <a:cubicBezTo>
                    <a:pt x="7" y="10"/>
                    <a:pt x="7" y="9"/>
                    <a:pt x="8" y="9"/>
                  </a:cubicBezTo>
                  <a:cubicBezTo>
                    <a:pt x="8" y="9"/>
                    <a:pt x="9" y="9"/>
                    <a:pt x="9" y="10"/>
                  </a:cubicBezTo>
                  <a:cubicBezTo>
                    <a:pt x="9" y="10"/>
                    <a:pt x="10" y="10"/>
                    <a:pt x="10" y="10"/>
                  </a:cubicBezTo>
                  <a:cubicBezTo>
                    <a:pt x="11" y="10"/>
                    <a:pt x="11" y="10"/>
                    <a:pt x="11" y="10"/>
                  </a:cubicBezTo>
                  <a:cubicBezTo>
                    <a:pt x="11" y="10"/>
                    <a:pt x="12" y="10"/>
                    <a:pt x="12" y="10"/>
                  </a:cubicBezTo>
                  <a:cubicBezTo>
                    <a:pt x="12" y="10"/>
                    <a:pt x="13" y="10"/>
                    <a:pt x="13" y="10"/>
                  </a:cubicBezTo>
                  <a:cubicBezTo>
                    <a:pt x="14" y="10"/>
                    <a:pt x="14" y="10"/>
                    <a:pt x="14" y="10"/>
                  </a:cubicBezTo>
                  <a:cubicBezTo>
                    <a:pt x="15" y="10"/>
                    <a:pt x="15" y="10"/>
                    <a:pt x="16" y="10"/>
                  </a:cubicBezTo>
                  <a:cubicBezTo>
                    <a:pt x="16" y="10"/>
                    <a:pt x="16" y="10"/>
                    <a:pt x="17" y="10"/>
                  </a:cubicBezTo>
                  <a:cubicBezTo>
                    <a:pt x="17" y="10"/>
                    <a:pt x="17" y="10"/>
                    <a:pt x="18" y="10"/>
                  </a:cubicBezTo>
                  <a:cubicBezTo>
                    <a:pt x="18" y="10"/>
                    <a:pt x="18" y="10"/>
                    <a:pt x="19" y="9"/>
                  </a:cubicBezTo>
                  <a:cubicBezTo>
                    <a:pt x="19" y="9"/>
                    <a:pt x="18" y="9"/>
                    <a:pt x="18" y="9"/>
                  </a:cubicBezTo>
                  <a:cubicBezTo>
                    <a:pt x="19" y="8"/>
                    <a:pt x="19" y="8"/>
                    <a:pt x="19" y="9"/>
                  </a:cubicBezTo>
                  <a:cubicBezTo>
                    <a:pt x="20" y="9"/>
                    <a:pt x="20" y="9"/>
                    <a:pt x="20" y="9"/>
                  </a:cubicBezTo>
                  <a:cubicBezTo>
                    <a:pt x="20" y="10"/>
                    <a:pt x="20" y="10"/>
                    <a:pt x="20" y="10"/>
                  </a:cubicBezTo>
                  <a:cubicBezTo>
                    <a:pt x="21" y="10"/>
                    <a:pt x="21" y="11"/>
                    <a:pt x="21" y="11"/>
                  </a:cubicBezTo>
                  <a:cubicBezTo>
                    <a:pt x="22" y="11"/>
                    <a:pt x="23" y="11"/>
                    <a:pt x="23" y="11"/>
                  </a:cubicBezTo>
                  <a:cubicBezTo>
                    <a:pt x="22" y="12"/>
                    <a:pt x="22" y="11"/>
                    <a:pt x="22" y="12"/>
                  </a:cubicBezTo>
                  <a:cubicBezTo>
                    <a:pt x="21" y="12"/>
                    <a:pt x="21" y="12"/>
                    <a:pt x="21" y="12"/>
                  </a:cubicBezTo>
                  <a:cubicBezTo>
                    <a:pt x="20" y="12"/>
                    <a:pt x="20" y="12"/>
                    <a:pt x="20" y="13"/>
                  </a:cubicBezTo>
                  <a:cubicBezTo>
                    <a:pt x="20" y="13"/>
                    <a:pt x="20" y="13"/>
                    <a:pt x="20" y="13"/>
                  </a:cubicBezTo>
                  <a:cubicBezTo>
                    <a:pt x="21" y="14"/>
                    <a:pt x="21" y="13"/>
                    <a:pt x="22" y="13"/>
                  </a:cubicBezTo>
                  <a:cubicBezTo>
                    <a:pt x="22" y="13"/>
                    <a:pt x="22" y="13"/>
                    <a:pt x="23" y="13"/>
                  </a:cubicBezTo>
                  <a:cubicBezTo>
                    <a:pt x="23" y="13"/>
                    <a:pt x="23" y="12"/>
                    <a:pt x="23" y="12"/>
                  </a:cubicBezTo>
                  <a:cubicBezTo>
                    <a:pt x="24" y="12"/>
                    <a:pt x="24" y="13"/>
                    <a:pt x="24" y="13"/>
                  </a:cubicBezTo>
                  <a:cubicBezTo>
                    <a:pt x="24" y="13"/>
                    <a:pt x="25" y="13"/>
                    <a:pt x="25" y="14"/>
                  </a:cubicBezTo>
                  <a:cubicBezTo>
                    <a:pt x="25" y="14"/>
                    <a:pt x="26" y="14"/>
                    <a:pt x="26" y="14"/>
                  </a:cubicBezTo>
                  <a:cubicBezTo>
                    <a:pt x="26" y="14"/>
                    <a:pt x="26" y="14"/>
                    <a:pt x="26" y="14"/>
                  </a:cubicBezTo>
                  <a:cubicBezTo>
                    <a:pt x="26" y="15"/>
                    <a:pt x="26" y="15"/>
                    <a:pt x="27" y="15"/>
                  </a:cubicBezTo>
                  <a:cubicBezTo>
                    <a:pt x="27" y="15"/>
                    <a:pt x="27" y="15"/>
                    <a:pt x="27" y="16"/>
                  </a:cubicBezTo>
                  <a:cubicBezTo>
                    <a:pt x="26" y="16"/>
                    <a:pt x="26" y="17"/>
                    <a:pt x="26" y="17"/>
                  </a:cubicBezTo>
                  <a:cubicBezTo>
                    <a:pt x="26" y="17"/>
                    <a:pt x="26" y="17"/>
                    <a:pt x="25" y="17"/>
                  </a:cubicBezTo>
                  <a:cubicBezTo>
                    <a:pt x="25" y="17"/>
                    <a:pt x="25" y="17"/>
                    <a:pt x="25" y="17"/>
                  </a:cubicBezTo>
                  <a:cubicBezTo>
                    <a:pt x="25" y="18"/>
                    <a:pt x="24" y="18"/>
                    <a:pt x="24" y="18"/>
                  </a:cubicBezTo>
                  <a:cubicBezTo>
                    <a:pt x="24" y="18"/>
                    <a:pt x="24" y="17"/>
                    <a:pt x="23" y="18"/>
                  </a:cubicBezTo>
                  <a:cubicBezTo>
                    <a:pt x="23" y="18"/>
                    <a:pt x="23" y="18"/>
                    <a:pt x="23" y="18"/>
                  </a:cubicBezTo>
                  <a:cubicBezTo>
                    <a:pt x="23" y="18"/>
                    <a:pt x="22" y="19"/>
                    <a:pt x="22" y="19"/>
                  </a:cubicBezTo>
                  <a:cubicBezTo>
                    <a:pt x="22" y="19"/>
                    <a:pt x="22" y="19"/>
                    <a:pt x="21" y="19"/>
                  </a:cubicBezTo>
                  <a:cubicBezTo>
                    <a:pt x="21" y="19"/>
                    <a:pt x="21" y="19"/>
                    <a:pt x="21" y="19"/>
                  </a:cubicBezTo>
                  <a:cubicBezTo>
                    <a:pt x="20" y="20"/>
                    <a:pt x="21" y="20"/>
                    <a:pt x="21" y="20"/>
                  </a:cubicBezTo>
                  <a:cubicBezTo>
                    <a:pt x="21" y="20"/>
                    <a:pt x="21" y="20"/>
                    <a:pt x="21" y="21"/>
                  </a:cubicBezTo>
                  <a:cubicBezTo>
                    <a:pt x="21" y="21"/>
                    <a:pt x="21" y="21"/>
                    <a:pt x="20" y="21"/>
                  </a:cubicBezTo>
                  <a:cubicBezTo>
                    <a:pt x="20" y="21"/>
                    <a:pt x="20" y="21"/>
                    <a:pt x="19" y="21"/>
                  </a:cubicBezTo>
                  <a:cubicBezTo>
                    <a:pt x="19" y="21"/>
                    <a:pt x="19" y="21"/>
                    <a:pt x="18" y="21"/>
                  </a:cubicBezTo>
                  <a:cubicBezTo>
                    <a:pt x="18" y="21"/>
                    <a:pt x="18" y="22"/>
                    <a:pt x="17" y="22"/>
                  </a:cubicBezTo>
                  <a:cubicBezTo>
                    <a:pt x="17" y="22"/>
                    <a:pt x="17" y="21"/>
                    <a:pt x="16" y="21"/>
                  </a:cubicBezTo>
                  <a:cubicBezTo>
                    <a:pt x="16" y="21"/>
                    <a:pt x="16" y="21"/>
                    <a:pt x="15" y="21"/>
                  </a:cubicBezTo>
                  <a:cubicBezTo>
                    <a:pt x="15" y="21"/>
                    <a:pt x="15" y="21"/>
                    <a:pt x="14" y="21"/>
                  </a:cubicBezTo>
                  <a:cubicBezTo>
                    <a:pt x="14" y="21"/>
                    <a:pt x="14" y="21"/>
                    <a:pt x="14" y="21"/>
                  </a:cubicBezTo>
                  <a:cubicBezTo>
                    <a:pt x="13" y="21"/>
                    <a:pt x="13" y="21"/>
                    <a:pt x="13" y="22"/>
                  </a:cubicBezTo>
                  <a:cubicBezTo>
                    <a:pt x="13" y="22"/>
                    <a:pt x="12" y="22"/>
                    <a:pt x="12" y="22"/>
                  </a:cubicBezTo>
                  <a:cubicBezTo>
                    <a:pt x="12" y="22"/>
                    <a:pt x="12" y="22"/>
                    <a:pt x="11" y="22"/>
                  </a:cubicBezTo>
                  <a:cubicBezTo>
                    <a:pt x="11" y="22"/>
                    <a:pt x="11" y="22"/>
                    <a:pt x="11" y="23"/>
                  </a:cubicBezTo>
                  <a:cubicBezTo>
                    <a:pt x="11" y="23"/>
                    <a:pt x="11" y="23"/>
                    <a:pt x="11" y="23"/>
                  </a:cubicBezTo>
                  <a:cubicBezTo>
                    <a:pt x="11" y="24"/>
                    <a:pt x="11" y="24"/>
                    <a:pt x="11" y="24"/>
                  </a:cubicBezTo>
                  <a:cubicBezTo>
                    <a:pt x="12" y="25"/>
                    <a:pt x="12" y="24"/>
                    <a:pt x="13" y="24"/>
                  </a:cubicBezTo>
                  <a:cubicBezTo>
                    <a:pt x="14" y="24"/>
                    <a:pt x="14" y="24"/>
                    <a:pt x="14" y="24"/>
                  </a:cubicBezTo>
                  <a:cubicBezTo>
                    <a:pt x="15" y="24"/>
                    <a:pt x="15" y="24"/>
                    <a:pt x="15" y="24"/>
                  </a:cubicBezTo>
                  <a:cubicBezTo>
                    <a:pt x="15" y="24"/>
                    <a:pt x="16" y="23"/>
                    <a:pt x="16" y="23"/>
                  </a:cubicBezTo>
                  <a:cubicBezTo>
                    <a:pt x="16" y="23"/>
                    <a:pt x="16" y="24"/>
                    <a:pt x="17" y="24"/>
                  </a:cubicBezTo>
                  <a:cubicBezTo>
                    <a:pt x="17" y="24"/>
                    <a:pt x="17" y="24"/>
                    <a:pt x="17" y="24"/>
                  </a:cubicBezTo>
                  <a:cubicBezTo>
                    <a:pt x="18" y="23"/>
                    <a:pt x="18" y="24"/>
                    <a:pt x="19" y="24"/>
                  </a:cubicBezTo>
                  <a:cubicBezTo>
                    <a:pt x="19" y="24"/>
                    <a:pt x="19" y="24"/>
                    <a:pt x="20" y="24"/>
                  </a:cubicBezTo>
                  <a:cubicBezTo>
                    <a:pt x="20" y="23"/>
                    <a:pt x="20" y="23"/>
                    <a:pt x="20" y="23"/>
                  </a:cubicBezTo>
                  <a:cubicBezTo>
                    <a:pt x="21" y="23"/>
                    <a:pt x="20" y="24"/>
                    <a:pt x="20" y="24"/>
                  </a:cubicBezTo>
                  <a:cubicBezTo>
                    <a:pt x="20" y="25"/>
                    <a:pt x="21" y="25"/>
                    <a:pt x="21" y="25"/>
                  </a:cubicBezTo>
                  <a:cubicBezTo>
                    <a:pt x="21" y="25"/>
                    <a:pt x="21" y="25"/>
                    <a:pt x="22" y="25"/>
                  </a:cubicBezTo>
                  <a:cubicBezTo>
                    <a:pt x="22" y="25"/>
                    <a:pt x="23" y="25"/>
                    <a:pt x="23" y="26"/>
                  </a:cubicBezTo>
                  <a:cubicBezTo>
                    <a:pt x="23" y="26"/>
                    <a:pt x="23" y="26"/>
                    <a:pt x="23" y="26"/>
                  </a:cubicBezTo>
                  <a:cubicBezTo>
                    <a:pt x="22" y="26"/>
                    <a:pt x="22" y="26"/>
                    <a:pt x="22" y="26"/>
                  </a:cubicBezTo>
                  <a:cubicBezTo>
                    <a:pt x="21" y="26"/>
                    <a:pt x="21" y="27"/>
                    <a:pt x="21" y="27"/>
                  </a:cubicBezTo>
                  <a:cubicBezTo>
                    <a:pt x="21" y="28"/>
                    <a:pt x="22" y="27"/>
                    <a:pt x="23" y="27"/>
                  </a:cubicBezTo>
                  <a:cubicBezTo>
                    <a:pt x="23" y="27"/>
                    <a:pt x="23" y="27"/>
                    <a:pt x="24" y="28"/>
                  </a:cubicBezTo>
                  <a:cubicBezTo>
                    <a:pt x="24" y="28"/>
                    <a:pt x="24" y="27"/>
                    <a:pt x="25" y="28"/>
                  </a:cubicBezTo>
                  <a:cubicBezTo>
                    <a:pt x="25" y="28"/>
                    <a:pt x="25" y="28"/>
                    <a:pt x="25" y="29"/>
                  </a:cubicBezTo>
                  <a:cubicBezTo>
                    <a:pt x="25" y="29"/>
                    <a:pt x="26" y="29"/>
                    <a:pt x="27" y="29"/>
                  </a:cubicBezTo>
                  <a:cubicBezTo>
                    <a:pt x="27" y="29"/>
                    <a:pt x="27" y="29"/>
                    <a:pt x="28" y="29"/>
                  </a:cubicBezTo>
                  <a:cubicBezTo>
                    <a:pt x="28" y="29"/>
                    <a:pt x="28" y="29"/>
                    <a:pt x="29" y="29"/>
                  </a:cubicBezTo>
                  <a:cubicBezTo>
                    <a:pt x="29" y="29"/>
                    <a:pt x="29" y="30"/>
                    <a:pt x="29" y="30"/>
                  </a:cubicBezTo>
                  <a:cubicBezTo>
                    <a:pt x="30" y="30"/>
                    <a:pt x="30" y="30"/>
                    <a:pt x="31" y="30"/>
                  </a:cubicBezTo>
                  <a:cubicBezTo>
                    <a:pt x="31" y="30"/>
                    <a:pt x="31" y="30"/>
                    <a:pt x="31" y="30"/>
                  </a:cubicBezTo>
                  <a:cubicBezTo>
                    <a:pt x="32" y="29"/>
                    <a:pt x="31" y="29"/>
                    <a:pt x="31" y="29"/>
                  </a:cubicBezTo>
                  <a:cubicBezTo>
                    <a:pt x="31" y="28"/>
                    <a:pt x="31" y="28"/>
                    <a:pt x="31" y="28"/>
                  </a:cubicBezTo>
                  <a:cubicBezTo>
                    <a:pt x="30" y="28"/>
                    <a:pt x="30" y="28"/>
                    <a:pt x="30" y="27"/>
                  </a:cubicBezTo>
                  <a:cubicBezTo>
                    <a:pt x="30" y="27"/>
                    <a:pt x="29" y="27"/>
                    <a:pt x="29" y="27"/>
                  </a:cubicBezTo>
                  <a:cubicBezTo>
                    <a:pt x="29" y="27"/>
                    <a:pt x="29" y="27"/>
                    <a:pt x="28" y="26"/>
                  </a:cubicBezTo>
                  <a:cubicBezTo>
                    <a:pt x="28" y="26"/>
                    <a:pt x="28" y="26"/>
                    <a:pt x="28" y="26"/>
                  </a:cubicBezTo>
                  <a:cubicBezTo>
                    <a:pt x="28" y="26"/>
                    <a:pt x="28" y="25"/>
                    <a:pt x="28" y="25"/>
                  </a:cubicBezTo>
                  <a:cubicBezTo>
                    <a:pt x="28" y="25"/>
                    <a:pt x="29" y="26"/>
                    <a:pt x="29" y="26"/>
                  </a:cubicBezTo>
                  <a:cubicBezTo>
                    <a:pt x="30" y="26"/>
                    <a:pt x="30" y="26"/>
                    <a:pt x="30" y="26"/>
                  </a:cubicBezTo>
                  <a:cubicBezTo>
                    <a:pt x="31" y="26"/>
                    <a:pt x="31" y="27"/>
                    <a:pt x="31" y="27"/>
                  </a:cubicBezTo>
                  <a:cubicBezTo>
                    <a:pt x="31" y="27"/>
                    <a:pt x="32" y="27"/>
                    <a:pt x="32" y="28"/>
                  </a:cubicBezTo>
                  <a:cubicBezTo>
                    <a:pt x="32" y="28"/>
                    <a:pt x="32" y="27"/>
                    <a:pt x="33" y="27"/>
                  </a:cubicBezTo>
                  <a:cubicBezTo>
                    <a:pt x="33" y="27"/>
                    <a:pt x="33" y="29"/>
                    <a:pt x="34" y="28"/>
                  </a:cubicBezTo>
                  <a:cubicBezTo>
                    <a:pt x="34" y="28"/>
                    <a:pt x="34" y="28"/>
                    <a:pt x="34" y="27"/>
                  </a:cubicBezTo>
                  <a:cubicBezTo>
                    <a:pt x="34" y="27"/>
                    <a:pt x="34" y="27"/>
                    <a:pt x="35" y="27"/>
                  </a:cubicBezTo>
                  <a:cubicBezTo>
                    <a:pt x="35" y="27"/>
                    <a:pt x="34" y="26"/>
                    <a:pt x="35" y="26"/>
                  </a:cubicBezTo>
                  <a:cubicBezTo>
                    <a:pt x="35" y="26"/>
                    <a:pt x="36" y="26"/>
                    <a:pt x="36" y="26"/>
                  </a:cubicBezTo>
                  <a:cubicBezTo>
                    <a:pt x="36" y="26"/>
                    <a:pt x="36" y="25"/>
                    <a:pt x="36" y="25"/>
                  </a:cubicBezTo>
                  <a:cubicBezTo>
                    <a:pt x="36" y="25"/>
                    <a:pt x="36" y="25"/>
                    <a:pt x="36" y="24"/>
                  </a:cubicBezTo>
                  <a:cubicBezTo>
                    <a:pt x="36" y="24"/>
                    <a:pt x="36" y="24"/>
                    <a:pt x="36" y="24"/>
                  </a:cubicBezTo>
                  <a:cubicBezTo>
                    <a:pt x="36" y="23"/>
                    <a:pt x="36" y="23"/>
                    <a:pt x="36" y="23"/>
                  </a:cubicBezTo>
                  <a:cubicBezTo>
                    <a:pt x="35" y="22"/>
                    <a:pt x="35" y="22"/>
                    <a:pt x="35" y="22"/>
                  </a:cubicBezTo>
                  <a:cubicBezTo>
                    <a:pt x="34" y="22"/>
                    <a:pt x="34" y="22"/>
                    <a:pt x="34" y="22"/>
                  </a:cubicBezTo>
                  <a:cubicBezTo>
                    <a:pt x="33" y="22"/>
                    <a:pt x="33" y="21"/>
                    <a:pt x="33" y="21"/>
                  </a:cubicBezTo>
                  <a:cubicBezTo>
                    <a:pt x="33" y="21"/>
                    <a:pt x="33" y="20"/>
                    <a:pt x="33" y="20"/>
                  </a:cubicBezTo>
                  <a:cubicBezTo>
                    <a:pt x="33" y="20"/>
                    <a:pt x="33" y="19"/>
                    <a:pt x="33" y="19"/>
                  </a:cubicBezTo>
                  <a:cubicBezTo>
                    <a:pt x="33" y="19"/>
                    <a:pt x="33" y="19"/>
                    <a:pt x="34" y="19"/>
                  </a:cubicBezTo>
                  <a:cubicBezTo>
                    <a:pt x="34" y="19"/>
                    <a:pt x="34" y="18"/>
                    <a:pt x="34" y="18"/>
                  </a:cubicBezTo>
                  <a:cubicBezTo>
                    <a:pt x="34" y="18"/>
                    <a:pt x="34" y="18"/>
                    <a:pt x="34" y="18"/>
                  </a:cubicBezTo>
                  <a:cubicBezTo>
                    <a:pt x="35" y="18"/>
                    <a:pt x="35" y="18"/>
                    <a:pt x="36" y="19"/>
                  </a:cubicBezTo>
                  <a:cubicBezTo>
                    <a:pt x="36" y="19"/>
                    <a:pt x="36" y="19"/>
                    <a:pt x="37" y="19"/>
                  </a:cubicBezTo>
                  <a:cubicBezTo>
                    <a:pt x="37" y="20"/>
                    <a:pt x="37" y="20"/>
                    <a:pt x="37" y="20"/>
                  </a:cubicBezTo>
                  <a:cubicBezTo>
                    <a:pt x="37" y="20"/>
                    <a:pt x="37" y="21"/>
                    <a:pt x="38" y="21"/>
                  </a:cubicBezTo>
                  <a:cubicBezTo>
                    <a:pt x="38" y="21"/>
                    <a:pt x="38" y="21"/>
                    <a:pt x="38" y="22"/>
                  </a:cubicBezTo>
                  <a:cubicBezTo>
                    <a:pt x="38" y="22"/>
                    <a:pt x="39" y="22"/>
                    <a:pt x="39" y="22"/>
                  </a:cubicBezTo>
                  <a:cubicBezTo>
                    <a:pt x="40" y="22"/>
                    <a:pt x="40" y="22"/>
                    <a:pt x="40" y="22"/>
                  </a:cubicBezTo>
                  <a:cubicBezTo>
                    <a:pt x="41" y="21"/>
                    <a:pt x="41" y="21"/>
                    <a:pt x="41" y="21"/>
                  </a:cubicBezTo>
                  <a:cubicBezTo>
                    <a:pt x="41" y="20"/>
                    <a:pt x="41" y="20"/>
                    <a:pt x="42" y="20"/>
                  </a:cubicBezTo>
                  <a:cubicBezTo>
                    <a:pt x="42" y="20"/>
                    <a:pt x="42" y="21"/>
                    <a:pt x="43" y="21"/>
                  </a:cubicBezTo>
                  <a:cubicBezTo>
                    <a:pt x="43" y="21"/>
                    <a:pt x="43" y="20"/>
                    <a:pt x="43" y="20"/>
                  </a:cubicBezTo>
                  <a:cubicBezTo>
                    <a:pt x="44" y="20"/>
                    <a:pt x="44" y="20"/>
                    <a:pt x="44" y="19"/>
                  </a:cubicBezTo>
                  <a:cubicBezTo>
                    <a:pt x="45" y="19"/>
                    <a:pt x="44" y="19"/>
                    <a:pt x="45" y="19"/>
                  </a:cubicBezTo>
                  <a:cubicBezTo>
                    <a:pt x="45" y="18"/>
                    <a:pt x="45" y="19"/>
                    <a:pt x="45" y="19"/>
                  </a:cubicBezTo>
                  <a:cubicBezTo>
                    <a:pt x="46" y="19"/>
                    <a:pt x="46" y="19"/>
                    <a:pt x="46" y="18"/>
                  </a:cubicBezTo>
                  <a:cubicBezTo>
                    <a:pt x="46" y="18"/>
                    <a:pt x="46" y="18"/>
                    <a:pt x="46" y="18"/>
                  </a:cubicBezTo>
                  <a:cubicBezTo>
                    <a:pt x="46" y="17"/>
                    <a:pt x="46" y="17"/>
                    <a:pt x="46" y="17"/>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24" name="Freeform 216"/>
            <p:cNvSpPr>
              <a:spLocks/>
            </p:cNvSpPr>
            <p:nvPr/>
          </p:nvSpPr>
          <p:spPr bwMode="auto">
            <a:xfrm>
              <a:off x="2487614" y="1173164"/>
              <a:ext cx="33338" cy="22225"/>
            </a:xfrm>
            <a:custGeom>
              <a:avLst/>
              <a:gdLst>
                <a:gd name="T0" fmla="*/ 2 w 3"/>
                <a:gd name="T1" fmla="*/ 0 h 2"/>
                <a:gd name="T2" fmla="*/ 1 w 3"/>
                <a:gd name="T3" fmla="*/ 0 h 2"/>
                <a:gd name="T4" fmla="*/ 0 w 3"/>
                <a:gd name="T5" fmla="*/ 1 h 2"/>
                <a:gd name="T6" fmla="*/ 0 w 3"/>
                <a:gd name="T7" fmla="*/ 1 h 2"/>
                <a:gd name="T8" fmla="*/ 1 w 3"/>
                <a:gd name="T9" fmla="*/ 2 h 2"/>
                <a:gd name="T10" fmla="*/ 1 w 3"/>
                <a:gd name="T11" fmla="*/ 1 h 2"/>
                <a:gd name="T12" fmla="*/ 2 w 3"/>
                <a:gd name="T13" fmla="*/ 1 h 2"/>
                <a:gd name="T14" fmla="*/ 2 w 3"/>
                <a:gd name="T15" fmla="*/ 0 h 2"/>
                <a:gd name="T16" fmla="*/ 2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0"/>
                  </a:moveTo>
                  <a:cubicBezTo>
                    <a:pt x="1" y="0"/>
                    <a:pt x="1" y="0"/>
                    <a:pt x="1" y="0"/>
                  </a:cubicBezTo>
                  <a:cubicBezTo>
                    <a:pt x="1" y="0"/>
                    <a:pt x="0" y="0"/>
                    <a:pt x="0" y="1"/>
                  </a:cubicBezTo>
                  <a:cubicBezTo>
                    <a:pt x="0" y="1"/>
                    <a:pt x="0" y="1"/>
                    <a:pt x="0" y="1"/>
                  </a:cubicBezTo>
                  <a:cubicBezTo>
                    <a:pt x="0" y="2"/>
                    <a:pt x="0" y="2"/>
                    <a:pt x="1" y="2"/>
                  </a:cubicBezTo>
                  <a:cubicBezTo>
                    <a:pt x="1" y="2"/>
                    <a:pt x="1" y="1"/>
                    <a:pt x="1" y="1"/>
                  </a:cubicBezTo>
                  <a:cubicBezTo>
                    <a:pt x="2" y="1"/>
                    <a:pt x="2" y="1"/>
                    <a:pt x="2" y="1"/>
                  </a:cubicBezTo>
                  <a:cubicBezTo>
                    <a:pt x="2" y="1"/>
                    <a:pt x="3" y="0"/>
                    <a:pt x="2" y="0"/>
                  </a:cubicBezTo>
                  <a:cubicBezTo>
                    <a:pt x="2" y="0"/>
                    <a:pt x="2" y="0"/>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25" name="Freeform 217"/>
            <p:cNvSpPr>
              <a:spLocks/>
            </p:cNvSpPr>
            <p:nvPr/>
          </p:nvSpPr>
          <p:spPr bwMode="auto">
            <a:xfrm>
              <a:off x="2779714" y="1476376"/>
              <a:ext cx="173038" cy="161925"/>
            </a:xfrm>
            <a:custGeom>
              <a:avLst/>
              <a:gdLst>
                <a:gd name="T0" fmla="*/ 14 w 16"/>
                <a:gd name="T1" fmla="*/ 11 h 15"/>
                <a:gd name="T2" fmla="*/ 14 w 16"/>
                <a:gd name="T3" fmla="*/ 10 h 15"/>
                <a:gd name="T4" fmla="*/ 14 w 16"/>
                <a:gd name="T5" fmla="*/ 9 h 15"/>
                <a:gd name="T6" fmla="*/ 15 w 16"/>
                <a:gd name="T7" fmla="*/ 7 h 15"/>
                <a:gd name="T8" fmla="*/ 14 w 16"/>
                <a:gd name="T9" fmla="*/ 6 h 15"/>
                <a:gd name="T10" fmla="*/ 13 w 16"/>
                <a:gd name="T11" fmla="*/ 6 h 15"/>
                <a:gd name="T12" fmla="*/ 12 w 16"/>
                <a:gd name="T13" fmla="*/ 6 h 15"/>
                <a:gd name="T14" fmla="*/ 10 w 16"/>
                <a:gd name="T15" fmla="*/ 6 h 15"/>
                <a:gd name="T16" fmla="*/ 10 w 16"/>
                <a:gd name="T17" fmla="*/ 5 h 15"/>
                <a:gd name="T18" fmla="*/ 9 w 16"/>
                <a:gd name="T19" fmla="*/ 4 h 15"/>
                <a:gd name="T20" fmla="*/ 11 w 16"/>
                <a:gd name="T21" fmla="*/ 2 h 15"/>
                <a:gd name="T22" fmla="*/ 12 w 16"/>
                <a:gd name="T23" fmla="*/ 1 h 15"/>
                <a:gd name="T24" fmla="*/ 10 w 16"/>
                <a:gd name="T25" fmla="*/ 1 h 15"/>
                <a:gd name="T26" fmla="*/ 8 w 16"/>
                <a:gd name="T27" fmla="*/ 3 h 15"/>
                <a:gd name="T28" fmla="*/ 6 w 16"/>
                <a:gd name="T29" fmla="*/ 5 h 15"/>
                <a:gd name="T30" fmla="*/ 4 w 16"/>
                <a:gd name="T31" fmla="*/ 7 h 15"/>
                <a:gd name="T32" fmla="*/ 2 w 16"/>
                <a:gd name="T33" fmla="*/ 8 h 15"/>
                <a:gd name="T34" fmla="*/ 2 w 16"/>
                <a:gd name="T35" fmla="*/ 10 h 15"/>
                <a:gd name="T36" fmla="*/ 0 w 16"/>
                <a:gd name="T37" fmla="*/ 12 h 15"/>
                <a:gd name="T38" fmla="*/ 3 w 16"/>
                <a:gd name="T39" fmla="*/ 12 h 15"/>
                <a:gd name="T40" fmla="*/ 5 w 16"/>
                <a:gd name="T41" fmla="*/ 12 h 15"/>
                <a:gd name="T42" fmla="*/ 7 w 16"/>
                <a:gd name="T43" fmla="*/ 12 h 15"/>
                <a:gd name="T44" fmla="*/ 9 w 16"/>
                <a:gd name="T45" fmla="*/ 12 h 15"/>
                <a:gd name="T46" fmla="*/ 8 w 16"/>
                <a:gd name="T47" fmla="*/ 13 h 15"/>
                <a:gd name="T48" fmla="*/ 8 w 16"/>
                <a:gd name="T49" fmla="*/ 14 h 15"/>
                <a:gd name="T50" fmla="*/ 10 w 16"/>
                <a:gd name="T51" fmla="*/ 13 h 15"/>
                <a:gd name="T52" fmla="*/ 12 w 16"/>
                <a:gd name="T53" fmla="*/ 12 h 15"/>
                <a:gd name="T54" fmla="*/ 12 w 16"/>
                <a:gd name="T55" fmla="*/ 13 h 15"/>
                <a:gd name="T56" fmla="*/ 11 w 16"/>
                <a:gd name="T57" fmla="*/ 14 h 15"/>
                <a:gd name="T58" fmla="*/ 13 w 16"/>
                <a:gd name="T59" fmla="*/ 15 h 15"/>
                <a:gd name="T60" fmla="*/ 14 w 16"/>
                <a:gd name="T61" fmla="*/ 14 h 15"/>
                <a:gd name="T62" fmla="*/ 16 w 16"/>
                <a:gd name="T63" fmla="*/ 12 h 15"/>
                <a:gd name="T64" fmla="*/ 15 w 16"/>
                <a:gd name="T65"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5">
                  <a:moveTo>
                    <a:pt x="15" y="11"/>
                  </a:moveTo>
                  <a:cubicBezTo>
                    <a:pt x="14" y="11"/>
                    <a:pt x="14" y="12"/>
                    <a:pt x="14" y="11"/>
                  </a:cubicBezTo>
                  <a:cubicBezTo>
                    <a:pt x="14" y="11"/>
                    <a:pt x="14" y="11"/>
                    <a:pt x="14" y="11"/>
                  </a:cubicBezTo>
                  <a:cubicBezTo>
                    <a:pt x="14" y="10"/>
                    <a:pt x="14" y="10"/>
                    <a:pt x="14" y="10"/>
                  </a:cubicBezTo>
                  <a:cubicBezTo>
                    <a:pt x="14" y="10"/>
                    <a:pt x="15" y="10"/>
                    <a:pt x="14" y="9"/>
                  </a:cubicBezTo>
                  <a:cubicBezTo>
                    <a:pt x="14" y="9"/>
                    <a:pt x="14" y="9"/>
                    <a:pt x="14" y="9"/>
                  </a:cubicBezTo>
                  <a:cubicBezTo>
                    <a:pt x="14" y="9"/>
                    <a:pt x="14" y="8"/>
                    <a:pt x="14" y="8"/>
                  </a:cubicBezTo>
                  <a:cubicBezTo>
                    <a:pt x="14" y="8"/>
                    <a:pt x="15" y="8"/>
                    <a:pt x="15" y="7"/>
                  </a:cubicBezTo>
                  <a:cubicBezTo>
                    <a:pt x="15" y="7"/>
                    <a:pt x="14" y="7"/>
                    <a:pt x="14" y="6"/>
                  </a:cubicBezTo>
                  <a:cubicBezTo>
                    <a:pt x="14" y="6"/>
                    <a:pt x="14" y="6"/>
                    <a:pt x="14" y="6"/>
                  </a:cubicBezTo>
                  <a:cubicBezTo>
                    <a:pt x="14" y="6"/>
                    <a:pt x="14" y="6"/>
                    <a:pt x="13" y="6"/>
                  </a:cubicBezTo>
                  <a:cubicBezTo>
                    <a:pt x="13" y="6"/>
                    <a:pt x="13" y="6"/>
                    <a:pt x="13" y="6"/>
                  </a:cubicBezTo>
                  <a:cubicBezTo>
                    <a:pt x="13" y="6"/>
                    <a:pt x="13" y="6"/>
                    <a:pt x="13" y="6"/>
                  </a:cubicBezTo>
                  <a:cubicBezTo>
                    <a:pt x="12" y="6"/>
                    <a:pt x="12" y="6"/>
                    <a:pt x="12" y="6"/>
                  </a:cubicBezTo>
                  <a:cubicBezTo>
                    <a:pt x="12" y="7"/>
                    <a:pt x="11" y="7"/>
                    <a:pt x="11" y="7"/>
                  </a:cubicBezTo>
                  <a:cubicBezTo>
                    <a:pt x="11" y="6"/>
                    <a:pt x="11" y="6"/>
                    <a:pt x="10" y="6"/>
                  </a:cubicBezTo>
                  <a:cubicBezTo>
                    <a:pt x="10" y="5"/>
                    <a:pt x="11" y="5"/>
                    <a:pt x="10" y="5"/>
                  </a:cubicBezTo>
                  <a:cubicBezTo>
                    <a:pt x="10" y="5"/>
                    <a:pt x="10" y="5"/>
                    <a:pt x="10" y="5"/>
                  </a:cubicBezTo>
                  <a:cubicBezTo>
                    <a:pt x="10" y="5"/>
                    <a:pt x="9" y="5"/>
                    <a:pt x="9" y="5"/>
                  </a:cubicBezTo>
                  <a:cubicBezTo>
                    <a:pt x="9" y="5"/>
                    <a:pt x="9" y="5"/>
                    <a:pt x="9" y="4"/>
                  </a:cubicBezTo>
                  <a:cubicBezTo>
                    <a:pt x="9" y="4"/>
                    <a:pt x="10" y="4"/>
                    <a:pt x="10" y="3"/>
                  </a:cubicBezTo>
                  <a:cubicBezTo>
                    <a:pt x="10" y="3"/>
                    <a:pt x="11" y="3"/>
                    <a:pt x="11" y="2"/>
                  </a:cubicBezTo>
                  <a:cubicBezTo>
                    <a:pt x="11" y="2"/>
                    <a:pt x="12" y="2"/>
                    <a:pt x="12" y="2"/>
                  </a:cubicBezTo>
                  <a:cubicBezTo>
                    <a:pt x="12" y="1"/>
                    <a:pt x="12" y="1"/>
                    <a:pt x="12" y="1"/>
                  </a:cubicBezTo>
                  <a:cubicBezTo>
                    <a:pt x="12" y="0"/>
                    <a:pt x="11" y="1"/>
                    <a:pt x="11" y="1"/>
                  </a:cubicBezTo>
                  <a:cubicBezTo>
                    <a:pt x="11" y="1"/>
                    <a:pt x="10" y="1"/>
                    <a:pt x="10" y="1"/>
                  </a:cubicBezTo>
                  <a:cubicBezTo>
                    <a:pt x="9" y="1"/>
                    <a:pt x="9" y="2"/>
                    <a:pt x="9" y="2"/>
                  </a:cubicBezTo>
                  <a:cubicBezTo>
                    <a:pt x="8" y="2"/>
                    <a:pt x="8" y="2"/>
                    <a:pt x="8" y="3"/>
                  </a:cubicBezTo>
                  <a:cubicBezTo>
                    <a:pt x="7" y="3"/>
                    <a:pt x="7" y="3"/>
                    <a:pt x="7" y="4"/>
                  </a:cubicBezTo>
                  <a:cubicBezTo>
                    <a:pt x="7" y="4"/>
                    <a:pt x="6" y="4"/>
                    <a:pt x="6" y="5"/>
                  </a:cubicBezTo>
                  <a:cubicBezTo>
                    <a:pt x="5" y="5"/>
                    <a:pt x="5" y="6"/>
                    <a:pt x="5" y="6"/>
                  </a:cubicBezTo>
                  <a:cubicBezTo>
                    <a:pt x="4" y="7"/>
                    <a:pt x="4" y="7"/>
                    <a:pt x="4" y="7"/>
                  </a:cubicBezTo>
                  <a:cubicBezTo>
                    <a:pt x="3" y="8"/>
                    <a:pt x="3" y="8"/>
                    <a:pt x="3" y="8"/>
                  </a:cubicBezTo>
                  <a:cubicBezTo>
                    <a:pt x="2" y="8"/>
                    <a:pt x="2" y="8"/>
                    <a:pt x="2" y="8"/>
                  </a:cubicBezTo>
                  <a:cubicBezTo>
                    <a:pt x="2" y="9"/>
                    <a:pt x="2" y="9"/>
                    <a:pt x="2" y="9"/>
                  </a:cubicBezTo>
                  <a:cubicBezTo>
                    <a:pt x="2" y="10"/>
                    <a:pt x="2" y="10"/>
                    <a:pt x="2" y="10"/>
                  </a:cubicBezTo>
                  <a:cubicBezTo>
                    <a:pt x="1" y="11"/>
                    <a:pt x="0" y="10"/>
                    <a:pt x="0" y="11"/>
                  </a:cubicBezTo>
                  <a:cubicBezTo>
                    <a:pt x="0" y="11"/>
                    <a:pt x="0" y="12"/>
                    <a:pt x="0" y="12"/>
                  </a:cubicBezTo>
                  <a:cubicBezTo>
                    <a:pt x="1" y="12"/>
                    <a:pt x="1" y="12"/>
                    <a:pt x="1" y="12"/>
                  </a:cubicBezTo>
                  <a:cubicBezTo>
                    <a:pt x="2" y="12"/>
                    <a:pt x="2" y="12"/>
                    <a:pt x="3" y="12"/>
                  </a:cubicBezTo>
                  <a:cubicBezTo>
                    <a:pt x="3" y="12"/>
                    <a:pt x="4" y="12"/>
                    <a:pt x="4" y="12"/>
                  </a:cubicBezTo>
                  <a:cubicBezTo>
                    <a:pt x="4" y="12"/>
                    <a:pt x="5" y="12"/>
                    <a:pt x="5" y="12"/>
                  </a:cubicBezTo>
                  <a:cubicBezTo>
                    <a:pt x="5" y="12"/>
                    <a:pt x="6" y="12"/>
                    <a:pt x="6" y="12"/>
                  </a:cubicBezTo>
                  <a:cubicBezTo>
                    <a:pt x="7" y="12"/>
                    <a:pt x="7" y="12"/>
                    <a:pt x="7" y="12"/>
                  </a:cubicBezTo>
                  <a:cubicBezTo>
                    <a:pt x="8" y="12"/>
                    <a:pt x="8" y="12"/>
                    <a:pt x="8" y="12"/>
                  </a:cubicBezTo>
                  <a:cubicBezTo>
                    <a:pt x="9" y="12"/>
                    <a:pt x="9" y="12"/>
                    <a:pt x="9" y="12"/>
                  </a:cubicBezTo>
                  <a:cubicBezTo>
                    <a:pt x="9" y="12"/>
                    <a:pt x="9" y="12"/>
                    <a:pt x="9" y="13"/>
                  </a:cubicBezTo>
                  <a:cubicBezTo>
                    <a:pt x="9" y="13"/>
                    <a:pt x="9" y="13"/>
                    <a:pt x="8" y="13"/>
                  </a:cubicBezTo>
                  <a:cubicBezTo>
                    <a:pt x="8" y="13"/>
                    <a:pt x="7" y="13"/>
                    <a:pt x="7" y="13"/>
                  </a:cubicBezTo>
                  <a:cubicBezTo>
                    <a:pt x="7" y="14"/>
                    <a:pt x="8" y="14"/>
                    <a:pt x="8" y="14"/>
                  </a:cubicBezTo>
                  <a:cubicBezTo>
                    <a:pt x="8" y="14"/>
                    <a:pt x="9" y="14"/>
                    <a:pt x="9" y="14"/>
                  </a:cubicBezTo>
                  <a:cubicBezTo>
                    <a:pt x="10" y="14"/>
                    <a:pt x="10" y="14"/>
                    <a:pt x="10" y="13"/>
                  </a:cubicBezTo>
                  <a:cubicBezTo>
                    <a:pt x="10" y="13"/>
                    <a:pt x="10" y="13"/>
                    <a:pt x="11" y="12"/>
                  </a:cubicBezTo>
                  <a:cubicBezTo>
                    <a:pt x="11" y="12"/>
                    <a:pt x="11" y="12"/>
                    <a:pt x="12" y="12"/>
                  </a:cubicBezTo>
                  <a:cubicBezTo>
                    <a:pt x="12" y="12"/>
                    <a:pt x="12" y="12"/>
                    <a:pt x="12" y="12"/>
                  </a:cubicBezTo>
                  <a:cubicBezTo>
                    <a:pt x="12" y="12"/>
                    <a:pt x="12" y="12"/>
                    <a:pt x="12" y="13"/>
                  </a:cubicBezTo>
                  <a:cubicBezTo>
                    <a:pt x="12" y="13"/>
                    <a:pt x="12" y="13"/>
                    <a:pt x="12" y="13"/>
                  </a:cubicBezTo>
                  <a:cubicBezTo>
                    <a:pt x="11" y="13"/>
                    <a:pt x="11" y="14"/>
                    <a:pt x="11" y="14"/>
                  </a:cubicBezTo>
                  <a:cubicBezTo>
                    <a:pt x="12" y="14"/>
                    <a:pt x="12" y="14"/>
                    <a:pt x="12" y="14"/>
                  </a:cubicBezTo>
                  <a:cubicBezTo>
                    <a:pt x="12" y="14"/>
                    <a:pt x="12" y="15"/>
                    <a:pt x="13" y="15"/>
                  </a:cubicBezTo>
                  <a:cubicBezTo>
                    <a:pt x="13" y="15"/>
                    <a:pt x="14" y="15"/>
                    <a:pt x="14" y="14"/>
                  </a:cubicBezTo>
                  <a:cubicBezTo>
                    <a:pt x="14" y="14"/>
                    <a:pt x="14" y="14"/>
                    <a:pt x="14" y="14"/>
                  </a:cubicBezTo>
                  <a:cubicBezTo>
                    <a:pt x="14" y="14"/>
                    <a:pt x="15" y="13"/>
                    <a:pt x="15" y="13"/>
                  </a:cubicBezTo>
                  <a:cubicBezTo>
                    <a:pt x="15" y="13"/>
                    <a:pt x="15" y="13"/>
                    <a:pt x="16" y="12"/>
                  </a:cubicBezTo>
                  <a:cubicBezTo>
                    <a:pt x="16" y="12"/>
                    <a:pt x="16" y="11"/>
                    <a:pt x="16" y="11"/>
                  </a:cubicBezTo>
                  <a:cubicBezTo>
                    <a:pt x="16" y="11"/>
                    <a:pt x="15" y="11"/>
                    <a:pt x="15" y="1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26" name="Freeform 218"/>
            <p:cNvSpPr>
              <a:spLocks/>
            </p:cNvSpPr>
            <p:nvPr/>
          </p:nvSpPr>
          <p:spPr bwMode="auto">
            <a:xfrm>
              <a:off x="2682876" y="1530351"/>
              <a:ext cx="65088" cy="31750"/>
            </a:xfrm>
            <a:custGeom>
              <a:avLst/>
              <a:gdLst>
                <a:gd name="T0" fmla="*/ 3 w 6"/>
                <a:gd name="T1" fmla="*/ 3 h 3"/>
                <a:gd name="T2" fmla="*/ 4 w 6"/>
                <a:gd name="T3" fmla="*/ 3 h 3"/>
                <a:gd name="T4" fmla="*/ 6 w 6"/>
                <a:gd name="T5" fmla="*/ 2 h 3"/>
                <a:gd name="T6" fmla="*/ 5 w 6"/>
                <a:gd name="T7" fmla="*/ 1 h 3"/>
                <a:gd name="T8" fmla="*/ 4 w 6"/>
                <a:gd name="T9" fmla="*/ 1 h 3"/>
                <a:gd name="T10" fmla="*/ 3 w 6"/>
                <a:gd name="T11" fmla="*/ 1 h 3"/>
                <a:gd name="T12" fmla="*/ 3 w 6"/>
                <a:gd name="T13" fmla="*/ 0 h 3"/>
                <a:gd name="T14" fmla="*/ 1 w 6"/>
                <a:gd name="T15" fmla="*/ 0 h 3"/>
                <a:gd name="T16" fmla="*/ 0 w 6"/>
                <a:gd name="T17" fmla="*/ 0 h 3"/>
                <a:gd name="T18" fmla="*/ 0 w 6"/>
                <a:gd name="T19" fmla="*/ 1 h 3"/>
                <a:gd name="T20" fmla="*/ 1 w 6"/>
                <a:gd name="T21" fmla="*/ 1 h 3"/>
                <a:gd name="T22" fmla="*/ 1 w 6"/>
                <a:gd name="T23" fmla="*/ 1 h 3"/>
                <a:gd name="T24" fmla="*/ 2 w 6"/>
                <a:gd name="T25" fmla="*/ 2 h 3"/>
                <a:gd name="T26" fmla="*/ 3 w 6"/>
                <a:gd name="T27" fmla="*/ 3 h 3"/>
                <a:gd name="T28" fmla="*/ 3 w 6"/>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3">
                  <a:moveTo>
                    <a:pt x="3" y="3"/>
                  </a:moveTo>
                  <a:cubicBezTo>
                    <a:pt x="4" y="3"/>
                    <a:pt x="4" y="3"/>
                    <a:pt x="4" y="3"/>
                  </a:cubicBezTo>
                  <a:cubicBezTo>
                    <a:pt x="5" y="3"/>
                    <a:pt x="5" y="3"/>
                    <a:pt x="6" y="2"/>
                  </a:cubicBezTo>
                  <a:cubicBezTo>
                    <a:pt x="6" y="2"/>
                    <a:pt x="6" y="2"/>
                    <a:pt x="5" y="1"/>
                  </a:cubicBezTo>
                  <a:cubicBezTo>
                    <a:pt x="5" y="1"/>
                    <a:pt x="5" y="1"/>
                    <a:pt x="4" y="1"/>
                  </a:cubicBezTo>
                  <a:cubicBezTo>
                    <a:pt x="4" y="1"/>
                    <a:pt x="4" y="1"/>
                    <a:pt x="3" y="1"/>
                  </a:cubicBezTo>
                  <a:cubicBezTo>
                    <a:pt x="3" y="1"/>
                    <a:pt x="3" y="0"/>
                    <a:pt x="3" y="0"/>
                  </a:cubicBezTo>
                  <a:cubicBezTo>
                    <a:pt x="2" y="0"/>
                    <a:pt x="2" y="0"/>
                    <a:pt x="1" y="0"/>
                  </a:cubicBezTo>
                  <a:cubicBezTo>
                    <a:pt x="1" y="0"/>
                    <a:pt x="0" y="0"/>
                    <a:pt x="0" y="0"/>
                  </a:cubicBezTo>
                  <a:cubicBezTo>
                    <a:pt x="0" y="0"/>
                    <a:pt x="0" y="1"/>
                    <a:pt x="0" y="1"/>
                  </a:cubicBezTo>
                  <a:cubicBezTo>
                    <a:pt x="0" y="1"/>
                    <a:pt x="0" y="1"/>
                    <a:pt x="1" y="1"/>
                  </a:cubicBezTo>
                  <a:cubicBezTo>
                    <a:pt x="1" y="1"/>
                    <a:pt x="1" y="1"/>
                    <a:pt x="1" y="1"/>
                  </a:cubicBezTo>
                  <a:cubicBezTo>
                    <a:pt x="2" y="2"/>
                    <a:pt x="2" y="2"/>
                    <a:pt x="2" y="2"/>
                  </a:cubicBezTo>
                  <a:cubicBezTo>
                    <a:pt x="2" y="3"/>
                    <a:pt x="3" y="3"/>
                    <a:pt x="3" y="3"/>
                  </a:cubicBezTo>
                  <a:cubicBezTo>
                    <a:pt x="3" y="3"/>
                    <a:pt x="3" y="3"/>
                    <a:pt x="3"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27" name="Freeform 219"/>
            <p:cNvSpPr>
              <a:spLocks/>
            </p:cNvSpPr>
            <p:nvPr/>
          </p:nvSpPr>
          <p:spPr bwMode="auto">
            <a:xfrm>
              <a:off x="2714626" y="1595439"/>
              <a:ext cx="22225" cy="20638"/>
            </a:xfrm>
            <a:custGeom>
              <a:avLst/>
              <a:gdLst>
                <a:gd name="T0" fmla="*/ 1 w 2"/>
                <a:gd name="T1" fmla="*/ 1 h 2"/>
                <a:gd name="T2" fmla="*/ 0 w 2"/>
                <a:gd name="T3" fmla="*/ 1 h 2"/>
                <a:gd name="T4" fmla="*/ 0 w 2"/>
                <a:gd name="T5" fmla="*/ 2 h 2"/>
                <a:gd name="T6" fmla="*/ 1 w 2"/>
                <a:gd name="T7" fmla="*/ 2 h 2"/>
                <a:gd name="T8" fmla="*/ 1 w 2"/>
                <a:gd name="T9" fmla="*/ 1 h 2"/>
                <a:gd name="T10" fmla="*/ 1 w 2"/>
                <a:gd name="T11" fmla="*/ 0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1" y="1"/>
                    <a:pt x="1" y="1"/>
                    <a:pt x="0" y="1"/>
                  </a:cubicBezTo>
                  <a:cubicBezTo>
                    <a:pt x="0" y="1"/>
                    <a:pt x="0" y="1"/>
                    <a:pt x="0" y="2"/>
                  </a:cubicBezTo>
                  <a:cubicBezTo>
                    <a:pt x="0" y="2"/>
                    <a:pt x="1" y="2"/>
                    <a:pt x="1" y="2"/>
                  </a:cubicBezTo>
                  <a:cubicBezTo>
                    <a:pt x="1" y="2"/>
                    <a:pt x="1" y="2"/>
                    <a:pt x="1" y="1"/>
                  </a:cubicBezTo>
                  <a:cubicBezTo>
                    <a:pt x="1" y="1"/>
                    <a:pt x="2" y="1"/>
                    <a:pt x="1" y="0"/>
                  </a:cubicBezTo>
                  <a:cubicBezTo>
                    <a:pt x="1" y="0"/>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28" name="Freeform 220"/>
            <p:cNvSpPr>
              <a:spLocks/>
            </p:cNvSpPr>
            <p:nvPr/>
          </p:nvSpPr>
          <p:spPr bwMode="auto">
            <a:xfrm>
              <a:off x="2649539" y="1616076"/>
              <a:ext cx="65088" cy="42863"/>
            </a:xfrm>
            <a:custGeom>
              <a:avLst/>
              <a:gdLst>
                <a:gd name="T0" fmla="*/ 1 w 6"/>
                <a:gd name="T1" fmla="*/ 0 h 4"/>
                <a:gd name="T2" fmla="*/ 1 w 6"/>
                <a:gd name="T3" fmla="*/ 0 h 4"/>
                <a:gd name="T4" fmla="*/ 0 w 6"/>
                <a:gd name="T5" fmla="*/ 1 h 4"/>
                <a:gd name="T6" fmla="*/ 0 w 6"/>
                <a:gd name="T7" fmla="*/ 2 h 4"/>
                <a:gd name="T8" fmla="*/ 1 w 6"/>
                <a:gd name="T9" fmla="*/ 3 h 4"/>
                <a:gd name="T10" fmla="*/ 2 w 6"/>
                <a:gd name="T11" fmla="*/ 3 h 4"/>
                <a:gd name="T12" fmla="*/ 3 w 6"/>
                <a:gd name="T13" fmla="*/ 3 h 4"/>
                <a:gd name="T14" fmla="*/ 3 w 6"/>
                <a:gd name="T15" fmla="*/ 4 h 4"/>
                <a:gd name="T16" fmla="*/ 4 w 6"/>
                <a:gd name="T17" fmla="*/ 3 h 4"/>
                <a:gd name="T18" fmla="*/ 5 w 6"/>
                <a:gd name="T19" fmla="*/ 3 h 4"/>
                <a:gd name="T20" fmla="*/ 6 w 6"/>
                <a:gd name="T21" fmla="*/ 2 h 4"/>
                <a:gd name="T22" fmla="*/ 5 w 6"/>
                <a:gd name="T23" fmla="*/ 2 h 4"/>
                <a:gd name="T24" fmla="*/ 4 w 6"/>
                <a:gd name="T25" fmla="*/ 2 h 4"/>
                <a:gd name="T26" fmla="*/ 3 w 6"/>
                <a:gd name="T27" fmla="*/ 2 h 4"/>
                <a:gd name="T28" fmla="*/ 2 w 6"/>
                <a:gd name="T29" fmla="*/ 1 h 4"/>
                <a:gd name="T30" fmla="*/ 2 w 6"/>
                <a:gd name="T31" fmla="*/ 1 h 4"/>
                <a:gd name="T32" fmla="*/ 1 w 6"/>
                <a:gd name="T3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4">
                  <a:moveTo>
                    <a:pt x="1" y="0"/>
                  </a:moveTo>
                  <a:cubicBezTo>
                    <a:pt x="1" y="0"/>
                    <a:pt x="1" y="0"/>
                    <a:pt x="1" y="0"/>
                  </a:cubicBezTo>
                  <a:cubicBezTo>
                    <a:pt x="0" y="1"/>
                    <a:pt x="0" y="1"/>
                    <a:pt x="0" y="1"/>
                  </a:cubicBezTo>
                  <a:cubicBezTo>
                    <a:pt x="0" y="1"/>
                    <a:pt x="0" y="2"/>
                    <a:pt x="0" y="2"/>
                  </a:cubicBezTo>
                  <a:cubicBezTo>
                    <a:pt x="1" y="2"/>
                    <a:pt x="1" y="2"/>
                    <a:pt x="1" y="3"/>
                  </a:cubicBezTo>
                  <a:cubicBezTo>
                    <a:pt x="1" y="3"/>
                    <a:pt x="2" y="3"/>
                    <a:pt x="2" y="3"/>
                  </a:cubicBezTo>
                  <a:cubicBezTo>
                    <a:pt x="2" y="3"/>
                    <a:pt x="2" y="3"/>
                    <a:pt x="3" y="3"/>
                  </a:cubicBezTo>
                  <a:cubicBezTo>
                    <a:pt x="3" y="3"/>
                    <a:pt x="3" y="4"/>
                    <a:pt x="3" y="4"/>
                  </a:cubicBezTo>
                  <a:cubicBezTo>
                    <a:pt x="4" y="4"/>
                    <a:pt x="4" y="3"/>
                    <a:pt x="4" y="3"/>
                  </a:cubicBezTo>
                  <a:cubicBezTo>
                    <a:pt x="4" y="3"/>
                    <a:pt x="4" y="3"/>
                    <a:pt x="5" y="3"/>
                  </a:cubicBezTo>
                  <a:cubicBezTo>
                    <a:pt x="5" y="2"/>
                    <a:pt x="6" y="3"/>
                    <a:pt x="6" y="2"/>
                  </a:cubicBezTo>
                  <a:cubicBezTo>
                    <a:pt x="6" y="2"/>
                    <a:pt x="5" y="2"/>
                    <a:pt x="5" y="2"/>
                  </a:cubicBezTo>
                  <a:cubicBezTo>
                    <a:pt x="4" y="2"/>
                    <a:pt x="4" y="2"/>
                    <a:pt x="4" y="2"/>
                  </a:cubicBezTo>
                  <a:cubicBezTo>
                    <a:pt x="4" y="2"/>
                    <a:pt x="3" y="2"/>
                    <a:pt x="3" y="2"/>
                  </a:cubicBezTo>
                  <a:cubicBezTo>
                    <a:pt x="3" y="2"/>
                    <a:pt x="2" y="1"/>
                    <a:pt x="2" y="1"/>
                  </a:cubicBezTo>
                  <a:cubicBezTo>
                    <a:pt x="2" y="1"/>
                    <a:pt x="2" y="1"/>
                    <a:pt x="2" y="1"/>
                  </a:cubicBezTo>
                  <a:cubicBezTo>
                    <a:pt x="1" y="1"/>
                    <a:pt x="2"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29" name="Freeform 221"/>
            <p:cNvSpPr>
              <a:spLocks/>
            </p:cNvSpPr>
            <p:nvPr/>
          </p:nvSpPr>
          <p:spPr bwMode="auto">
            <a:xfrm>
              <a:off x="2714626" y="1616076"/>
              <a:ext cx="42863" cy="42863"/>
            </a:xfrm>
            <a:custGeom>
              <a:avLst/>
              <a:gdLst>
                <a:gd name="T0" fmla="*/ 4 w 4"/>
                <a:gd name="T1" fmla="*/ 2 h 4"/>
                <a:gd name="T2" fmla="*/ 4 w 4"/>
                <a:gd name="T3" fmla="*/ 0 h 4"/>
                <a:gd name="T4" fmla="*/ 3 w 4"/>
                <a:gd name="T5" fmla="*/ 0 h 4"/>
                <a:gd name="T6" fmla="*/ 2 w 4"/>
                <a:gd name="T7" fmla="*/ 1 h 4"/>
                <a:gd name="T8" fmla="*/ 2 w 4"/>
                <a:gd name="T9" fmla="*/ 1 h 4"/>
                <a:gd name="T10" fmla="*/ 1 w 4"/>
                <a:gd name="T11" fmla="*/ 2 h 4"/>
                <a:gd name="T12" fmla="*/ 1 w 4"/>
                <a:gd name="T13" fmla="*/ 3 h 4"/>
                <a:gd name="T14" fmla="*/ 0 w 4"/>
                <a:gd name="T15" fmla="*/ 3 h 4"/>
                <a:gd name="T16" fmla="*/ 0 w 4"/>
                <a:gd name="T17" fmla="*/ 3 h 4"/>
                <a:gd name="T18" fmla="*/ 1 w 4"/>
                <a:gd name="T19" fmla="*/ 4 h 4"/>
                <a:gd name="T20" fmla="*/ 2 w 4"/>
                <a:gd name="T21" fmla="*/ 4 h 4"/>
                <a:gd name="T22" fmla="*/ 3 w 4"/>
                <a:gd name="T23" fmla="*/ 4 h 4"/>
                <a:gd name="T24" fmla="*/ 4 w 4"/>
                <a:gd name="T25" fmla="*/ 4 h 4"/>
                <a:gd name="T26" fmla="*/ 4 w 4"/>
                <a:gd name="T27" fmla="*/ 3 h 4"/>
                <a:gd name="T28" fmla="*/ 3 w 4"/>
                <a:gd name="T29" fmla="*/ 2 h 4"/>
                <a:gd name="T30" fmla="*/ 4 w 4"/>
                <a:gd name="T3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4">
                  <a:moveTo>
                    <a:pt x="4" y="2"/>
                  </a:moveTo>
                  <a:cubicBezTo>
                    <a:pt x="4" y="1"/>
                    <a:pt x="4" y="1"/>
                    <a:pt x="4" y="0"/>
                  </a:cubicBezTo>
                  <a:cubicBezTo>
                    <a:pt x="3" y="0"/>
                    <a:pt x="3" y="0"/>
                    <a:pt x="3" y="0"/>
                  </a:cubicBezTo>
                  <a:cubicBezTo>
                    <a:pt x="3" y="0"/>
                    <a:pt x="3" y="1"/>
                    <a:pt x="2" y="1"/>
                  </a:cubicBezTo>
                  <a:cubicBezTo>
                    <a:pt x="2" y="1"/>
                    <a:pt x="2" y="1"/>
                    <a:pt x="2" y="1"/>
                  </a:cubicBezTo>
                  <a:cubicBezTo>
                    <a:pt x="2" y="1"/>
                    <a:pt x="1" y="1"/>
                    <a:pt x="1" y="2"/>
                  </a:cubicBezTo>
                  <a:cubicBezTo>
                    <a:pt x="1" y="2"/>
                    <a:pt x="1" y="2"/>
                    <a:pt x="1" y="3"/>
                  </a:cubicBezTo>
                  <a:cubicBezTo>
                    <a:pt x="1" y="3"/>
                    <a:pt x="1" y="3"/>
                    <a:pt x="0" y="3"/>
                  </a:cubicBezTo>
                  <a:cubicBezTo>
                    <a:pt x="0" y="3"/>
                    <a:pt x="0" y="3"/>
                    <a:pt x="0" y="3"/>
                  </a:cubicBezTo>
                  <a:cubicBezTo>
                    <a:pt x="0" y="4"/>
                    <a:pt x="0" y="4"/>
                    <a:pt x="1" y="4"/>
                  </a:cubicBezTo>
                  <a:cubicBezTo>
                    <a:pt x="1" y="4"/>
                    <a:pt x="1" y="4"/>
                    <a:pt x="2" y="4"/>
                  </a:cubicBezTo>
                  <a:cubicBezTo>
                    <a:pt x="2" y="4"/>
                    <a:pt x="2" y="4"/>
                    <a:pt x="3" y="4"/>
                  </a:cubicBezTo>
                  <a:cubicBezTo>
                    <a:pt x="3" y="4"/>
                    <a:pt x="4" y="4"/>
                    <a:pt x="4" y="4"/>
                  </a:cubicBezTo>
                  <a:cubicBezTo>
                    <a:pt x="4" y="3"/>
                    <a:pt x="4" y="3"/>
                    <a:pt x="4" y="3"/>
                  </a:cubicBezTo>
                  <a:cubicBezTo>
                    <a:pt x="3" y="3"/>
                    <a:pt x="3" y="3"/>
                    <a:pt x="3" y="2"/>
                  </a:cubicBezTo>
                  <a:cubicBezTo>
                    <a:pt x="3" y="2"/>
                    <a:pt x="3" y="2"/>
                    <a:pt x="4"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30" name="Freeform 222"/>
            <p:cNvSpPr>
              <a:spLocks/>
            </p:cNvSpPr>
            <p:nvPr/>
          </p:nvSpPr>
          <p:spPr bwMode="auto">
            <a:xfrm>
              <a:off x="2811464" y="1184276"/>
              <a:ext cx="11113" cy="11113"/>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1" y="1"/>
                    <a:pt x="1" y="1"/>
                    <a:pt x="1" y="1"/>
                  </a:cubicBezTo>
                  <a:cubicBezTo>
                    <a:pt x="1" y="1"/>
                    <a:pt x="1" y="0"/>
                    <a:pt x="1" y="0"/>
                  </a:cubicBezTo>
                  <a:cubicBezTo>
                    <a:pt x="1" y="0"/>
                    <a:pt x="0" y="0"/>
                    <a:pt x="0" y="0"/>
                  </a:cubicBezTo>
                  <a:cubicBezTo>
                    <a:pt x="0" y="0"/>
                    <a:pt x="0" y="1"/>
                    <a:pt x="0" y="1"/>
                  </a:cubicBezTo>
                  <a:cubicBezTo>
                    <a:pt x="0" y="1"/>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31" name="Freeform 223"/>
            <p:cNvSpPr>
              <a:spLocks/>
            </p:cNvSpPr>
            <p:nvPr/>
          </p:nvSpPr>
          <p:spPr bwMode="auto">
            <a:xfrm>
              <a:off x="2413001" y="1335089"/>
              <a:ext cx="20638" cy="22225"/>
            </a:xfrm>
            <a:custGeom>
              <a:avLst/>
              <a:gdLst>
                <a:gd name="T0" fmla="*/ 6 w 13"/>
                <a:gd name="T1" fmla="*/ 0 h 14"/>
                <a:gd name="T2" fmla="*/ 0 w 13"/>
                <a:gd name="T3" fmla="*/ 7 h 14"/>
                <a:gd name="T4" fmla="*/ 0 w 13"/>
                <a:gd name="T5" fmla="*/ 14 h 14"/>
                <a:gd name="T6" fmla="*/ 0 w 13"/>
                <a:gd name="T7" fmla="*/ 14 h 14"/>
                <a:gd name="T8" fmla="*/ 6 w 13"/>
                <a:gd name="T9" fmla="*/ 14 h 14"/>
                <a:gd name="T10" fmla="*/ 13 w 13"/>
                <a:gd name="T11" fmla="*/ 7 h 14"/>
                <a:gd name="T12" fmla="*/ 13 w 13"/>
                <a:gd name="T13" fmla="*/ 0 h 14"/>
                <a:gd name="T14" fmla="*/ 6 w 13"/>
                <a:gd name="T15" fmla="*/ 0 h 14"/>
                <a:gd name="T16" fmla="*/ 6 w 13"/>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4">
                  <a:moveTo>
                    <a:pt x="6" y="0"/>
                  </a:moveTo>
                  <a:lnTo>
                    <a:pt x="0" y="7"/>
                  </a:lnTo>
                  <a:lnTo>
                    <a:pt x="0" y="14"/>
                  </a:lnTo>
                  <a:lnTo>
                    <a:pt x="0" y="14"/>
                  </a:lnTo>
                  <a:lnTo>
                    <a:pt x="6" y="14"/>
                  </a:lnTo>
                  <a:lnTo>
                    <a:pt x="13" y="7"/>
                  </a:lnTo>
                  <a:lnTo>
                    <a:pt x="13" y="0"/>
                  </a:lnTo>
                  <a:lnTo>
                    <a:pt x="6" y="0"/>
                  </a:lnTo>
                  <a:lnTo>
                    <a:pt x="6" y="0"/>
                  </a:lnTo>
                  <a:close/>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32" name="Freeform 224"/>
            <p:cNvSpPr>
              <a:spLocks/>
            </p:cNvSpPr>
            <p:nvPr/>
          </p:nvSpPr>
          <p:spPr bwMode="auto">
            <a:xfrm>
              <a:off x="2413001" y="1335089"/>
              <a:ext cx="20638" cy="22225"/>
            </a:xfrm>
            <a:custGeom>
              <a:avLst/>
              <a:gdLst>
                <a:gd name="T0" fmla="*/ 6 w 13"/>
                <a:gd name="T1" fmla="*/ 0 h 14"/>
                <a:gd name="T2" fmla="*/ 0 w 13"/>
                <a:gd name="T3" fmla="*/ 7 h 14"/>
                <a:gd name="T4" fmla="*/ 0 w 13"/>
                <a:gd name="T5" fmla="*/ 14 h 14"/>
                <a:gd name="T6" fmla="*/ 0 w 13"/>
                <a:gd name="T7" fmla="*/ 14 h 14"/>
                <a:gd name="T8" fmla="*/ 6 w 13"/>
                <a:gd name="T9" fmla="*/ 14 h 14"/>
                <a:gd name="T10" fmla="*/ 13 w 13"/>
                <a:gd name="T11" fmla="*/ 7 h 14"/>
                <a:gd name="T12" fmla="*/ 13 w 13"/>
                <a:gd name="T13" fmla="*/ 0 h 14"/>
                <a:gd name="T14" fmla="*/ 6 w 13"/>
                <a:gd name="T15" fmla="*/ 0 h 14"/>
                <a:gd name="T16" fmla="*/ 6 w 13"/>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4">
                  <a:moveTo>
                    <a:pt x="6" y="0"/>
                  </a:moveTo>
                  <a:lnTo>
                    <a:pt x="0" y="7"/>
                  </a:lnTo>
                  <a:lnTo>
                    <a:pt x="0" y="14"/>
                  </a:lnTo>
                  <a:lnTo>
                    <a:pt x="0" y="14"/>
                  </a:lnTo>
                  <a:lnTo>
                    <a:pt x="6" y="14"/>
                  </a:lnTo>
                  <a:lnTo>
                    <a:pt x="13" y="7"/>
                  </a:lnTo>
                  <a:lnTo>
                    <a:pt x="13" y="0"/>
                  </a:lnTo>
                  <a:lnTo>
                    <a:pt x="6" y="0"/>
                  </a:lnTo>
                  <a:lnTo>
                    <a:pt x="6" y="0"/>
                  </a:lnTo>
                </a:path>
              </a:pathLst>
            </a:custGeom>
            <a:grpFill/>
            <a:ln w="3175">
              <a:solidFill>
                <a:schemeClr val="tx1">
                  <a:alpha val="15000"/>
                </a:schemeClr>
              </a:solidFill>
              <a:round/>
              <a:headEnd/>
              <a:tailEnd/>
            </a:ln>
            <a:extLst/>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33" name="Freeform 227"/>
            <p:cNvSpPr>
              <a:spLocks/>
            </p:cNvSpPr>
            <p:nvPr/>
          </p:nvSpPr>
          <p:spPr bwMode="auto">
            <a:xfrm>
              <a:off x="1127126" y="1431926"/>
              <a:ext cx="22225" cy="44450"/>
            </a:xfrm>
            <a:custGeom>
              <a:avLst/>
              <a:gdLst>
                <a:gd name="T0" fmla="*/ 1 w 2"/>
                <a:gd name="T1" fmla="*/ 2 h 4"/>
                <a:gd name="T2" fmla="*/ 1 w 2"/>
                <a:gd name="T3" fmla="*/ 3 h 4"/>
                <a:gd name="T4" fmla="*/ 1 w 2"/>
                <a:gd name="T5" fmla="*/ 4 h 4"/>
                <a:gd name="T6" fmla="*/ 2 w 2"/>
                <a:gd name="T7" fmla="*/ 3 h 4"/>
                <a:gd name="T8" fmla="*/ 2 w 2"/>
                <a:gd name="T9" fmla="*/ 2 h 4"/>
                <a:gd name="T10" fmla="*/ 2 w 2"/>
                <a:gd name="T11" fmla="*/ 1 h 4"/>
                <a:gd name="T12" fmla="*/ 2 w 2"/>
                <a:gd name="T13" fmla="*/ 1 h 4"/>
                <a:gd name="T14" fmla="*/ 1 w 2"/>
                <a:gd name="T15" fmla="*/ 1 h 4"/>
                <a:gd name="T16" fmla="*/ 0 w 2"/>
                <a:gd name="T17" fmla="*/ 1 h 4"/>
                <a:gd name="T18" fmla="*/ 0 w 2"/>
                <a:gd name="T19" fmla="*/ 1 h 4"/>
                <a:gd name="T20" fmla="*/ 1 w 2"/>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4">
                  <a:moveTo>
                    <a:pt x="1" y="2"/>
                  </a:moveTo>
                  <a:cubicBezTo>
                    <a:pt x="1" y="3"/>
                    <a:pt x="1" y="3"/>
                    <a:pt x="1" y="3"/>
                  </a:cubicBezTo>
                  <a:cubicBezTo>
                    <a:pt x="1" y="3"/>
                    <a:pt x="1" y="4"/>
                    <a:pt x="1" y="4"/>
                  </a:cubicBezTo>
                  <a:cubicBezTo>
                    <a:pt x="2" y="3"/>
                    <a:pt x="2" y="3"/>
                    <a:pt x="2" y="3"/>
                  </a:cubicBezTo>
                  <a:cubicBezTo>
                    <a:pt x="2" y="3"/>
                    <a:pt x="2" y="2"/>
                    <a:pt x="2" y="2"/>
                  </a:cubicBezTo>
                  <a:cubicBezTo>
                    <a:pt x="2" y="2"/>
                    <a:pt x="2" y="2"/>
                    <a:pt x="2" y="1"/>
                  </a:cubicBezTo>
                  <a:cubicBezTo>
                    <a:pt x="2" y="1"/>
                    <a:pt x="2" y="1"/>
                    <a:pt x="2" y="1"/>
                  </a:cubicBezTo>
                  <a:cubicBezTo>
                    <a:pt x="2" y="0"/>
                    <a:pt x="1" y="1"/>
                    <a:pt x="1" y="1"/>
                  </a:cubicBezTo>
                  <a:cubicBezTo>
                    <a:pt x="1" y="1"/>
                    <a:pt x="0" y="1"/>
                    <a:pt x="0" y="1"/>
                  </a:cubicBezTo>
                  <a:cubicBezTo>
                    <a:pt x="0" y="1"/>
                    <a:pt x="0" y="1"/>
                    <a:pt x="0" y="1"/>
                  </a:cubicBezTo>
                  <a:cubicBezTo>
                    <a:pt x="1" y="2"/>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34" name="Freeform 228"/>
            <p:cNvSpPr>
              <a:spLocks/>
            </p:cNvSpPr>
            <p:nvPr/>
          </p:nvSpPr>
          <p:spPr bwMode="auto">
            <a:xfrm>
              <a:off x="1127126" y="1411289"/>
              <a:ext cx="53975" cy="20638"/>
            </a:xfrm>
            <a:custGeom>
              <a:avLst/>
              <a:gdLst>
                <a:gd name="T0" fmla="*/ 1 w 5"/>
                <a:gd name="T1" fmla="*/ 2 h 2"/>
                <a:gd name="T2" fmla="*/ 2 w 5"/>
                <a:gd name="T3" fmla="*/ 2 h 2"/>
                <a:gd name="T4" fmla="*/ 3 w 5"/>
                <a:gd name="T5" fmla="*/ 2 h 2"/>
                <a:gd name="T6" fmla="*/ 3 w 5"/>
                <a:gd name="T7" fmla="*/ 1 h 2"/>
                <a:gd name="T8" fmla="*/ 5 w 5"/>
                <a:gd name="T9" fmla="*/ 0 h 2"/>
                <a:gd name="T10" fmla="*/ 4 w 5"/>
                <a:gd name="T11" fmla="*/ 0 h 2"/>
                <a:gd name="T12" fmla="*/ 3 w 5"/>
                <a:gd name="T13" fmla="*/ 0 h 2"/>
                <a:gd name="T14" fmla="*/ 2 w 5"/>
                <a:gd name="T15" fmla="*/ 0 h 2"/>
                <a:gd name="T16" fmla="*/ 1 w 5"/>
                <a:gd name="T17" fmla="*/ 0 h 2"/>
                <a:gd name="T18" fmla="*/ 0 w 5"/>
                <a:gd name="T19" fmla="*/ 1 h 2"/>
                <a:gd name="T20" fmla="*/ 1 w 5"/>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
                  <a:moveTo>
                    <a:pt x="1" y="2"/>
                  </a:moveTo>
                  <a:cubicBezTo>
                    <a:pt x="1" y="2"/>
                    <a:pt x="1" y="2"/>
                    <a:pt x="2" y="2"/>
                  </a:cubicBezTo>
                  <a:cubicBezTo>
                    <a:pt x="2" y="2"/>
                    <a:pt x="2" y="2"/>
                    <a:pt x="3" y="2"/>
                  </a:cubicBezTo>
                  <a:cubicBezTo>
                    <a:pt x="3" y="2"/>
                    <a:pt x="3" y="1"/>
                    <a:pt x="3" y="1"/>
                  </a:cubicBezTo>
                  <a:cubicBezTo>
                    <a:pt x="4" y="1"/>
                    <a:pt x="5" y="1"/>
                    <a:pt x="5" y="0"/>
                  </a:cubicBezTo>
                  <a:cubicBezTo>
                    <a:pt x="4" y="0"/>
                    <a:pt x="4" y="0"/>
                    <a:pt x="4" y="0"/>
                  </a:cubicBezTo>
                  <a:cubicBezTo>
                    <a:pt x="3" y="0"/>
                    <a:pt x="3" y="0"/>
                    <a:pt x="3" y="0"/>
                  </a:cubicBezTo>
                  <a:cubicBezTo>
                    <a:pt x="2" y="0"/>
                    <a:pt x="2" y="0"/>
                    <a:pt x="2" y="0"/>
                  </a:cubicBezTo>
                  <a:cubicBezTo>
                    <a:pt x="1" y="0"/>
                    <a:pt x="1" y="0"/>
                    <a:pt x="1" y="0"/>
                  </a:cubicBezTo>
                  <a:cubicBezTo>
                    <a:pt x="1" y="1"/>
                    <a:pt x="0" y="1"/>
                    <a:pt x="0" y="1"/>
                  </a:cubicBezTo>
                  <a:cubicBezTo>
                    <a:pt x="0" y="1"/>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35" name="Freeform 229"/>
            <p:cNvSpPr>
              <a:spLocks/>
            </p:cNvSpPr>
            <p:nvPr/>
          </p:nvSpPr>
          <p:spPr bwMode="auto">
            <a:xfrm>
              <a:off x="1160464" y="1497014"/>
              <a:ext cx="85725" cy="87313"/>
            </a:xfrm>
            <a:custGeom>
              <a:avLst/>
              <a:gdLst>
                <a:gd name="T0" fmla="*/ 7 w 8"/>
                <a:gd name="T1" fmla="*/ 3 h 8"/>
                <a:gd name="T2" fmla="*/ 6 w 8"/>
                <a:gd name="T3" fmla="*/ 2 h 8"/>
                <a:gd name="T4" fmla="*/ 5 w 8"/>
                <a:gd name="T5" fmla="*/ 2 h 8"/>
                <a:gd name="T6" fmla="*/ 4 w 8"/>
                <a:gd name="T7" fmla="*/ 2 h 8"/>
                <a:gd name="T8" fmla="*/ 3 w 8"/>
                <a:gd name="T9" fmla="*/ 1 h 8"/>
                <a:gd name="T10" fmla="*/ 2 w 8"/>
                <a:gd name="T11" fmla="*/ 1 h 8"/>
                <a:gd name="T12" fmla="*/ 1 w 8"/>
                <a:gd name="T13" fmla="*/ 1 h 8"/>
                <a:gd name="T14" fmla="*/ 1 w 8"/>
                <a:gd name="T15" fmla="*/ 2 h 8"/>
                <a:gd name="T16" fmla="*/ 1 w 8"/>
                <a:gd name="T17" fmla="*/ 3 h 8"/>
                <a:gd name="T18" fmla="*/ 2 w 8"/>
                <a:gd name="T19" fmla="*/ 3 h 8"/>
                <a:gd name="T20" fmla="*/ 2 w 8"/>
                <a:gd name="T21" fmla="*/ 4 h 8"/>
                <a:gd name="T22" fmla="*/ 4 w 8"/>
                <a:gd name="T23" fmla="*/ 5 h 8"/>
                <a:gd name="T24" fmla="*/ 4 w 8"/>
                <a:gd name="T25" fmla="*/ 6 h 8"/>
                <a:gd name="T26" fmla="*/ 4 w 8"/>
                <a:gd name="T27" fmla="*/ 7 h 8"/>
                <a:gd name="T28" fmla="*/ 6 w 8"/>
                <a:gd name="T29" fmla="*/ 7 h 8"/>
                <a:gd name="T30" fmla="*/ 6 w 8"/>
                <a:gd name="T31" fmla="*/ 7 h 8"/>
                <a:gd name="T32" fmla="*/ 7 w 8"/>
                <a:gd name="T33" fmla="*/ 8 h 8"/>
                <a:gd name="T34" fmla="*/ 8 w 8"/>
                <a:gd name="T35" fmla="*/ 7 h 8"/>
                <a:gd name="T36" fmla="*/ 8 w 8"/>
                <a:gd name="T37" fmla="*/ 7 h 8"/>
                <a:gd name="T38" fmla="*/ 8 w 8"/>
                <a:gd name="T39" fmla="*/ 6 h 8"/>
                <a:gd name="T40" fmla="*/ 7 w 8"/>
                <a:gd name="T41" fmla="*/ 5 h 8"/>
                <a:gd name="T42" fmla="*/ 7 w 8"/>
                <a:gd name="T43" fmla="*/ 4 h 8"/>
                <a:gd name="T44" fmla="*/ 7 w 8"/>
                <a:gd name="T45"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8">
                  <a:moveTo>
                    <a:pt x="7" y="3"/>
                  </a:moveTo>
                  <a:cubicBezTo>
                    <a:pt x="6" y="3"/>
                    <a:pt x="6" y="3"/>
                    <a:pt x="6" y="2"/>
                  </a:cubicBezTo>
                  <a:cubicBezTo>
                    <a:pt x="6" y="2"/>
                    <a:pt x="5" y="2"/>
                    <a:pt x="5" y="2"/>
                  </a:cubicBezTo>
                  <a:cubicBezTo>
                    <a:pt x="4" y="2"/>
                    <a:pt x="4" y="2"/>
                    <a:pt x="4" y="2"/>
                  </a:cubicBezTo>
                  <a:cubicBezTo>
                    <a:pt x="3" y="1"/>
                    <a:pt x="3" y="1"/>
                    <a:pt x="3" y="1"/>
                  </a:cubicBezTo>
                  <a:cubicBezTo>
                    <a:pt x="3" y="1"/>
                    <a:pt x="2" y="1"/>
                    <a:pt x="2" y="1"/>
                  </a:cubicBezTo>
                  <a:cubicBezTo>
                    <a:pt x="1" y="1"/>
                    <a:pt x="1" y="0"/>
                    <a:pt x="1" y="1"/>
                  </a:cubicBezTo>
                  <a:cubicBezTo>
                    <a:pt x="0" y="1"/>
                    <a:pt x="1" y="1"/>
                    <a:pt x="1" y="2"/>
                  </a:cubicBezTo>
                  <a:cubicBezTo>
                    <a:pt x="1" y="2"/>
                    <a:pt x="1" y="3"/>
                    <a:pt x="1" y="3"/>
                  </a:cubicBezTo>
                  <a:cubicBezTo>
                    <a:pt x="2" y="3"/>
                    <a:pt x="2" y="3"/>
                    <a:pt x="2" y="3"/>
                  </a:cubicBezTo>
                  <a:cubicBezTo>
                    <a:pt x="2" y="4"/>
                    <a:pt x="2" y="4"/>
                    <a:pt x="2" y="4"/>
                  </a:cubicBezTo>
                  <a:cubicBezTo>
                    <a:pt x="3" y="5"/>
                    <a:pt x="3" y="5"/>
                    <a:pt x="4" y="5"/>
                  </a:cubicBezTo>
                  <a:cubicBezTo>
                    <a:pt x="4" y="5"/>
                    <a:pt x="4" y="6"/>
                    <a:pt x="4" y="6"/>
                  </a:cubicBezTo>
                  <a:cubicBezTo>
                    <a:pt x="4" y="6"/>
                    <a:pt x="4" y="6"/>
                    <a:pt x="4" y="7"/>
                  </a:cubicBezTo>
                  <a:cubicBezTo>
                    <a:pt x="5" y="7"/>
                    <a:pt x="5" y="7"/>
                    <a:pt x="6" y="7"/>
                  </a:cubicBezTo>
                  <a:cubicBezTo>
                    <a:pt x="6" y="7"/>
                    <a:pt x="6" y="7"/>
                    <a:pt x="6" y="7"/>
                  </a:cubicBezTo>
                  <a:cubicBezTo>
                    <a:pt x="7" y="8"/>
                    <a:pt x="7" y="8"/>
                    <a:pt x="7" y="8"/>
                  </a:cubicBezTo>
                  <a:cubicBezTo>
                    <a:pt x="8" y="8"/>
                    <a:pt x="8" y="8"/>
                    <a:pt x="8" y="7"/>
                  </a:cubicBezTo>
                  <a:cubicBezTo>
                    <a:pt x="8" y="7"/>
                    <a:pt x="8" y="7"/>
                    <a:pt x="8" y="7"/>
                  </a:cubicBezTo>
                  <a:cubicBezTo>
                    <a:pt x="8" y="6"/>
                    <a:pt x="8" y="6"/>
                    <a:pt x="8" y="6"/>
                  </a:cubicBezTo>
                  <a:cubicBezTo>
                    <a:pt x="8" y="5"/>
                    <a:pt x="7" y="6"/>
                    <a:pt x="7" y="5"/>
                  </a:cubicBezTo>
                  <a:cubicBezTo>
                    <a:pt x="7" y="5"/>
                    <a:pt x="7" y="5"/>
                    <a:pt x="7" y="4"/>
                  </a:cubicBezTo>
                  <a:cubicBezTo>
                    <a:pt x="7" y="4"/>
                    <a:pt x="7" y="4"/>
                    <a:pt x="7"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36" name="Freeform 230"/>
            <p:cNvSpPr>
              <a:spLocks/>
            </p:cNvSpPr>
            <p:nvPr/>
          </p:nvSpPr>
          <p:spPr bwMode="auto">
            <a:xfrm>
              <a:off x="1828801" y="2611439"/>
              <a:ext cx="130175" cy="128588"/>
            </a:xfrm>
            <a:custGeom>
              <a:avLst/>
              <a:gdLst>
                <a:gd name="T0" fmla="*/ 11 w 12"/>
                <a:gd name="T1" fmla="*/ 0 h 12"/>
                <a:gd name="T2" fmla="*/ 10 w 12"/>
                <a:gd name="T3" fmla="*/ 1 h 12"/>
                <a:gd name="T4" fmla="*/ 9 w 12"/>
                <a:gd name="T5" fmla="*/ 1 h 12"/>
                <a:gd name="T6" fmla="*/ 9 w 12"/>
                <a:gd name="T7" fmla="*/ 1 h 12"/>
                <a:gd name="T8" fmla="*/ 8 w 12"/>
                <a:gd name="T9" fmla="*/ 2 h 12"/>
                <a:gd name="T10" fmla="*/ 7 w 12"/>
                <a:gd name="T11" fmla="*/ 2 h 12"/>
                <a:gd name="T12" fmla="*/ 7 w 12"/>
                <a:gd name="T13" fmla="*/ 1 h 12"/>
                <a:gd name="T14" fmla="*/ 6 w 12"/>
                <a:gd name="T15" fmla="*/ 2 h 12"/>
                <a:gd name="T16" fmla="*/ 5 w 12"/>
                <a:gd name="T17" fmla="*/ 3 h 12"/>
                <a:gd name="T18" fmla="*/ 5 w 12"/>
                <a:gd name="T19" fmla="*/ 4 h 12"/>
                <a:gd name="T20" fmla="*/ 3 w 12"/>
                <a:gd name="T21" fmla="*/ 3 h 12"/>
                <a:gd name="T22" fmla="*/ 3 w 12"/>
                <a:gd name="T23" fmla="*/ 4 h 12"/>
                <a:gd name="T24" fmla="*/ 2 w 12"/>
                <a:gd name="T25" fmla="*/ 4 h 12"/>
                <a:gd name="T26" fmla="*/ 2 w 12"/>
                <a:gd name="T27" fmla="*/ 5 h 12"/>
                <a:gd name="T28" fmla="*/ 1 w 12"/>
                <a:gd name="T29" fmla="*/ 6 h 12"/>
                <a:gd name="T30" fmla="*/ 0 w 12"/>
                <a:gd name="T31" fmla="*/ 6 h 12"/>
                <a:gd name="T32" fmla="*/ 0 w 12"/>
                <a:gd name="T33" fmla="*/ 6 h 12"/>
                <a:gd name="T34" fmla="*/ 0 w 12"/>
                <a:gd name="T35" fmla="*/ 7 h 12"/>
                <a:gd name="T36" fmla="*/ 1 w 12"/>
                <a:gd name="T37" fmla="*/ 7 h 12"/>
                <a:gd name="T38" fmla="*/ 1 w 12"/>
                <a:gd name="T39" fmla="*/ 8 h 12"/>
                <a:gd name="T40" fmla="*/ 2 w 12"/>
                <a:gd name="T41" fmla="*/ 9 h 12"/>
                <a:gd name="T42" fmla="*/ 3 w 12"/>
                <a:gd name="T43" fmla="*/ 10 h 12"/>
                <a:gd name="T44" fmla="*/ 4 w 12"/>
                <a:gd name="T45" fmla="*/ 11 h 12"/>
                <a:gd name="T46" fmla="*/ 4 w 12"/>
                <a:gd name="T47" fmla="*/ 11 h 12"/>
                <a:gd name="T48" fmla="*/ 5 w 12"/>
                <a:gd name="T49" fmla="*/ 11 h 12"/>
                <a:gd name="T50" fmla="*/ 6 w 12"/>
                <a:gd name="T51" fmla="*/ 12 h 12"/>
                <a:gd name="T52" fmla="*/ 6 w 12"/>
                <a:gd name="T53" fmla="*/ 12 h 12"/>
                <a:gd name="T54" fmla="*/ 7 w 12"/>
                <a:gd name="T55" fmla="*/ 12 h 12"/>
                <a:gd name="T56" fmla="*/ 8 w 12"/>
                <a:gd name="T57" fmla="*/ 12 h 12"/>
                <a:gd name="T58" fmla="*/ 9 w 12"/>
                <a:gd name="T59" fmla="*/ 12 h 12"/>
                <a:gd name="T60" fmla="*/ 9 w 12"/>
                <a:gd name="T61" fmla="*/ 12 h 12"/>
                <a:gd name="T62" fmla="*/ 10 w 12"/>
                <a:gd name="T63" fmla="*/ 12 h 12"/>
                <a:gd name="T64" fmla="*/ 10 w 12"/>
                <a:gd name="T65" fmla="*/ 10 h 12"/>
                <a:gd name="T66" fmla="*/ 10 w 12"/>
                <a:gd name="T67" fmla="*/ 9 h 12"/>
                <a:gd name="T68" fmla="*/ 10 w 12"/>
                <a:gd name="T69" fmla="*/ 8 h 12"/>
                <a:gd name="T70" fmla="*/ 11 w 12"/>
                <a:gd name="T71" fmla="*/ 7 h 12"/>
                <a:gd name="T72" fmla="*/ 10 w 12"/>
                <a:gd name="T73" fmla="*/ 5 h 12"/>
                <a:gd name="T74" fmla="*/ 11 w 12"/>
                <a:gd name="T75" fmla="*/ 4 h 12"/>
                <a:gd name="T76" fmla="*/ 11 w 12"/>
                <a:gd name="T77" fmla="*/ 3 h 12"/>
                <a:gd name="T78" fmla="*/ 12 w 12"/>
                <a:gd name="T79" fmla="*/ 2 h 12"/>
                <a:gd name="T80" fmla="*/ 12 w 12"/>
                <a:gd name="T81" fmla="*/ 0 h 12"/>
                <a:gd name="T82" fmla="*/ 11 w 12"/>
                <a:gd name="T8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2">
                  <a:moveTo>
                    <a:pt x="11" y="0"/>
                  </a:moveTo>
                  <a:cubicBezTo>
                    <a:pt x="11" y="0"/>
                    <a:pt x="10" y="0"/>
                    <a:pt x="10" y="1"/>
                  </a:cubicBezTo>
                  <a:cubicBezTo>
                    <a:pt x="10" y="1"/>
                    <a:pt x="10" y="1"/>
                    <a:pt x="9" y="1"/>
                  </a:cubicBezTo>
                  <a:cubicBezTo>
                    <a:pt x="9" y="1"/>
                    <a:pt x="9" y="1"/>
                    <a:pt x="9" y="1"/>
                  </a:cubicBezTo>
                  <a:cubicBezTo>
                    <a:pt x="9" y="1"/>
                    <a:pt x="8" y="1"/>
                    <a:pt x="8" y="2"/>
                  </a:cubicBezTo>
                  <a:cubicBezTo>
                    <a:pt x="8" y="2"/>
                    <a:pt x="8" y="2"/>
                    <a:pt x="7" y="2"/>
                  </a:cubicBezTo>
                  <a:cubicBezTo>
                    <a:pt x="7" y="1"/>
                    <a:pt x="7" y="1"/>
                    <a:pt x="7" y="1"/>
                  </a:cubicBezTo>
                  <a:cubicBezTo>
                    <a:pt x="6" y="1"/>
                    <a:pt x="6" y="1"/>
                    <a:pt x="6" y="2"/>
                  </a:cubicBezTo>
                  <a:cubicBezTo>
                    <a:pt x="6" y="2"/>
                    <a:pt x="5" y="2"/>
                    <a:pt x="5" y="3"/>
                  </a:cubicBezTo>
                  <a:cubicBezTo>
                    <a:pt x="5" y="3"/>
                    <a:pt x="5" y="3"/>
                    <a:pt x="5" y="4"/>
                  </a:cubicBezTo>
                  <a:cubicBezTo>
                    <a:pt x="4" y="4"/>
                    <a:pt x="4" y="3"/>
                    <a:pt x="3" y="3"/>
                  </a:cubicBezTo>
                  <a:cubicBezTo>
                    <a:pt x="3" y="3"/>
                    <a:pt x="3" y="4"/>
                    <a:pt x="3" y="4"/>
                  </a:cubicBezTo>
                  <a:cubicBezTo>
                    <a:pt x="2" y="4"/>
                    <a:pt x="2" y="4"/>
                    <a:pt x="2" y="4"/>
                  </a:cubicBezTo>
                  <a:cubicBezTo>
                    <a:pt x="2" y="4"/>
                    <a:pt x="2" y="5"/>
                    <a:pt x="2" y="5"/>
                  </a:cubicBezTo>
                  <a:cubicBezTo>
                    <a:pt x="2" y="5"/>
                    <a:pt x="2" y="5"/>
                    <a:pt x="1" y="6"/>
                  </a:cubicBezTo>
                  <a:cubicBezTo>
                    <a:pt x="1" y="6"/>
                    <a:pt x="1" y="6"/>
                    <a:pt x="0" y="6"/>
                  </a:cubicBezTo>
                  <a:cubicBezTo>
                    <a:pt x="0" y="6"/>
                    <a:pt x="0" y="6"/>
                    <a:pt x="0" y="6"/>
                  </a:cubicBezTo>
                  <a:cubicBezTo>
                    <a:pt x="0" y="6"/>
                    <a:pt x="0" y="7"/>
                    <a:pt x="0" y="7"/>
                  </a:cubicBezTo>
                  <a:cubicBezTo>
                    <a:pt x="0" y="7"/>
                    <a:pt x="0" y="7"/>
                    <a:pt x="1" y="7"/>
                  </a:cubicBezTo>
                  <a:cubicBezTo>
                    <a:pt x="1" y="8"/>
                    <a:pt x="1" y="8"/>
                    <a:pt x="1" y="8"/>
                  </a:cubicBezTo>
                  <a:cubicBezTo>
                    <a:pt x="2" y="8"/>
                    <a:pt x="2" y="9"/>
                    <a:pt x="2" y="9"/>
                  </a:cubicBezTo>
                  <a:cubicBezTo>
                    <a:pt x="3" y="10"/>
                    <a:pt x="3" y="10"/>
                    <a:pt x="3" y="10"/>
                  </a:cubicBezTo>
                  <a:cubicBezTo>
                    <a:pt x="3" y="11"/>
                    <a:pt x="4" y="11"/>
                    <a:pt x="4" y="11"/>
                  </a:cubicBezTo>
                  <a:cubicBezTo>
                    <a:pt x="4" y="11"/>
                    <a:pt x="4" y="11"/>
                    <a:pt x="4" y="11"/>
                  </a:cubicBezTo>
                  <a:cubicBezTo>
                    <a:pt x="4" y="11"/>
                    <a:pt x="4" y="11"/>
                    <a:pt x="5" y="11"/>
                  </a:cubicBezTo>
                  <a:cubicBezTo>
                    <a:pt x="5" y="11"/>
                    <a:pt x="5" y="11"/>
                    <a:pt x="6" y="12"/>
                  </a:cubicBezTo>
                  <a:cubicBezTo>
                    <a:pt x="6" y="12"/>
                    <a:pt x="6" y="12"/>
                    <a:pt x="6" y="12"/>
                  </a:cubicBezTo>
                  <a:cubicBezTo>
                    <a:pt x="7" y="12"/>
                    <a:pt x="7" y="11"/>
                    <a:pt x="7" y="12"/>
                  </a:cubicBezTo>
                  <a:cubicBezTo>
                    <a:pt x="8" y="12"/>
                    <a:pt x="8" y="12"/>
                    <a:pt x="8" y="12"/>
                  </a:cubicBezTo>
                  <a:cubicBezTo>
                    <a:pt x="8" y="12"/>
                    <a:pt x="8" y="12"/>
                    <a:pt x="9" y="12"/>
                  </a:cubicBezTo>
                  <a:cubicBezTo>
                    <a:pt x="9" y="12"/>
                    <a:pt x="9" y="12"/>
                    <a:pt x="9" y="12"/>
                  </a:cubicBezTo>
                  <a:cubicBezTo>
                    <a:pt x="10" y="12"/>
                    <a:pt x="10" y="12"/>
                    <a:pt x="10" y="12"/>
                  </a:cubicBezTo>
                  <a:cubicBezTo>
                    <a:pt x="10" y="11"/>
                    <a:pt x="9" y="11"/>
                    <a:pt x="10" y="10"/>
                  </a:cubicBezTo>
                  <a:cubicBezTo>
                    <a:pt x="10" y="10"/>
                    <a:pt x="10" y="10"/>
                    <a:pt x="10" y="9"/>
                  </a:cubicBezTo>
                  <a:cubicBezTo>
                    <a:pt x="10" y="9"/>
                    <a:pt x="10" y="8"/>
                    <a:pt x="10" y="8"/>
                  </a:cubicBezTo>
                  <a:cubicBezTo>
                    <a:pt x="10" y="7"/>
                    <a:pt x="11" y="7"/>
                    <a:pt x="11" y="7"/>
                  </a:cubicBezTo>
                  <a:cubicBezTo>
                    <a:pt x="11" y="6"/>
                    <a:pt x="10" y="6"/>
                    <a:pt x="10" y="5"/>
                  </a:cubicBezTo>
                  <a:cubicBezTo>
                    <a:pt x="11" y="5"/>
                    <a:pt x="10" y="4"/>
                    <a:pt x="11" y="4"/>
                  </a:cubicBezTo>
                  <a:cubicBezTo>
                    <a:pt x="11" y="3"/>
                    <a:pt x="11" y="3"/>
                    <a:pt x="11" y="3"/>
                  </a:cubicBezTo>
                  <a:cubicBezTo>
                    <a:pt x="12" y="3"/>
                    <a:pt x="12" y="2"/>
                    <a:pt x="12" y="2"/>
                  </a:cubicBezTo>
                  <a:cubicBezTo>
                    <a:pt x="12" y="1"/>
                    <a:pt x="12" y="1"/>
                    <a:pt x="12" y="0"/>
                  </a:cubicBezTo>
                  <a:cubicBezTo>
                    <a:pt x="11" y="0"/>
                    <a:pt x="11" y="0"/>
                    <a:pt x="1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37" name="Freeform 231"/>
            <p:cNvSpPr>
              <a:spLocks/>
            </p:cNvSpPr>
            <p:nvPr/>
          </p:nvSpPr>
          <p:spPr bwMode="auto">
            <a:xfrm>
              <a:off x="2271714" y="2459039"/>
              <a:ext cx="96838" cy="76200"/>
            </a:xfrm>
            <a:custGeom>
              <a:avLst/>
              <a:gdLst>
                <a:gd name="T0" fmla="*/ 9 w 9"/>
                <a:gd name="T1" fmla="*/ 4 h 7"/>
                <a:gd name="T2" fmla="*/ 9 w 9"/>
                <a:gd name="T3" fmla="*/ 3 h 7"/>
                <a:gd name="T4" fmla="*/ 8 w 9"/>
                <a:gd name="T5" fmla="*/ 3 h 7"/>
                <a:gd name="T6" fmla="*/ 7 w 9"/>
                <a:gd name="T7" fmla="*/ 3 h 7"/>
                <a:gd name="T8" fmla="*/ 6 w 9"/>
                <a:gd name="T9" fmla="*/ 2 h 7"/>
                <a:gd name="T10" fmla="*/ 5 w 9"/>
                <a:gd name="T11" fmla="*/ 1 h 7"/>
                <a:gd name="T12" fmla="*/ 4 w 9"/>
                <a:gd name="T13" fmla="*/ 1 h 7"/>
                <a:gd name="T14" fmla="*/ 3 w 9"/>
                <a:gd name="T15" fmla="*/ 0 h 7"/>
                <a:gd name="T16" fmla="*/ 2 w 9"/>
                <a:gd name="T17" fmla="*/ 0 h 7"/>
                <a:gd name="T18" fmla="*/ 1 w 9"/>
                <a:gd name="T19" fmla="*/ 0 h 7"/>
                <a:gd name="T20" fmla="*/ 1 w 9"/>
                <a:gd name="T21" fmla="*/ 1 h 7"/>
                <a:gd name="T22" fmla="*/ 1 w 9"/>
                <a:gd name="T23" fmla="*/ 2 h 7"/>
                <a:gd name="T24" fmla="*/ 0 w 9"/>
                <a:gd name="T25" fmla="*/ 3 h 7"/>
                <a:gd name="T26" fmla="*/ 0 w 9"/>
                <a:gd name="T27" fmla="*/ 4 h 7"/>
                <a:gd name="T28" fmla="*/ 0 w 9"/>
                <a:gd name="T29" fmla="*/ 5 h 7"/>
                <a:gd name="T30" fmla="*/ 0 w 9"/>
                <a:gd name="T31" fmla="*/ 6 h 7"/>
                <a:gd name="T32" fmla="*/ 0 w 9"/>
                <a:gd name="T33" fmla="*/ 7 h 7"/>
                <a:gd name="T34" fmla="*/ 1 w 9"/>
                <a:gd name="T35" fmla="*/ 7 h 7"/>
                <a:gd name="T36" fmla="*/ 2 w 9"/>
                <a:gd name="T37" fmla="*/ 7 h 7"/>
                <a:gd name="T38" fmla="*/ 2 w 9"/>
                <a:gd name="T39" fmla="*/ 6 h 7"/>
                <a:gd name="T40" fmla="*/ 3 w 9"/>
                <a:gd name="T41" fmla="*/ 5 h 7"/>
                <a:gd name="T42" fmla="*/ 3 w 9"/>
                <a:gd name="T43" fmla="*/ 5 h 7"/>
                <a:gd name="T44" fmla="*/ 4 w 9"/>
                <a:gd name="T45" fmla="*/ 5 h 7"/>
                <a:gd name="T46" fmla="*/ 5 w 9"/>
                <a:gd name="T47" fmla="*/ 5 h 7"/>
                <a:gd name="T48" fmla="*/ 5 w 9"/>
                <a:gd name="T49" fmla="*/ 5 h 7"/>
                <a:gd name="T50" fmla="*/ 6 w 9"/>
                <a:gd name="T51" fmla="*/ 5 h 7"/>
                <a:gd name="T52" fmla="*/ 7 w 9"/>
                <a:gd name="T53" fmla="*/ 5 h 7"/>
                <a:gd name="T54" fmla="*/ 8 w 9"/>
                <a:gd name="T55" fmla="*/ 5 h 7"/>
                <a:gd name="T56" fmla="*/ 8 w 9"/>
                <a:gd name="T57" fmla="*/ 5 h 7"/>
                <a:gd name="T58" fmla="*/ 8 w 9"/>
                <a:gd name="T59" fmla="*/ 5 h 7"/>
                <a:gd name="T60" fmla="*/ 9 w 9"/>
                <a:gd name="T61"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7">
                  <a:moveTo>
                    <a:pt x="9" y="4"/>
                  </a:moveTo>
                  <a:cubicBezTo>
                    <a:pt x="9" y="4"/>
                    <a:pt x="9" y="4"/>
                    <a:pt x="9" y="3"/>
                  </a:cubicBezTo>
                  <a:cubicBezTo>
                    <a:pt x="9" y="3"/>
                    <a:pt x="8" y="3"/>
                    <a:pt x="8" y="3"/>
                  </a:cubicBezTo>
                  <a:cubicBezTo>
                    <a:pt x="8" y="3"/>
                    <a:pt x="7" y="3"/>
                    <a:pt x="7" y="3"/>
                  </a:cubicBezTo>
                  <a:cubicBezTo>
                    <a:pt x="7" y="3"/>
                    <a:pt x="6" y="2"/>
                    <a:pt x="6" y="2"/>
                  </a:cubicBezTo>
                  <a:cubicBezTo>
                    <a:pt x="6" y="2"/>
                    <a:pt x="5" y="2"/>
                    <a:pt x="5" y="1"/>
                  </a:cubicBezTo>
                  <a:cubicBezTo>
                    <a:pt x="4" y="1"/>
                    <a:pt x="4" y="1"/>
                    <a:pt x="4" y="1"/>
                  </a:cubicBezTo>
                  <a:cubicBezTo>
                    <a:pt x="3" y="1"/>
                    <a:pt x="3" y="0"/>
                    <a:pt x="3" y="0"/>
                  </a:cubicBezTo>
                  <a:cubicBezTo>
                    <a:pt x="3" y="0"/>
                    <a:pt x="2" y="0"/>
                    <a:pt x="2" y="0"/>
                  </a:cubicBezTo>
                  <a:cubicBezTo>
                    <a:pt x="1" y="0"/>
                    <a:pt x="1" y="0"/>
                    <a:pt x="1" y="0"/>
                  </a:cubicBezTo>
                  <a:cubicBezTo>
                    <a:pt x="1" y="1"/>
                    <a:pt x="1" y="1"/>
                    <a:pt x="1" y="1"/>
                  </a:cubicBezTo>
                  <a:cubicBezTo>
                    <a:pt x="1" y="1"/>
                    <a:pt x="1" y="1"/>
                    <a:pt x="1" y="2"/>
                  </a:cubicBezTo>
                  <a:cubicBezTo>
                    <a:pt x="1" y="2"/>
                    <a:pt x="0" y="2"/>
                    <a:pt x="0" y="3"/>
                  </a:cubicBezTo>
                  <a:cubicBezTo>
                    <a:pt x="0" y="3"/>
                    <a:pt x="0" y="4"/>
                    <a:pt x="0" y="4"/>
                  </a:cubicBezTo>
                  <a:cubicBezTo>
                    <a:pt x="0" y="5"/>
                    <a:pt x="0" y="5"/>
                    <a:pt x="0" y="5"/>
                  </a:cubicBezTo>
                  <a:cubicBezTo>
                    <a:pt x="0" y="5"/>
                    <a:pt x="0" y="6"/>
                    <a:pt x="0" y="6"/>
                  </a:cubicBezTo>
                  <a:cubicBezTo>
                    <a:pt x="0" y="6"/>
                    <a:pt x="0" y="6"/>
                    <a:pt x="0" y="7"/>
                  </a:cubicBezTo>
                  <a:cubicBezTo>
                    <a:pt x="0" y="7"/>
                    <a:pt x="1" y="7"/>
                    <a:pt x="1" y="7"/>
                  </a:cubicBezTo>
                  <a:cubicBezTo>
                    <a:pt x="1" y="7"/>
                    <a:pt x="1" y="7"/>
                    <a:pt x="2" y="7"/>
                  </a:cubicBezTo>
                  <a:cubicBezTo>
                    <a:pt x="2" y="7"/>
                    <a:pt x="2" y="6"/>
                    <a:pt x="2" y="6"/>
                  </a:cubicBezTo>
                  <a:cubicBezTo>
                    <a:pt x="2" y="6"/>
                    <a:pt x="2" y="5"/>
                    <a:pt x="3" y="5"/>
                  </a:cubicBezTo>
                  <a:cubicBezTo>
                    <a:pt x="3" y="5"/>
                    <a:pt x="3" y="5"/>
                    <a:pt x="3" y="5"/>
                  </a:cubicBezTo>
                  <a:cubicBezTo>
                    <a:pt x="4" y="5"/>
                    <a:pt x="4" y="5"/>
                    <a:pt x="4" y="5"/>
                  </a:cubicBezTo>
                  <a:cubicBezTo>
                    <a:pt x="4" y="5"/>
                    <a:pt x="5" y="6"/>
                    <a:pt x="5" y="5"/>
                  </a:cubicBezTo>
                  <a:cubicBezTo>
                    <a:pt x="5" y="5"/>
                    <a:pt x="5" y="5"/>
                    <a:pt x="5" y="5"/>
                  </a:cubicBezTo>
                  <a:cubicBezTo>
                    <a:pt x="5" y="5"/>
                    <a:pt x="5" y="5"/>
                    <a:pt x="6" y="5"/>
                  </a:cubicBezTo>
                  <a:cubicBezTo>
                    <a:pt x="6" y="5"/>
                    <a:pt x="6" y="5"/>
                    <a:pt x="7" y="5"/>
                  </a:cubicBezTo>
                  <a:cubicBezTo>
                    <a:pt x="7" y="5"/>
                    <a:pt x="7" y="5"/>
                    <a:pt x="8" y="5"/>
                  </a:cubicBezTo>
                  <a:cubicBezTo>
                    <a:pt x="8" y="6"/>
                    <a:pt x="8" y="5"/>
                    <a:pt x="8" y="5"/>
                  </a:cubicBezTo>
                  <a:cubicBezTo>
                    <a:pt x="8" y="5"/>
                    <a:pt x="8" y="5"/>
                    <a:pt x="8" y="5"/>
                  </a:cubicBezTo>
                  <a:cubicBezTo>
                    <a:pt x="8" y="4"/>
                    <a:pt x="9" y="4"/>
                    <a:pt x="9" y="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38" name="Freeform 232"/>
            <p:cNvSpPr>
              <a:spLocks/>
            </p:cNvSpPr>
            <p:nvPr/>
          </p:nvSpPr>
          <p:spPr bwMode="auto">
            <a:xfrm>
              <a:off x="2055814" y="2697164"/>
              <a:ext cx="334963" cy="519113"/>
            </a:xfrm>
            <a:custGeom>
              <a:avLst/>
              <a:gdLst>
                <a:gd name="T0" fmla="*/ 31 w 31"/>
                <a:gd name="T1" fmla="*/ 33 h 48"/>
                <a:gd name="T2" fmla="*/ 30 w 31"/>
                <a:gd name="T3" fmla="*/ 30 h 48"/>
                <a:gd name="T4" fmla="*/ 28 w 31"/>
                <a:gd name="T5" fmla="*/ 27 h 48"/>
                <a:gd name="T6" fmla="*/ 28 w 31"/>
                <a:gd name="T7" fmla="*/ 24 h 48"/>
                <a:gd name="T8" fmla="*/ 28 w 31"/>
                <a:gd name="T9" fmla="*/ 20 h 48"/>
                <a:gd name="T10" fmla="*/ 27 w 31"/>
                <a:gd name="T11" fmla="*/ 18 h 48"/>
                <a:gd name="T12" fmla="*/ 23 w 31"/>
                <a:gd name="T13" fmla="*/ 17 h 48"/>
                <a:gd name="T14" fmla="*/ 19 w 31"/>
                <a:gd name="T15" fmla="*/ 16 h 48"/>
                <a:gd name="T16" fmla="*/ 17 w 31"/>
                <a:gd name="T17" fmla="*/ 12 h 48"/>
                <a:gd name="T18" fmla="*/ 15 w 31"/>
                <a:gd name="T19" fmla="*/ 9 h 48"/>
                <a:gd name="T20" fmla="*/ 16 w 31"/>
                <a:gd name="T21" fmla="*/ 5 h 48"/>
                <a:gd name="T22" fmla="*/ 19 w 31"/>
                <a:gd name="T23" fmla="*/ 3 h 48"/>
                <a:gd name="T24" fmla="*/ 20 w 31"/>
                <a:gd name="T25" fmla="*/ 2 h 48"/>
                <a:gd name="T26" fmla="*/ 20 w 31"/>
                <a:gd name="T27" fmla="*/ 0 h 48"/>
                <a:gd name="T28" fmla="*/ 17 w 31"/>
                <a:gd name="T29" fmla="*/ 2 h 48"/>
                <a:gd name="T30" fmla="*/ 13 w 31"/>
                <a:gd name="T31" fmla="*/ 3 h 48"/>
                <a:gd name="T32" fmla="*/ 10 w 31"/>
                <a:gd name="T33" fmla="*/ 4 h 48"/>
                <a:gd name="T34" fmla="*/ 9 w 31"/>
                <a:gd name="T35" fmla="*/ 9 h 48"/>
                <a:gd name="T36" fmla="*/ 7 w 31"/>
                <a:gd name="T37" fmla="*/ 10 h 48"/>
                <a:gd name="T38" fmla="*/ 4 w 31"/>
                <a:gd name="T39" fmla="*/ 12 h 48"/>
                <a:gd name="T40" fmla="*/ 4 w 31"/>
                <a:gd name="T41" fmla="*/ 14 h 48"/>
                <a:gd name="T42" fmla="*/ 3 w 31"/>
                <a:gd name="T43" fmla="*/ 15 h 48"/>
                <a:gd name="T44" fmla="*/ 4 w 31"/>
                <a:gd name="T45" fmla="*/ 18 h 48"/>
                <a:gd name="T46" fmla="*/ 3 w 31"/>
                <a:gd name="T47" fmla="*/ 22 h 48"/>
                <a:gd name="T48" fmla="*/ 2 w 31"/>
                <a:gd name="T49" fmla="*/ 27 h 48"/>
                <a:gd name="T50" fmla="*/ 0 w 31"/>
                <a:gd name="T51" fmla="*/ 30 h 48"/>
                <a:gd name="T52" fmla="*/ 1 w 31"/>
                <a:gd name="T53" fmla="*/ 32 h 48"/>
                <a:gd name="T54" fmla="*/ 4 w 31"/>
                <a:gd name="T55" fmla="*/ 34 h 48"/>
                <a:gd name="T56" fmla="*/ 6 w 31"/>
                <a:gd name="T57" fmla="*/ 34 h 48"/>
                <a:gd name="T58" fmla="*/ 8 w 31"/>
                <a:gd name="T59" fmla="*/ 36 h 48"/>
                <a:gd name="T60" fmla="*/ 11 w 31"/>
                <a:gd name="T61" fmla="*/ 37 h 48"/>
                <a:gd name="T62" fmla="*/ 13 w 31"/>
                <a:gd name="T63" fmla="*/ 40 h 48"/>
                <a:gd name="T64" fmla="*/ 15 w 31"/>
                <a:gd name="T65" fmla="*/ 43 h 48"/>
                <a:gd name="T66" fmla="*/ 18 w 31"/>
                <a:gd name="T67" fmla="*/ 42 h 48"/>
                <a:gd name="T68" fmla="*/ 20 w 31"/>
                <a:gd name="T69" fmla="*/ 43 h 48"/>
                <a:gd name="T70" fmla="*/ 22 w 31"/>
                <a:gd name="T71" fmla="*/ 44 h 48"/>
                <a:gd name="T72" fmla="*/ 20 w 31"/>
                <a:gd name="T73" fmla="*/ 46 h 48"/>
                <a:gd name="T74" fmla="*/ 21 w 31"/>
                <a:gd name="T75" fmla="*/ 48 h 48"/>
                <a:gd name="T76" fmla="*/ 23 w 31"/>
                <a:gd name="T77" fmla="*/ 46 h 48"/>
                <a:gd name="T78" fmla="*/ 23 w 31"/>
                <a:gd name="T79" fmla="*/ 41 h 48"/>
                <a:gd name="T80" fmla="*/ 22 w 31"/>
                <a:gd name="T81" fmla="*/ 36 h 48"/>
                <a:gd name="T82" fmla="*/ 24 w 31"/>
                <a:gd name="T83" fmla="*/ 34 h 48"/>
                <a:gd name="T84" fmla="*/ 23 w 31"/>
                <a:gd name="T85" fmla="*/ 31 h 48"/>
                <a:gd name="T86" fmla="*/ 28 w 31"/>
                <a:gd name="T87" fmla="*/ 3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 h="48">
                  <a:moveTo>
                    <a:pt x="29" y="32"/>
                  </a:moveTo>
                  <a:cubicBezTo>
                    <a:pt x="30" y="32"/>
                    <a:pt x="29" y="32"/>
                    <a:pt x="30" y="33"/>
                  </a:cubicBezTo>
                  <a:cubicBezTo>
                    <a:pt x="30" y="33"/>
                    <a:pt x="30" y="33"/>
                    <a:pt x="31" y="33"/>
                  </a:cubicBezTo>
                  <a:cubicBezTo>
                    <a:pt x="31" y="33"/>
                    <a:pt x="31" y="33"/>
                    <a:pt x="31" y="33"/>
                  </a:cubicBezTo>
                  <a:cubicBezTo>
                    <a:pt x="31" y="32"/>
                    <a:pt x="30" y="32"/>
                    <a:pt x="30" y="32"/>
                  </a:cubicBezTo>
                  <a:cubicBezTo>
                    <a:pt x="30" y="31"/>
                    <a:pt x="30" y="31"/>
                    <a:pt x="30" y="30"/>
                  </a:cubicBezTo>
                  <a:cubicBezTo>
                    <a:pt x="30" y="30"/>
                    <a:pt x="30" y="29"/>
                    <a:pt x="30" y="29"/>
                  </a:cubicBezTo>
                  <a:cubicBezTo>
                    <a:pt x="29" y="28"/>
                    <a:pt x="29" y="29"/>
                    <a:pt x="28" y="28"/>
                  </a:cubicBezTo>
                  <a:cubicBezTo>
                    <a:pt x="28" y="28"/>
                    <a:pt x="28" y="27"/>
                    <a:pt x="28" y="27"/>
                  </a:cubicBezTo>
                  <a:cubicBezTo>
                    <a:pt x="28" y="26"/>
                    <a:pt x="29" y="26"/>
                    <a:pt x="29" y="26"/>
                  </a:cubicBezTo>
                  <a:cubicBezTo>
                    <a:pt x="29" y="25"/>
                    <a:pt x="28" y="25"/>
                    <a:pt x="28" y="25"/>
                  </a:cubicBezTo>
                  <a:cubicBezTo>
                    <a:pt x="28" y="24"/>
                    <a:pt x="28" y="24"/>
                    <a:pt x="28" y="24"/>
                  </a:cubicBezTo>
                  <a:cubicBezTo>
                    <a:pt x="28" y="24"/>
                    <a:pt x="28" y="24"/>
                    <a:pt x="28" y="23"/>
                  </a:cubicBezTo>
                  <a:cubicBezTo>
                    <a:pt x="28" y="23"/>
                    <a:pt x="28" y="22"/>
                    <a:pt x="28" y="21"/>
                  </a:cubicBezTo>
                  <a:cubicBezTo>
                    <a:pt x="28" y="21"/>
                    <a:pt x="28" y="21"/>
                    <a:pt x="28" y="20"/>
                  </a:cubicBezTo>
                  <a:cubicBezTo>
                    <a:pt x="29" y="19"/>
                    <a:pt x="29" y="19"/>
                    <a:pt x="29" y="18"/>
                  </a:cubicBezTo>
                  <a:cubicBezTo>
                    <a:pt x="29" y="18"/>
                    <a:pt x="29" y="18"/>
                    <a:pt x="28" y="18"/>
                  </a:cubicBezTo>
                  <a:cubicBezTo>
                    <a:pt x="28" y="18"/>
                    <a:pt x="28" y="18"/>
                    <a:pt x="27" y="18"/>
                  </a:cubicBezTo>
                  <a:cubicBezTo>
                    <a:pt x="27" y="18"/>
                    <a:pt x="26" y="18"/>
                    <a:pt x="25" y="18"/>
                  </a:cubicBezTo>
                  <a:cubicBezTo>
                    <a:pt x="25" y="18"/>
                    <a:pt x="24" y="18"/>
                    <a:pt x="24" y="18"/>
                  </a:cubicBezTo>
                  <a:cubicBezTo>
                    <a:pt x="24" y="18"/>
                    <a:pt x="23" y="18"/>
                    <a:pt x="23" y="17"/>
                  </a:cubicBezTo>
                  <a:cubicBezTo>
                    <a:pt x="23" y="17"/>
                    <a:pt x="23" y="16"/>
                    <a:pt x="23" y="16"/>
                  </a:cubicBezTo>
                  <a:cubicBezTo>
                    <a:pt x="22" y="16"/>
                    <a:pt x="22" y="16"/>
                    <a:pt x="21" y="16"/>
                  </a:cubicBezTo>
                  <a:cubicBezTo>
                    <a:pt x="20" y="16"/>
                    <a:pt x="20" y="16"/>
                    <a:pt x="19" y="16"/>
                  </a:cubicBezTo>
                  <a:cubicBezTo>
                    <a:pt x="18" y="16"/>
                    <a:pt x="18" y="16"/>
                    <a:pt x="17" y="15"/>
                  </a:cubicBezTo>
                  <a:cubicBezTo>
                    <a:pt x="17" y="15"/>
                    <a:pt x="17" y="14"/>
                    <a:pt x="17" y="13"/>
                  </a:cubicBezTo>
                  <a:cubicBezTo>
                    <a:pt x="17" y="13"/>
                    <a:pt x="17" y="13"/>
                    <a:pt x="17" y="12"/>
                  </a:cubicBezTo>
                  <a:cubicBezTo>
                    <a:pt x="17" y="11"/>
                    <a:pt x="16" y="11"/>
                    <a:pt x="16" y="11"/>
                  </a:cubicBezTo>
                  <a:cubicBezTo>
                    <a:pt x="16" y="10"/>
                    <a:pt x="16" y="10"/>
                    <a:pt x="16" y="10"/>
                  </a:cubicBezTo>
                  <a:cubicBezTo>
                    <a:pt x="16" y="9"/>
                    <a:pt x="15" y="9"/>
                    <a:pt x="15" y="9"/>
                  </a:cubicBezTo>
                  <a:cubicBezTo>
                    <a:pt x="15" y="8"/>
                    <a:pt x="15" y="8"/>
                    <a:pt x="16" y="8"/>
                  </a:cubicBezTo>
                  <a:cubicBezTo>
                    <a:pt x="16" y="7"/>
                    <a:pt x="16" y="7"/>
                    <a:pt x="16" y="6"/>
                  </a:cubicBezTo>
                  <a:cubicBezTo>
                    <a:pt x="16" y="6"/>
                    <a:pt x="16" y="6"/>
                    <a:pt x="16" y="5"/>
                  </a:cubicBezTo>
                  <a:cubicBezTo>
                    <a:pt x="16" y="5"/>
                    <a:pt x="16" y="4"/>
                    <a:pt x="17" y="4"/>
                  </a:cubicBezTo>
                  <a:cubicBezTo>
                    <a:pt x="17" y="3"/>
                    <a:pt x="18" y="4"/>
                    <a:pt x="18" y="3"/>
                  </a:cubicBezTo>
                  <a:cubicBezTo>
                    <a:pt x="19" y="3"/>
                    <a:pt x="19" y="3"/>
                    <a:pt x="19" y="3"/>
                  </a:cubicBezTo>
                  <a:cubicBezTo>
                    <a:pt x="19" y="3"/>
                    <a:pt x="18" y="3"/>
                    <a:pt x="19" y="3"/>
                  </a:cubicBezTo>
                  <a:cubicBezTo>
                    <a:pt x="19" y="3"/>
                    <a:pt x="19" y="3"/>
                    <a:pt x="19" y="2"/>
                  </a:cubicBezTo>
                  <a:cubicBezTo>
                    <a:pt x="19" y="2"/>
                    <a:pt x="19" y="2"/>
                    <a:pt x="20" y="2"/>
                  </a:cubicBezTo>
                  <a:cubicBezTo>
                    <a:pt x="20" y="2"/>
                    <a:pt x="21" y="2"/>
                    <a:pt x="21" y="1"/>
                  </a:cubicBezTo>
                  <a:cubicBezTo>
                    <a:pt x="21" y="1"/>
                    <a:pt x="21" y="0"/>
                    <a:pt x="21" y="0"/>
                  </a:cubicBezTo>
                  <a:cubicBezTo>
                    <a:pt x="20" y="0"/>
                    <a:pt x="20" y="0"/>
                    <a:pt x="20" y="0"/>
                  </a:cubicBezTo>
                  <a:cubicBezTo>
                    <a:pt x="19" y="0"/>
                    <a:pt x="19" y="0"/>
                    <a:pt x="18" y="0"/>
                  </a:cubicBezTo>
                  <a:cubicBezTo>
                    <a:pt x="18" y="1"/>
                    <a:pt x="18" y="1"/>
                    <a:pt x="18" y="2"/>
                  </a:cubicBezTo>
                  <a:cubicBezTo>
                    <a:pt x="18" y="2"/>
                    <a:pt x="17" y="1"/>
                    <a:pt x="17" y="2"/>
                  </a:cubicBezTo>
                  <a:cubicBezTo>
                    <a:pt x="16" y="2"/>
                    <a:pt x="16" y="2"/>
                    <a:pt x="16" y="3"/>
                  </a:cubicBezTo>
                  <a:cubicBezTo>
                    <a:pt x="15" y="3"/>
                    <a:pt x="15" y="3"/>
                    <a:pt x="14" y="3"/>
                  </a:cubicBezTo>
                  <a:cubicBezTo>
                    <a:pt x="13" y="3"/>
                    <a:pt x="13" y="3"/>
                    <a:pt x="13" y="3"/>
                  </a:cubicBezTo>
                  <a:cubicBezTo>
                    <a:pt x="12" y="4"/>
                    <a:pt x="12" y="4"/>
                    <a:pt x="12" y="4"/>
                  </a:cubicBezTo>
                  <a:cubicBezTo>
                    <a:pt x="12" y="4"/>
                    <a:pt x="12" y="4"/>
                    <a:pt x="12" y="4"/>
                  </a:cubicBezTo>
                  <a:cubicBezTo>
                    <a:pt x="11" y="4"/>
                    <a:pt x="11" y="4"/>
                    <a:pt x="10" y="4"/>
                  </a:cubicBezTo>
                  <a:cubicBezTo>
                    <a:pt x="10" y="4"/>
                    <a:pt x="10" y="5"/>
                    <a:pt x="9" y="5"/>
                  </a:cubicBezTo>
                  <a:cubicBezTo>
                    <a:pt x="9" y="6"/>
                    <a:pt x="9" y="6"/>
                    <a:pt x="9" y="7"/>
                  </a:cubicBezTo>
                  <a:cubicBezTo>
                    <a:pt x="9" y="8"/>
                    <a:pt x="9" y="8"/>
                    <a:pt x="9" y="9"/>
                  </a:cubicBezTo>
                  <a:cubicBezTo>
                    <a:pt x="8" y="9"/>
                    <a:pt x="8" y="8"/>
                    <a:pt x="7" y="9"/>
                  </a:cubicBezTo>
                  <a:cubicBezTo>
                    <a:pt x="7" y="9"/>
                    <a:pt x="7" y="9"/>
                    <a:pt x="7" y="10"/>
                  </a:cubicBezTo>
                  <a:cubicBezTo>
                    <a:pt x="7" y="10"/>
                    <a:pt x="7" y="10"/>
                    <a:pt x="7" y="10"/>
                  </a:cubicBezTo>
                  <a:cubicBezTo>
                    <a:pt x="7" y="11"/>
                    <a:pt x="6" y="10"/>
                    <a:pt x="5" y="11"/>
                  </a:cubicBezTo>
                  <a:cubicBezTo>
                    <a:pt x="5" y="11"/>
                    <a:pt x="6" y="12"/>
                    <a:pt x="5" y="12"/>
                  </a:cubicBezTo>
                  <a:cubicBezTo>
                    <a:pt x="5" y="12"/>
                    <a:pt x="5" y="12"/>
                    <a:pt x="4" y="12"/>
                  </a:cubicBezTo>
                  <a:cubicBezTo>
                    <a:pt x="4" y="12"/>
                    <a:pt x="4" y="12"/>
                    <a:pt x="4" y="12"/>
                  </a:cubicBezTo>
                  <a:cubicBezTo>
                    <a:pt x="4" y="12"/>
                    <a:pt x="4" y="13"/>
                    <a:pt x="4" y="13"/>
                  </a:cubicBezTo>
                  <a:cubicBezTo>
                    <a:pt x="4" y="13"/>
                    <a:pt x="4" y="14"/>
                    <a:pt x="4" y="14"/>
                  </a:cubicBezTo>
                  <a:cubicBezTo>
                    <a:pt x="3" y="14"/>
                    <a:pt x="3" y="14"/>
                    <a:pt x="3" y="14"/>
                  </a:cubicBezTo>
                  <a:cubicBezTo>
                    <a:pt x="3" y="14"/>
                    <a:pt x="3" y="14"/>
                    <a:pt x="3" y="14"/>
                  </a:cubicBezTo>
                  <a:cubicBezTo>
                    <a:pt x="3" y="14"/>
                    <a:pt x="3" y="14"/>
                    <a:pt x="3" y="15"/>
                  </a:cubicBezTo>
                  <a:cubicBezTo>
                    <a:pt x="3" y="15"/>
                    <a:pt x="3" y="15"/>
                    <a:pt x="3" y="16"/>
                  </a:cubicBezTo>
                  <a:cubicBezTo>
                    <a:pt x="3" y="16"/>
                    <a:pt x="4" y="16"/>
                    <a:pt x="4" y="17"/>
                  </a:cubicBezTo>
                  <a:cubicBezTo>
                    <a:pt x="4" y="17"/>
                    <a:pt x="4" y="18"/>
                    <a:pt x="4" y="18"/>
                  </a:cubicBezTo>
                  <a:cubicBezTo>
                    <a:pt x="4" y="19"/>
                    <a:pt x="4" y="20"/>
                    <a:pt x="4" y="20"/>
                  </a:cubicBezTo>
                  <a:cubicBezTo>
                    <a:pt x="4" y="21"/>
                    <a:pt x="4" y="21"/>
                    <a:pt x="4" y="22"/>
                  </a:cubicBezTo>
                  <a:cubicBezTo>
                    <a:pt x="4" y="22"/>
                    <a:pt x="3" y="22"/>
                    <a:pt x="3" y="22"/>
                  </a:cubicBezTo>
                  <a:cubicBezTo>
                    <a:pt x="3" y="23"/>
                    <a:pt x="3" y="23"/>
                    <a:pt x="3" y="24"/>
                  </a:cubicBezTo>
                  <a:cubicBezTo>
                    <a:pt x="3" y="24"/>
                    <a:pt x="3" y="24"/>
                    <a:pt x="3" y="24"/>
                  </a:cubicBezTo>
                  <a:cubicBezTo>
                    <a:pt x="3" y="25"/>
                    <a:pt x="3" y="26"/>
                    <a:pt x="2" y="27"/>
                  </a:cubicBezTo>
                  <a:cubicBezTo>
                    <a:pt x="2" y="27"/>
                    <a:pt x="3" y="28"/>
                    <a:pt x="2" y="28"/>
                  </a:cubicBezTo>
                  <a:cubicBezTo>
                    <a:pt x="2" y="29"/>
                    <a:pt x="1" y="28"/>
                    <a:pt x="1" y="29"/>
                  </a:cubicBezTo>
                  <a:cubicBezTo>
                    <a:pt x="0" y="29"/>
                    <a:pt x="0" y="30"/>
                    <a:pt x="0" y="30"/>
                  </a:cubicBezTo>
                  <a:cubicBezTo>
                    <a:pt x="0" y="31"/>
                    <a:pt x="0" y="31"/>
                    <a:pt x="0" y="31"/>
                  </a:cubicBezTo>
                  <a:cubicBezTo>
                    <a:pt x="0" y="32"/>
                    <a:pt x="0" y="32"/>
                    <a:pt x="0" y="32"/>
                  </a:cubicBezTo>
                  <a:cubicBezTo>
                    <a:pt x="0" y="32"/>
                    <a:pt x="0" y="32"/>
                    <a:pt x="1" y="32"/>
                  </a:cubicBezTo>
                  <a:cubicBezTo>
                    <a:pt x="1" y="33"/>
                    <a:pt x="1" y="33"/>
                    <a:pt x="1" y="33"/>
                  </a:cubicBezTo>
                  <a:cubicBezTo>
                    <a:pt x="2" y="34"/>
                    <a:pt x="2" y="34"/>
                    <a:pt x="2" y="34"/>
                  </a:cubicBezTo>
                  <a:cubicBezTo>
                    <a:pt x="3" y="34"/>
                    <a:pt x="3" y="34"/>
                    <a:pt x="4" y="34"/>
                  </a:cubicBezTo>
                  <a:cubicBezTo>
                    <a:pt x="4" y="34"/>
                    <a:pt x="4" y="35"/>
                    <a:pt x="4" y="35"/>
                  </a:cubicBezTo>
                  <a:cubicBezTo>
                    <a:pt x="5" y="35"/>
                    <a:pt x="5" y="35"/>
                    <a:pt x="5" y="35"/>
                  </a:cubicBezTo>
                  <a:cubicBezTo>
                    <a:pt x="6" y="35"/>
                    <a:pt x="6" y="34"/>
                    <a:pt x="6" y="34"/>
                  </a:cubicBezTo>
                  <a:cubicBezTo>
                    <a:pt x="7" y="34"/>
                    <a:pt x="7" y="35"/>
                    <a:pt x="7" y="35"/>
                  </a:cubicBezTo>
                  <a:cubicBezTo>
                    <a:pt x="8" y="36"/>
                    <a:pt x="8" y="36"/>
                    <a:pt x="8" y="36"/>
                  </a:cubicBezTo>
                  <a:cubicBezTo>
                    <a:pt x="8" y="36"/>
                    <a:pt x="8" y="36"/>
                    <a:pt x="8" y="36"/>
                  </a:cubicBezTo>
                  <a:cubicBezTo>
                    <a:pt x="9" y="36"/>
                    <a:pt x="9" y="36"/>
                    <a:pt x="9" y="36"/>
                  </a:cubicBezTo>
                  <a:cubicBezTo>
                    <a:pt x="10" y="36"/>
                    <a:pt x="10" y="37"/>
                    <a:pt x="10" y="37"/>
                  </a:cubicBezTo>
                  <a:cubicBezTo>
                    <a:pt x="10" y="37"/>
                    <a:pt x="10" y="37"/>
                    <a:pt x="11" y="37"/>
                  </a:cubicBezTo>
                  <a:cubicBezTo>
                    <a:pt x="11" y="38"/>
                    <a:pt x="11" y="38"/>
                    <a:pt x="11" y="38"/>
                  </a:cubicBezTo>
                  <a:cubicBezTo>
                    <a:pt x="12" y="39"/>
                    <a:pt x="13" y="39"/>
                    <a:pt x="13" y="39"/>
                  </a:cubicBezTo>
                  <a:cubicBezTo>
                    <a:pt x="13" y="40"/>
                    <a:pt x="13" y="40"/>
                    <a:pt x="13" y="40"/>
                  </a:cubicBezTo>
                  <a:cubicBezTo>
                    <a:pt x="13" y="40"/>
                    <a:pt x="14" y="41"/>
                    <a:pt x="14" y="41"/>
                  </a:cubicBezTo>
                  <a:cubicBezTo>
                    <a:pt x="14" y="41"/>
                    <a:pt x="14" y="42"/>
                    <a:pt x="14" y="42"/>
                  </a:cubicBezTo>
                  <a:cubicBezTo>
                    <a:pt x="15" y="42"/>
                    <a:pt x="15" y="43"/>
                    <a:pt x="15" y="43"/>
                  </a:cubicBezTo>
                  <a:cubicBezTo>
                    <a:pt x="15" y="43"/>
                    <a:pt x="16" y="43"/>
                    <a:pt x="16" y="43"/>
                  </a:cubicBezTo>
                  <a:cubicBezTo>
                    <a:pt x="16" y="43"/>
                    <a:pt x="17" y="43"/>
                    <a:pt x="17" y="43"/>
                  </a:cubicBezTo>
                  <a:cubicBezTo>
                    <a:pt x="17" y="43"/>
                    <a:pt x="17" y="42"/>
                    <a:pt x="18" y="42"/>
                  </a:cubicBezTo>
                  <a:cubicBezTo>
                    <a:pt x="18" y="42"/>
                    <a:pt x="18" y="42"/>
                    <a:pt x="19" y="42"/>
                  </a:cubicBezTo>
                  <a:cubicBezTo>
                    <a:pt x="19" y="43"/>
                    <a:pt x="20" y="42"/>
                    <a:pt x="20" y="42"/>
                  </a:cubicBezTo>
                  <a:cubicBezTo>
                    <a:pt x="20" y="42"/>
                    <a:pt x="20" y="43"/>
                    <a:pt x="20" y="43"/>
                  </a:cubicBezTo>
                  <a:cubicBezTo>
                    <a:pt x="20" y="43"/>
                    <a:pt x="21" y="43"/>
                    <a:pt x="21" y="43"/>
                  </a:cubicBezTo>
                  <a:cubicBezTo>
                    <a:pt x="22" y="43"/>
                    <a:pt x="22" y="42"/>
                    <a:pt x="22" y="43"/>
                  </a:cubicBezTo>
                  <a:cubicBezTo>
                    <a:pt x="22" y="43"/>
                    <a:pt x="22" y="43"/>
                    <a:pt x="22" y="44"/>
                  </a:cubicBezTo>
                  <a:cubicBezTo>
                    <a:pt x="22" y="44"/>
                    <a:pt x="21" y="45"/>
                    <a:pt x="21" y="45"/>
                  </a:cubicBezTo>
                  <a:cubicBezTo>
                    <a:pt x="21" y="45"/>
                    <a:pt x="21" y="45"/>
                    <a:pt x="21" y="45"/>
                  </a:cubicBezTo>
                  <a:cubicBezTo>
                    <a:pt x="21" y="46"/>
                    <a:pt x="20" y="46"/>
                    <a:pt x="20" y="46"/>
                  </a:cubicBezTo>
                  <a:cubicBezTo>
                    <a:pt x="20" y="47"/>
                    <a:pt x="21" y="47"/>
                    <a:pt x="21" y="48"/>
                  </a:cubicBezTo>
                  <a:cubicBezTo>
                    <a:pt x="21" y="48"/>
                    <a:pt x="21" y="48"/>
                    <a:pt x="21" y="48"/>
                  </a:cubicBezTo>
                  <a:cubicBezTo>
                    <a:pt x="21" y="48"/>
                    <a:pt x="21" y="48"/>
                    <a:pt x="21" y="48"/>
                  </a:cubicBezTo>
                  <a:cubicBezTo>
                    <a:pt x="22" y="48"/>
                    <a:pt x="22" y="48"/>
                    <a:pt x="23" y="48"/>
                  </a:cubicBezTo>
                  <a:cubicBezTo>
                    <a:pt x="23" y="47"/>
                    <a:pt x="22" y="47"/>
                    <a:pt x="22" y="47"/>
                  </a:cubicBezTo>
                  <a:cubicBezTo>
                    <a:pt x="22" y="46"/>
                    <a:pt x="23" y="46"/>
                    <a:pt x="23" y="46"/>
                  </a:cubicBezTo>
                  <a:cubicBezTo>
                    <a:pt x="23" y="45"/>
                    <a:pt x="23" y="45"/>
                    <a:pt x="23" y="44"/>
                  </a:cubicBezTo>
                  <a:cubicBezTo>
                    <a:pt x="23" y="43"/>
                    <a:pt x="23" y="43"/>
                    <a:pt x="23" y="43"/>
                  </a:cubicBezTo>
                  <a:cubicBezTo>
                    <a:pt x="24" y="42"/>
                    <a:pt x="23" y="41"/>
                    <a:pt x="23" y="41"/>
                  </a:cubicBezTo>
                  <a:cubicBezTo>
                    <a:pt x="23" y="40"/>
                    <a:pt x="23" y="40"/>
                    <a:pt x="23" y="39"/>
                  </a:cubicBezTo>
                  <a:cubicBezTo>
                    <a:pt x="23" y="38"/>
                    <a:pt x="23" y="38"/>
                    <a:pt x="23" y="37"/>
                  </a:cubicBezTo>
                  <a:cubicBezTo>
                    <a:pt x="22" y="37"/>
                    <a:pt x="22" y="37"/>
                    <a:pt x="22" y="36"/>
                  </a:cubicBezTo>
                  <a:cubicBezTo>
                    <a:pt x="22" y="36"/>
                    <a:pt x="22" y="35"/>
                    <a:pt x="22" y="35"/>
                  </a:cubicBezTo>
                  <a:cubicBezTo>
                    <a:pt x="22" y="35"/>
                    <a:pt x="22" y="34"/>
                    <a:pt x="23" y="34"/>
                  </a:cubicBezTo>
                  <a:cubicBezTo>
                    <a:pt x="23" y="34"/>
                    <a:pt x="24" y="34"/>
                    <a:pt x="24" y="34"/>
                  </a:cubicBezTo>
                  <a:cubicBezTo>
                    <a:pt x="24" y="34"/>
                    <a:pt x="24" y="33"/>
                    <a:pt x="24" y="33"/>
                  </a:cubicBezTo>
                  <a:cubicBezTo>
                    <a:pt x="24" y="33"/>
                    <a:pt x="23" y="33"/>
                    <a:pt x="23" y="33"/>
                  </a:cubicBezTo>
                  <a:cubicBezTo>
                    <a:pt x="22" y="32"/>
                    <a:pt x="23" y="32"/>
                    <a:pt x="23" y="31"/>
                  </a:cubicBezTo>
                  <a:cubicBezTo>
                    <a:pt x="23" y="31"/>
                    <a:pt x="23" y="31"/>
                    <a:pt x="24" y="31"/>
                  </a:cubicBezTo>
                  <a:cubicBezTo>
                    <a:pt x="24" y="30"/>
                    <a:pt x="25" y="31"/>
                    <a:pt x="26" y="31"/>
                  </a:cubicBezTo>
                  <a:cubicBezTo>
                    <a:pt x="28" y="31"/>
                    <a:pt x="28" y="31"/>
                    <a:pt x="28" y="31"/>
                  </a:cubicBezTo>
                  <a:cubicBezTo>
                    <a:pt x="28" y="30"/>
                    <a:pt x="28" y="30"/>
                    <a:pt x="29" y="30"/>
                  </a:cubicBezTo>
                  <a:cubicBezTo>
                    <a:pt x="29" y="30"/>
                    <a:pt x="29" y="31"/>
                    <a:pt x="29" y="3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39" name="Freeform 233"/>
            <p:cNvSpPr>
              <a:spLocks/>
            </p:cNvSpPr>
            <p:nvPr/>
          </p:nvSpPr>
          <p:spPr bwMode="auto">
            <a:xfrm>
              <a:off x="2359026" y="3767139"/>
              <a:ext cx="420688" cy="941388"/>
            </a:xfrm>
            <a:custGeom>
              <a:avLst/>
              <a:gdLst>
                <a:gd name="T0" fmla="*/ 37 w 39"/>
                <a:gd name="T1" fmla="*/ 10 h 87"/>
                <a:gd name="T2" fmla="*/ 37 w 39"/>
                <a:gd name="T3" fmla="*/ 14 h 87"/>
                <a:gd name="T4" fmla="*/ 32 w 39"/>
                <a:gd name="T5" fmla="*/ 16 h 87"/>
                <a:gd name="T6" fmla="*/ 28 w 39"/>
                <a:gd name="T7" fmla="*/ 16 h 87"/>
                <a:gd name="T8" fmla="*/ 29 w 39"/>
                <a:gd name="T9" fmla="*/ 14 h 87"/>
                <a:gd name="T10" fmla="*/ 29 w 39"/>
                <a:gd name="T11" fmla="*/ 9 h 87"/>
                <a:gd name="T12" fmla="*/ 24 w 39"/>
                <a:gd name="T13" fmla="*/ 7 h 87"/>
                <a:gd name="T14" fmla="*/ 17 w 39"/>
                <a:gd name="T15" fmla="*/ 3 h 87"/>
                <a:gd name="T16" fmla="*/ 16 w 39"/>
                <a:gd name="T17" fmla="*/ 1 h 87"/>
                <a:gd name="T18" fmla="*/ 12 w 39"/>
                <a:gd name="T19" fmla="*/ 1 h 87"/>
                <a:gd name="T20" fmla="*/ 8 w 39"/>
                <a:gd name="T21" fmla="*/ 0 h 87"/>
                <a:gd name="T22" fmla="*/ 7 w 39"/>
                <a:gd name="T23" fmla="*/ 1 h 87"/>
                <a:gd name="T24" fmla="*/ 6 w 39"/>
                <a:gd name="T25" fmla="*/ 8 h 87"/>
                <a:gd name="T26" fmla="*/ 4 w 39"/>
                <a:gd name="T27" fmla="*/ 14 h 87"/>
                <a:gd name="T28" fmla="*/ 0 w 39"/>
                <a:gd name="T29" fmla="*/ 22 h 87"/>
                <a:gd name="T30" fmla="*/ 2 w 39"/>
                <a:gd name="T31" fmla="*/ 34 h 87"/>
                <a:gd name="T32" fmla="*/ 3 w 39"/>
                <a:gd name="T33" fmla="*/ 41 h 87"/>
                <a:gd name="T34" fmla="*/ 3 w 39"/>
                <a:gd name="T35" fmla="*/ 45 h 87"/>
                <a:gd name="T36" fmla="*/ 3 w 39"/>
                <a:gd name="T37" fmla="*/ 53 h 87"/>
                <a:gd name="T38" fmla="*/ 5 w 39"/>
                <a:gd name="T39" fmla="*/ 58 h 87"/>
                <a:gd name="T40" fmla="*/ 7 w 39"/>
                <a:gd name="T41" fmla="*/ 63 h 87"/>
                <a:gd name="T42" fmla="*/ 8 w 39"/>
                <a:gd name="T43" fmla="*/ 65 h 87"/>
                <a:gd name="T44" fmla="*/ 10 w 39"/>
                <a:gd name="T45" fmla="*/ 70 h 87"/>
                <a:gd name="T46" fmla="*/ 10 w 39"/>
                <a:gd name="T47" fmla="*/ 73 h 87"/>
                <a:gd name="T48" fmla="*/ 9 w 39"/>
                <a:gd name="T49" fmla="*/ 78 h 87"/>
                <a:gd name="T50" fmla="*/ 11 w 39"/>
                <a:gd name="T51" fmla="*/ 82 h 87"/>
                <a:gd name="T52" fmla="*/ 13 w 39"/>
                <a:gd name="T53" fmla="*/ 84 h 87"/>
                <a:gd name="T54" fmla="*/ 18 w 39"/>
                <a:gd name="T55" fmla="*/ 86 h 87"/>
                <a:gd name="T56" fmla="*/ 23 w 39"/>
                <a:gd name="T57" fmla="*/ 87 h 87"/>
                <a:gd name="T58" fmla="*/ 21 w 39"/>
                <a:gd name="T59" fmla="*/ 84 h 87"/>
                <a:gd name="T60" fmla="*/ 22 w 39"/>
                <a:gd name="T61" fmla="*/ 80 h 87"/>
                <a:gd name="T62" fmla="*/ 23 w 39"/>
                <a:gd name="T63" fmla="*/ 76 h 87"/>
                <a:gd name="T64" fmla="*/ 24 w 39"/>
                <a:gd name="T65" fmla="*/ 73 h 87"/>
                <a:gd name="T66" fmla="*/ 21 w 39"/>
                <a:gd name="T67" fmla="*/ 71 h 87"/>
                <a:gd name="T68" fmla="*/ 19 w 39"/>
                <a:gd name="T69" fmla="*/ 68 h 87"/>
                <a:gd name="T70" fmla="*/ 22 w 39"/>
                <a:gd name="T71" fmla="*/ 65 h 87"/>
                <a:gd name="T72" fmla="*/ 22 w 39"/>
                <a:gd name="T73" fmla="*/ 61 h 87"/>
                <a:gd name="T74" fmla="*/ 23 w 39"/>
                <a:gd name="T75" fmla="*/ 59 h 87"/>
                <a:gd name="T76" fmla="*/ 21 w 39"/>
                <a:gd name="T77" fmla="*/ 58 h 87"/>
                <a:gd name="T78" fmla="*/ 20 w 39"/>
                <a:gd name="T79" fmla="*/ 54 h 87"/>
                <a:gd name="T80" fmla="*/ 25 w 39"/>
                <a:gd name="T81" fmla="*/ 55 h 87"/>
                <a:gd name="T82" fmla="*/ 26 w 39"/>
                <a:gd name="T83" fmla="*/ 54 h 87"/>
                <a:gd name="T84" fmla="*/ 28 w 39"/>
                <a:gd name="T85" fmla="*/ 49 h 87"/>
                <a:gd name="T86" fmla="*/ 33 w 39"/>
                <a:gd name="T87" fmla="*/ 48 h 87"/>
                <a:gd name="T88" fmla="*/ 37 w 39"/>
                <a:gd name="T89" fmla="*/ 43 h 87"/>
                <a:gd name="T90" fmla="*/ 35 w 39"/>
                <a:gd name="T91" fmla="*/ 40 h 87"/>
                <a:gd name="T92" fmla="*/ 33 w 39"/>
                <a:gd name="T93" fmla="*/ 38 h 87"/>
                <a:gd name="T94" fmla="*/ 31 w 39"/>
                <a:gd name="T95" fmla="*/ 35 h 87"/>
                <a:gd name="T96" fmla="*/ 31 w 39"/>
                <a:gd name="T97" fmla="*/ 31 h 87"/>
                <a:gd name="T98" fmla="*/ 31 w 39"/>
                <a:gd name="T99" fmla="*/ 25 h 87"/>
                <a:gd name="T100" fmla="*/ 32 w 39"/>
                <a:gd name="T101" fmla="*/ 23 h 87"/>
                <a:gd name="T102" fmla="*/ 34 w 39"/>
                <a:gd name="T103" fmla="*/ 20 h 87"/>
                <a:gd name="T104" fmla="*/ 37 w 39"/>
                <a:gd name="T105" fmla="*/ 16 h 87"/>
                <a:gd name="T106" fmla="*/ 39 w 39"/>
                <a:gd name="T107" fmla="*/ 1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87">
                  <a:moveTo>
                    <a:pt x="39" y="12"/>
                  </a:moveTo>
                  <a:cubicBezTo>
                    <a:pt x="39" y="12"/>
                    <a:pt x="39" y="11"/>
                    <a:pt x="39" y="11"/>
                  </a:cubicBezTo>
                  <a:cubicBezTo>
                    <a:pt x="39" y="11"/>
                    <a:pt x="39" y="11"/>
                    <a:pt x="38" y="11"/>
                  </a:cubicBezTo>
                  <a:cubicBezTo>
                    <a:pt x="38" y="10"/>
                    <a:pt x="38" y="11"/>
                    <a:pt x="37" y="10"/>
                  </a:cubicBezTo>
                  <a:cubicBezTo>
                    <a:pt x="37" y="11"/>
                    <a:pt x="37" y="11"/>
                    <a:pt x="37" y="11"/>
                  </a:cubicBezTo>
                  <a:cubicBezTo>
                    <a:pt x="37" y="11"/>
                    <a:pt x="37" y="11"/>
                    <a:pt x="37" y="11"/>
                  </a:cubicBezTo>
                  <a:cubicBezTo>
                    <a:pt x="37" y="12"/>
                    <a:pt x="37" y="12"/>
                    <a:pt x="37" y="12"/>
                  </a:cubicBezTo>
                  <a:cubicBezTo>
                    <a:pt x="37" y="13"/>
                    <a:pt x="37" y="13"/>
                    <a:pt x="37" y="14"/>
                  </a:cubicBezTo>
                  <a:cubicBezTo>
                    <a:pt x="37" y="14"/>
                    <a:pt x="36" y="14"/>
                    <a:pt x="36" y="15"/>
                  </a:cubicBezTo>
                  <a:cubicBezTo>
                    <a:pt x="35" y="15"/>
                    <a:pt x="35" y="15"/>
                    <a:pt x="35" y="15"/>
                  </a:cubicBezTo>
                  <a:cubicBezTo>
                    <a:pt x="34" y="16"/>
                    <a:pt x="34" y="16"/>
                    <a:pt x="34" y="16"/>
                  </a:cubicBezTo>
                  <a:cubicBezTo>
                    <a:pt x="33" y="16"/>
                    <a:pt x="33" y="16"/>
                    <a:pt x="32" y="16"/>
                  </a:cubicBezTo>
                  <a:cubicBezTo>
                    <a:pt x="32" y="16"/>
                    <a:pt x="32" y="16"/>
                    <a:pt x="31" y="16"/>
                  </a:cubicBezTo>
                  <a:cubicBezTo>
                    <a:pt x="31" y="16"/>
                    <a:pt x="30" y="16"/>
                    <a:pt x="30" y="16"/>
                  </a:cubicBezTo>
                  <a:cubicBezTo>
                    <a:pt x="29" y="16"/>
                    <a:pt x="29" y="16"/>
                    <a:pt x="29" y="16"/>
                  </a:cubicBezTo>
                  <a:cubicBezTo>
                    <a:pt x="28" y="16"/>
                    <a:pt x="28" y="16"/>
                    <a:pt x="28" y="16"/>
                  </a:cubicBezTo>
                  <a:cubicBezTo>
                    <a:pt x="28" y="16"/>
                    <a:pt x="28" y="16"/>
                    <a:pt x="28" y="16"/>
                  </a:cubicBezTo>
                  <a:cubicBezTo>
                    <a:pt x="28" y="16"/>
                    <a:pt x="28" y="16"/>
                    <a:pt x="28" y="15"/>
                  </a:cubicBezTo>
                  <a:cubicBezTo>
                    <a:pt x="28" y="15"/>
                    <a:pt x="28" y="15"/>
                    <a:pt x="28" y="14"/>
                  </a:cubicBezTo>
                  <a:cubicBezTo>
                    <a:pt x="28" y="14"/>
                    <a:pt x="28" y="14"/>
                    <a:pt x="29" y="14"/>
                  </a:cubicBezTo>
                  <a:cubicBezTo>
                    <a:pt x="29" y="13"/>
                    <a:pt x="29" y="12"/>
                    <a:pt x="29" y="12"/>
                  </a:cubicBezTo>
                  <a:cubicBezTo>
                    <a:pt x="29" y="11"/>
                    <a:pt x="29" y="11"/>
                    <a:pt x="29" y="11"/>
                  </a:cubicBezTo>
                  <a:cubicBezTo>
                    <a:pt x="29" y="11"/>
                    <a:pt x="29" y="10"/>
                    <a:pt x="29" y="10"/>
                  </a:cubicBezTo>
                  <a:cubicBezTo>
                    <a:pt x="30" y="10"/>
                    <a:pt x="29" y="9"/>
                    <a:pt x="29" y="9"/>
                  </a:cubicBezTo>
                  <a:cubicBezTo>
                    <a:pt x="29" y="9"/>
                    <a:pt x="28" y="9"/>
                    <a:pt x="28" y="9"/>
                  </a:cubicBezTo>
                  <a:cubicBezTo>
                    <a:pt x="28" y="9"/>
                    <a:pt x="27" y="8"/>
                    <a:pt x="27" y="8"/>
                  </a:cubicBezTo>
                  <a:cubicBezTo>
                    <a:pt x="26" y="8"/>
                    <a:pt x="26" y="8"/>
                    <a:pt x="25" y="7"/>
                  </a:cubicBezTo>
                  <a:cubicBezTo>
                    <a:pt x="25" y="7"/>
                    <a:pt x="24" y="7"/>
                    <a:pt x="24" y="7"/>
                  </a:cubicBezTo>
                  <a:cubicBezTo>
                    <a:pt x="24" y="7"/>
                    <a:pt x="24" y="7"/>
                    <a:pt x="23" y="6"/>
                  </a:cubicBezTo>
                  <a:cubicBezTo>
                    <a:pt x="23" y="6"/>
                    <a:pt x="22" y="6"/>
                    <a:pt x="22" y="5"/>
                  </a:cubicBezTo>
                  <a:cubicBezTo>
                    <a:pt x="21" y="5"/>
                    <a:pt x="21" y="5"/>
                    <a:pt x="21" y="4"/>
                  </a:cubicBezTo>
                  <a:cubicBezTo>
                    <a:pt x="19" y="3"/>
                    <a:pt x="18" y="4"/>
                    <a:pt x="17" y="3"/>
                  </a:cubicBezTo>
                  <a:cubicBezTo>
                    <a:pt x="17" y="3"/>
                    <a:pt x="17" y="3"/>
                    <a:pt x="17" y="2"/>
                  </a:cubicBezTo>
                  <a:cubicBezTo>
                    <a:pt x="17" y="2"/>
                    <a:pt x="17" y="2"/>
                    <a:pt x="16" y="2"/>
                  </a:cubicBezTo>
                  <a:cubicBezTo>
                    <a:pt x="16" y="1"/>
                    <a:pt x="16" y="1"/>
                    <a:pt x="16" y="1"/>
                  </a:cubicBezTo>
                  <a:cubicBezTo>
                    <a:pt x="16" y="1"/>
                    <a:pt x="16" y="1"/>
                    <a:pt x="16" y="1"/>
                  </a:cubicBezTo>
                  <a:cubicBezTo>
                    <a:pt x="16" y="1"/>
                    <a:pt x="16" y="1"/>
                    <a:pt x="15" y="0"/>
                  </a:cubicBezTo>
                  <a:cubicBezTo>
                    <a:pt x="15" y="0"/>
                    <a:pt x="15" y="0"/>
                    <a:pt x="14" y="0"/>
                  </a:cubicBezTo>
                  <a:cubicBezTo>
                    <a:pt x="14" y="0"/>
                    <a:pt x="14" y="0"/>
                    <a:pt x="13" y="0"/>
                  </a:cubicBezTo>
                  <a:cubicBezTo>
                    <a:pt x="13" y="1"/>
                    <a:pt x="12" y="1"/>
                    <a:pt x="12" y="1"/>
                  </a:cubicBezTo>
                  <a:cubicBezTo>
                    <a:pt x="12" y="1"/>
                    <a:pt x="12" y="2"/>
                    <a:pt x="12" y="2"/>
                  </a:cubicBezTo>
                  <a:cubicBezTo>
                    <a:pt x="11" y="2"/>
                    <a:pt x="11" y="1"/>
                    <a:pt x="11" y="1"/>
                  </a:cubicBezTo>
                  <a:cubicBezTo>
                    <a:pt x="10" y="1"/>
                    <a:pt x="10" y="1"/>
                    <a:pt x="10" y="1"/>
                  </a:cubicBezTo>
                  <a:cubicBezTo>
                    <a:pt x="9" y="1"/>
                    <a:pt x="9" y="0"/>
                    <a:pt x="8" y="0"/>
                  </a:cubicBezTo>
                  <a:cubicBezTo>
                    <a:pt x="8" y="0"/>
                    <a:pt x="7" y="0"/>
                    <a:pt x="7" y="1"/>
                  </a:cubicBezTo>
                  <a:cubicBezTo>
                    <a:pt x="7" y="1"/>
                    <a:pt x="7" y="1"/>
                    <a:pt x="7" y="1"/>
                  </a:cubicBezTo>
                  <a:cubicBezTo>
                    <a:pt x="6" y="1"/>
                    <a:pt x="6" y="1"/>
                    <a:pt x="6" y="2"/>
                  </a:cubicBezTo>
                  <a:cubicBezTo>
                    <a:pt x="7" y="1"/>
                    <a:pt x="7" y="1"/>
                    <a:pt x="7" y="1"/>
                  </a:cubicBezTo>
                  <a:cubicBezTo>
                    <a:pt x="7" y="2"/>
                    <a:pt x="7" y="3"/>
                    <a:pt x="7" y="4"/>
                  </a:cubicBezTo>
                  <a:cubicBezTo>
                    <a:pt x="7" y="5"/>
                    <a:pt x="7" y="5"/>
                    <a:pt x="7" y="5"/>
                  </a:cubicBezTo>
                  <a:cubicBezTo>
                    <a:pt x="7" y="6"/>
                    <a:pt x="6" y="6"/>
                    <a:pt x="6" y="6"/>
                  </a:cubicBezTo>
                  <a:cubicBezTo>
                    <a:pt x="6" y="7"/>
                    <a:pt x="6" y="7"/>
                    <a:pt x="6" y="8"/>
                  </a:cubicBezTo>
                  <a:cubicBezTo>
                    <a:pt x="6" y="9"/>
                    <a:pt x="6" y="9"/>
                    <a:pt x="6" y="10"/>
                  </a:cubicBezTo>
                  <a:cubicBezTo>
                    <a:pt x="6" y="10"/>
                    <a:pt x="6" y="11"/>
                    <a:pt x="5" y="11"/>
                  </a:cubicBezTo>
                  <a:cubicBezTo>
                    <a:pt x="5" y="12"/>
                    <a:pt x="5" y="12"/>
                    <a:pt x="5" y="13"/>
                  </a:cubicBezTo>
                  <a:cubicBezTo>
                    <a:pt x="4" y="13"/>
                    <a:pt x="4" y="14"/>
                    <a:pt x="4" y="14"/>
                  </a:cubicBezTo>
                  <a:cubicBezTo>
                    <a:pt x="3" y="15"/>
                    <a:pt x="3" y="16"/>
                    <a:pt x="2" y="17"/>
                  </a:cubicBezTo>
                  <a:cubicBezTo>
                    <a:pt x="2" y="18"/>
                    <a:pt x="1" y="18"/>
                    <a:pt x="1" y="19"/>
                  </a:cubicBezTo>
                  <a:cubicBezTo>
                    <a:pt x="0" y="20"/>
                    <a:pt x="0" y="21"/>
                    <a:pt x="0" y="22"/>
                  </a:cubicBezTo>
                  <a:cubicBezTo>
                    <a:pt x="0" y="22"/>
                    <a:pt x="0" y="22"/>
                    <a:pt x="0" y="22"/>
                  </a:cubicBezTo>
                  <a:cubicBezTo>
                    <a:pt x="0" y="23"/>
                    <a:pt x="1" y="24"/>
                    <a:pt x="1" y="25"/>
                  </a:cubicBezTo>
                  <a:cubicBezTo>
                    <a:pt x="1" y="26"/>
                    <a:pt x="1" y="27"/>
                    <a:pt x="1" y="28"/>
                  </a:cubicBezTo>
                  <a:cubicBezTo>
                    <a:pt x="2" y="29"/>
                    <a:pt x="2" y="30"/>
                    <a:pt x="2" y="31"/>
                  </a:cubicBezTo>
                  <a:cubicBezTo>
                    <a:pt x="2" y="32"/>
                    <a:pt x="2" y="33"/>
                    <a:pt x="2" y="34"/>
                  </a:cubicBezTo>
                  <a:cubicBezTo>
                    <a:pt x="2" y="35"/>
                    <a:pt x="3" y="35"/>
                    <a:pt x="3" y="37"/>
                  </a:cubicBezTo>
                  <a:cubicBezTo>
                    <a:pt x="3" y="37"/>
                    <a:pt x="3" y="38"/>
                    <a:pt x="3" y="39"/>
                  </a:cubicBezTo>
                  <a:cubicBezTo>
                    <a:pt x="3" y="39"/>
                    <a:pt x="4" y="40"/>
                    <a:pt x="3" y="40"/>
                  </a:cubicBezTo>
                  <a:cubicBezTo>
                    <a:pt x="3" y="41"/>
                    <a:pt x="3" y="40"/>
                    <a:pt x="3" y="41"/>
                  </a:cubicBezTo>
                  <a:cubicBezTo>
                    <a:pt x="2" y="41"/>
                    <a:pt x="2" y="42"/>
                    <a:pt x="2" y="43"/>
                  </a:cubicBezTo>
                  <a:cubicBezTo>
                    <a:pt x="2" y="43"/>
                    <a:pt x="2" y="43"/>
                    <a:pt x="2" y="43"/>
                  </a:cubicBezTo>
                  <a:cubicBezTo>
                    <a:pt x="2" y="44"/>
                    <a:pt x="2" y="44"/>
                    <a:pt x="2" y="45"/>
                  </a:cubicBezTo>
                  <a:cubicBezTo>
                    <a:pt x="2" y="45"/>
                    <a:pt x="3" y="45"/>
                    <a:pt x="3" y="45"/>
                  </a:cubicBezTo>
                  <a:cubicBezTo>
                    <a:pt x="4" y="46"/>
                    <a:pt x="5" y="47"/>
                    <a:pt x="4" y="47"/>
                  </a:cubicBezTo>
                  <a:cubicBezTo>
                    <a:pt x="4" y="48"/>
                    <a:pt x="4" y="48"/>
                    <a:pt x="3" y="49"/>
                  </a:cubicBezTo>
                  <a:cubicBezTo>
                    <a:pt x="3" y="50"/>
                    <a:pt x="3" y="51"/>
                    <a:pt x="3" y="52"/>
                  </a:cubicBezTo>
                  <a:cubicBezTo>
                    <a:pt x="3" y="53"/>
                    <a:pt x="3" y="53"/>
                    <a:pt x="3" y="53"/>
                  </a:cubicBezTo>
                  <a:cubicBezTo>
                    <a:pt x="3" y="54"/>
                    <a:pt x="4" y="55"/>
                    <a:pt x="4" y="55"/>
                  </a:cubicBezTo>
                  <a:cubicBezTo>
                    <a:pt x="4" y="56"/>
                    <a:pt x="4" y="56"/>
                    <a:pt x="4" y="56"/>
                  </a:cubicBezTo>
                  <a:cubicBezTo>
                    <a:pt x="4" y="57"/>
                    <a:pt x="4" y="57"/>
                    <a:pt x="4" y="57"/>
                  </a:cubicBezTo>
                  <a:cubicBezTo>
                    <a:pt x="5" y="58"/>
                    <a:pt x="5" y="58"/>
                    <a:pt x="5" y="58"/>
                  </a:cubicBezTo>
                  <a:cubicBezTo>
                    <a:pt x="5" y="59"/>
                    <a:pt x="5" y="60"/>
                    <a:pt x="5" y="60"/>
                  </a:cubicBezTo>
                  <a:cubicBezTo>
                    <a:pt x="5" y="61"/>
                    <a:pt x="6" y="61"/>
                    <a:pt x="6" y="61"/>
                  </a:cubicBezTo>
                  <a:cubicBezTo>
                    <a:pt x="6" y="61"/>
                    <a:pt x="6" y="62"/>
                    <a:pt x="6" y="62"/>
                  </a:cubicBezTo>
                  <a:cubicBezTo>
                    <a:pt x="7" y="63"/>
                    <a:pt x="7" y="63"/>
                    <a:pt x="7" y="63"/>
                  </a:cubicBezTo>
                  <a:cubicBezTo>
                    <a:pt x="7" y="64"/>
                    <a:pt x="7" y="64"/>
                    <a:pt x="8" y="64"/>
                  </a:cubicBezTo>
                  <a:cubicBezTo>
                    <a:pt x="8" y="65"/>
                    <a:pt x="8" y="64"/>
                    <a:pt x="9" y="65"/>
                  </a:cubicBezTo>
                  <a:cubicBezTo>
                    <a:pt x="9" y="65"/>
                    <a:pt x="8" y="65"/>
                    <a:pt x="8" y="65"/>
                  </a:cubicBezTo>
                  <a:cubicBezTo>
                    <a:pt x="8" y="65"/>
                    <a:pt x="8" y="65"/>
                    <a:pt x="8" y="65"/>
                  </a:cubicBezTo>
                  <a:cubicBezTo>
                    <a:pt x="8" y="66"/>
                    <a:pt x="9" y="66"/>
                    <a:pt x="9" y="66"/>
                  </a:cubicBezTo>
                  <a:cubicBezTo>
                    <a:pt x="9" y="67"/>
                    <a:pt x="9" y="67"/>
                    <a:pt x="9" y="67"/>
                  </a:cubicBezTo>
                  <a:cubicBezTo>
                    <a:pt x="9" y="68"/>
                    <a:pt x="9" y="68"/>
                    <a:pt x="9" y="69"/>
                  </a:cubicBezTo>
                  <a:cubicBezTo>
                    <a:pt x="9" y="69"/>
                    <a:pt x="9" y="69"/>
                    <a:pt x="10" y="70"/>
                  </a:cubicBezTo>
                  <a:cubicBezTo>
                    <a:pt x="10" y="70"/>
                    <a:pt x="10" y="70"/>
                    <a:pt x="10" y="70"/>
                  </a:cubicBezTo>
                  <a:cubicBezTo>
                    <a:pt x="10" y="71"/>
                    <a:pt x="9" y="71"/>
                    <a:pt x="9" y="71"/>
                  </a:cubicBezTo>
                  <a:cubicBezTo>
                    <a:pt x="9" y="71"/>
                    <a:pt x="9" y="71"/>
                    <a:pt x="10" y="72"/>
                  </a:cubicBezTo>
                  <a:cubicBezTo>
                    <a:pt x="10" y="72"/>
                    <a:pt x="10" y="72"/>
                    <a:pt x="10" y="73"/>
                  </a:cubicBezTo>
                  <a:cubicBezTo>
                    <a:pt x="10" y="73"/>
                    <a:pt x="9" y="73"/>
                    <a:pt x="9" y="74"/>
                  </a:cubicBezTo>
                  <a:cubicBezTo>
                    <a:pt x="9" y="74"/>
                    <a:pt x="10" y="74"/>
                    <a:pt x="10" y="75"/>
                  </a:cubicBezTo>
                  <a:cubicBezTo>
                    <a:pt x="10" y="76"/>
                    <a:pt x="10" y="76"/>
                    <a:pt x="10" y="77"/>
                  </a:cubicBezTo>
                  <a:cubicBezTo>
                    <a:pt x="9" y="78"/>
                    <a:pt x="9" y="77"/>
                    <a:pt x="9" y="78"/>
                  </a:cubicBezTo>
                  <a:cubicBezTo>
                    <a:pt x="8" y="78"/>
                    <a:pt x="9" y="79"/>
                    <a:pt x="9" y="79"/>
                  </a:cubicBezTo>
                  <a:cubicBezTo>
                    <a:pt x="9" y="80"/>
                    <a:pt x="9" y="80"/>
                    <a:pt x="9" y="80"/>
                  </a:cubicBezTo>
                  <a:cubicBezTo>
                    <a:pt x="10" y="81"/>
                    <a:pt x="10" y="80"/>
                    <a:pt x="11" y="80"/>
                  </a:cubicBezTo>
                  <a:cubicBezTo>
                    <a:pt x="11" y="81"/>
                    <a:pt x="10" y="81"/>
                    <a:pt x="11" y="82"/>
                  </a:cubicBezTo>
                  <a:cubicBezTo>
                    <a:pt x="11" y="82"/>
                    <a:pt x="11" y="82"/>
                    <a:pt x="12" y="82"/>
                  </a:cubicBezTo>
                  <a:cubicBezTo>
                    <a:pt x="12" y="82"/>
                    <a:pt x="12" y="82"/>
                    <a:pt x="13" y="82"/>
                  </a:cubicBezTo>
                  <a:cubicBezTo>
                    <a:pt x="13" y="82"/>
                    <a:pt x="13" y="82"/>
                    <a:pt x="13" y="82"/>
                  </a:cubicBezTo>
                  <a:cubicBezTo>
                    <a:pt x="14" y="83"/>
                    <a:pt x="13" y="83"/>
                    <a:pt x="13" y="84"/>
                  </a:cubicBezTo>
                  <a:cubicBezTo>
                    <a:pt x="13" y="84"/>
                    <a:pt x="13" y="84"/>
                    <a:pt x="14" y="84"/>
                  </a:cubicBezTo>
                  <a:cubicBezTo>
                    <a:pt x="14" y="85"/>
                    <a:pt x="14" y="85"/>
                    <a:pt x="14" y="85"/>
                  </a:cubicBezTo>
                  <a:cubicBezTo>
                    <a:pt x="15" y="85"/>
                    <a:pt x="15" y="85"/>
                    <a:pt x="16" y="86"/>
                  </a:cubicBezTo>
                  <a:cubicBezTo>
                    <a:pt x="17" y="86"/>
                    <a:pt x="17" y="86"/>
                    <a:pt x="18" y="86"/>
                  </a:cubicBezTo>
                  <a:cubicBezTo>
                    <a:pt x="19" y="86"/>
                    <a:pt x="19" y="85"/>
                    <a:pt x="19" y="85"/>
                  </a:cubicBezTo>
                  <a:cubicBezTo>
                    <a:pt x="20" y="85"/>
                    <a:pt x="20" y="86"/>
                    <a:pt x="21" y="86"/>
                  </a:cubicBezTo>
                  <a:cubicBezTo>
                    <a:pt x="22" y="86"/>
                    <a:pt x="22" y="86"/>
                    <a:pt x="22" y="86"/>
                  </a:cubicBezTo>
                  <a:cubicBezTo>
                    <a:pt x="23" y="87"/>
                    <a:pt x="23" y="87"/>
                    <a:pt x="23" y="87"/>
                  </a:cubicBezTo>
                  <a:cubicBezTo>
                    <a:pt x="24" y="86"/>
                    <a:pt x="23" y="86"/>
                    <a:pt x="23" y="86"/>
                  </a:cubicBezTo>
                  <a:cubicBezTo>
                    <a:pt x="23" y="85"/>
                    <a:pt x="22" y="86"/>
                    <a:pt x="22" y="86"/>
                  </a:cubicBezTo>
                  <a:cubicBezTo>
                    <a:pt x="22" y="85"/>
                    <a:pt x="22" y="85"/>
                    <a:pt x="22" y="85"/>
                  </a:cubicBezTo>
                  <a:cubicBezTo>
                    <a:pt x="22" y="85"/>
                    <a:pt x="21" y="85"/>
                    <a:pt x="21" y="84"/>
                  </a:cubicBezTo>
                  <a:cubicBezTo>
                    <a:pt x="21" y="84"/>
                    <a:pt x="21" y="84"/>
                    <a:pt x="21" y="84"/>
                  </a:cubicBezTo>
                  <a:cubicBezTo>
                    <a:pt x="20" y="83"/>
                    <a:pt x="20" y="82"/>
                    <a:pt x="21" y="82"/>
                  </a:cubicBezTo>
                  <a:cubicBezTo>
                    <a:pt x="21" y="81"/>
                    <a:pt x="21" y="81"/>
                    <a:pt x="21" y="81"/>
                  </a:cubicBezTo>
                  <a:cubicBezTo>
                    <a:pt x="21" y="81"/>
                    <a:pt x="22" y="81"/>
                    <a:pt x="22" y="80"/>
                  </a:cubicBezTo>
                  <a:cubicBezTo>
                    <a:pt x="22" y="80"/>
                    <a:pt x="22" y="80"/>
                    <a:pt x="22" y="79"/>
                  </a:cubicBezTo>
                  <a:cubicBezTo>
                    <a:pt x="22" y="79"/>
                    <a:pt x="22" y="79"/>
                    <a:pt x="22" y="78"/>
                  </a:cubicBezTo>
                  <a:cubicBezTo>
                    <a:pt x="22" y="78"/>
                    <a:pt x="22" y="77"/>
                    <a:pt x="22" y="77"/>
                  </a:cubicBezTo>
                  <a:cubicBezTo>
                    <a:pt x="22" y="77"/>
                    <a:pt x="22" y="77"/>
                    <a:pt x="23" y="76"/>
                  </a:cubicBezTo>
                  <a:cubicBezTo>
                    <a:pt x="23" y="76"/>
                    <a:pt x="23" y="76"/>
                    <a:pt x="24" y="76"/>
                  </a:cubicBezTo>
                  <a:cubicBezTo>
                    <a:pt x="24" y="75"/>
                    <a:pt x="24" y="75"/>
                    <a:pt x="25" y="75"/>
                  </a:cubicBezTo>
                  <a:cubicBezTo>
                    <a:pt x="25" y="74"/>
                    <a:pt x="25" y="74"/>
                    <a:pt x="25" y="73"/>
                  </a:cubicBezTo>
                  <a:cubicBezTo>
                    <a:pt x="25" y="73"/>
                    <a:pt x="25" y="73"/>
                    <a:pt x="24" y="73"/>
                  </a:cubicBezTo>
                  <a:cubicBezTo>
                    <a:pt x="24" y="72"/>
                    <a:pt x="24" y="72"/>
                    <a:pt x="24" y="72"/>
                  </a:cubicBezTo>
                  <a:cubicBezTo>
                    <a:pt x="23" y="72"/>
                    <a:pt x="23" y="72"/>
                    <a:pt x="23" y="72"/>
                  </a:cubicBezTo>
                  <a:cubicBezTo>
                    <a:pt x="22" y="72"/>
                    <a:pt x="22" y="72"/>
                    <a:pt x="22" y="72"/>
                  </a:cubicBezTo>
                  <a:cubicBezTo>
                    <a:pt x="21" y="72"/>
                    <a:pt x="21" y="71"/>
                    <a:pt x="21" y="71"/>
                  </a:cubicBezTo>
                  <a:cubicBezTo>
                    <a:pt x="21" y="71"/>
                    <a:pt x="21" y="71"/>
                    <a:pt x="20" y="71"/>
                  </a:cubicBezTo>
                  <a:cubicBezTo>
                    <a:pt x="20" y="70"/>
                    <a:pt x="20" y="70"/>
                    <a:pt x="20" y="70"/>
                  </a:cubicBezTo>
                  <a:cubicBezTo>
                    <a:pt x="19" y="70"/>
                    <a:pt x="19" y="69"/>
                    <a:pt x="19" y="69"/>
                  </a:cubicBezTo>
                  <a:cubicBezTo>
                    <a:pt x="19" y="68"/>
                    <a:pt x="19" y="68"/>
                    <a:pt x="19" y="68"/>
                  </a:cubicBezTo>
                  <a:cubicBezTo>
                    <a:pt x="20" y="67"/>
                    <a:pt x="20" y="67"/>
                    <a:pt x="21" y="67"/>
                  </a:cubicBezTo>
                  <a:cubicBezTo>
                    <a:pt x="21" y="66"/>
                    <a:pt x="22" y="67"/>
                    <a:pt x="22" y="66"/>
                  </a:cubicBezTo>
                  <a:cubicBezTo>
                    <a:pt x="22" y="66"/>
                    <a:pt x="22" y="66"/>
                    <a:pt x="22" y="65"/>
                  </a:cubicBezTo>
                  <a:cubicBezTo>
                    <a:pt x="22" y="65"/>
                    <a:pt x="22" y="65"/>
                    <a:pt x="22" y="65"/>
                  </a:cubicBezTo>
                  <a:cubicBezTo>
                    <a:pt x="22" y="65"/>
                    <a:pt x="23" y="65"/>
                    <a:pt x="23" y="64"/>
                  </a:cubicBezTo>
                  <a:cubicBezTo>
                    <a:pt x="23" y="64"/>
                    <a:pt x="22" y="64"/>
                    <a:pt x="22" y="63"/>
                  </a:cubicBezTo>
                  <a:cubicBezTo>
                    <a:pt x="22" y="63"/>
                    <a:pt x="22" y="63"/>
                    <a:pt x="22" y="62"/>
                  </a:cubicBezTo>
                  <a:cubicBezTo>
                    <a:pt x="22" y="62"/>
                    <a:pt x="22" y="62"/>
                    <a:pt x="22" y="61"/>
                  </a:cubicBezTo>
                  <a:cubicBezTo>
                    <a:pt x="22" y="61"/>
                    <a:pt x="23" y="61"/>
                    <a:pt x="23" y="61"/>
                  </a:cubicBezTo>
                  <a:cubicBezTo>
                    <a:pt x="23" y="61"/>
                    <a:pt x="23" y="61"/>
                    <a:pt x="23" y="60"/>
                  </a:cubicBezTo>
                  <a:cubicBezTo>
                    <a:pt x="22" y="60"/>
                    <a:pt x="22" y="60"/>
                    <a:pt x="22" y="60"/>
                  </a:cubicBezTo>
                  <a:cubicBezTo>
                    <a:pt x="22" y="59"/>
                    <a:pt x="23" y="60"/>
                    <a:pt x="23" y="59"/>
                  </a:cubicBezTo>
                  <a:cubicBezTo>
                    <a:pt x="23" y="59"/>
                    <a:pt x="23" y="59"/>
                    <a:pt x="23" y="59"/>
                  </a:cubicBezTo>
                  <a:cubicBezTo>
                    <a:pt x="23" y="58"/>
                    <a:pt x="22" y="59"/>
                    <a:pt x="22" y="58"/>
                  </a:cubicBezTo>
                  <a:cubicBezTo>
                    <a:pt x="22" y="58"/>
                    <a:pt x="22" y="59"/>
                    <a:pt x="21" y="58"/>
                  </a:cubicBezTo>
                  <a:cubicBezTo>
                    <a:pt x="21" y="58"/>
                    <a:pt x="21" y="58"/>
                    <a:pt x="21" y="58"/>
                  </a:cubicBezTo>
                  <a:cubicBezTo>
                    <a:pt x="21" y="57"/>
                    <a:pt x="21" y="57"/>
                    <a:pt x="21" y="57"/>
                  </a:cubicBezTo>
                  <a:cubicBezTo>
                    <a:pt x="21" y="56"/>
                    <a:pt x="21" y="56"/>
                    <a:pt x="21" y="56"/>
                  </a:cubicBezTo>
                  <a:cubicBezTo>
                    <a:pt x="20" y="56"/>
                    <a:pt x="20" y="56"/>
                    <a:pt x="20" y="55"/>
                  </a:cubicBezTo>
                  <a:cubicBezTo>
                    <a:pt x="20" y="55"/>
                    <a:pt x="20" y="55"/>
                    <a:pt x="20" y="54"/>
                  </a:cubicBezTo>
                  <a:cubicBezTo>
                    <a:pt x="20" y="54"/>
                    <a:pt x="21" y="54"/>
                    <a:pt x="21" y="54"/>
                  </a:cubicBezTo>
                  <a:cubicBezTo>
                    <a:pt x="22" y="54"/>
                    <a:pt x="22" y="55"/>
                    <a:pt x="23" y="55"/>
                  </a:cubicBezTo>
                  <a:cubicBezTo>
                    <a:pt x="23" y="55"/>
                    <a:pt x="23" y="55"/>
                    <a:pt x="24" y="55"/>
                  </a:cubicBezTo>
                  <a:cubicBezTo>
                    <a:pt x="24" y="55"/>
                    <a:pt x="25" y="55"/>
                    <a:pt x="25" y="55"/>
                  </a:cubicBezTo>
                  <a:cubicBezTo>
                    <a:pt x="25" y="55"/>
                    <a:pt x="26" y="55"/>
                    <a:pt x="26" y="55"/>
                  </a:cubicBezTo>
                  <a:cubicBezTo>
                    <a:pt x="26" y="55"/>
                    <a:pt x="26" y="54"/>
                    <a:pt x="26" y="54"/>
                  </a:cubicBezTo>
                  <a:cubicBezTo>
                    <a:pt x="26" y="54"/>
                    <a:pt x="26" y="54"/>
                    <a:pt x="26" y="53"/>
                  </a:cubicBezTo>
                  <a:cubicBezTo>
                    <a:pt x="26" y="54"/>
                    <a:pt x="26" y="54"/>
                    <a:pt x="26" y="54"/>
                  </a:cubicBezTo>
                  <a:cubicBezTo>
                    <a:pt x="26" y="53"/>
                    <a:pt x="26" y="52"/>
                    <a:pt x="26" y="52"/>
                  </a:cubicBezTo>
                  <a:cubicBezTo>
                    <a:pt x="26" y="51"/>
                    <a:pt x="26" y="50"/>
                    <a:pt x="26" y="50"/>
                  </a:cubicBezTo>
                  <a:cubicBezTo>
                    <a:pt x="26" y="49"/>
                    <a:pt x="26" y="49"/>
                    <a:pt x="26" y="49"/>
                  </a:cubicBezTo>
                  <a:cubicBezTo>
                    <a:pt x="27" y="49"/>
                    <a:pt x="27" y="49"/>
                    <a:pt x="28" y="49"/>
                  </a:cubicBezTo>
                  <a:cubicBezTo>
                    <a:pt x="28" y="49"/>
                    <a:pt x="28" y="49"/>
                    <a:pt x="29" y="49"/>
                  </a:cubicBezTo>
                  <a:cubicBezTo>
                    <a:pt x="29" y="49"/>
                    <a:pt x="30" y="49"/>
                    <a:pt x="30" y="49"/>
                  </a:cubicBezTo>
                  <a:cubicBezTo>
                    <a:pt x="30" y="49"/>
                    <a:pt x="31" y="49"/>
                    <a:pt x="31" y="49"/>
                  </a:cubicBezTo>
                  <a:cubicBezTo>
                    <a:pt x="32" y="49"/>
                    <a:pt x="32" y="48"/>
                    <a:pt x="33" y="48"/>
                  </a:cubicBezTo>
                  <a:cubicBezTo>
                    <a:pt x="34" y="48"/>
                    <a:pt x="34" y="48"/>
                    <a:pt x="35" y="48"/>
                  </a:cubicBezTo>
                  <a:cubicBezTo>
                    <a:pt x="35" y="47"/>
                    <a:pt x="35" y="47"/>
                    <a:pt x="36" y="46"/>
                  </a:cubicBezTo>
                  <a:cubicBezTo>
                    <a:pt x="36" y="46"/>
                    <a:pt x="36" y="45"/>
                    <a:pt x="37" y="45"/>
                  </a:cubicBezTo>
                  <a:cubicBezTo>
                    <a:pt x="37" y="44"/>
                    <a:pt x="37" y="44"/>
                    <a:pt x="37" y="43"/>
                  </a:cubicBezTo>
                  <a:cubicBezTo>
                    <a:pt x="37" y="43"/>
                    <a:pt x="37" y="43"/>
                    <a:pt x="37" y="43"/>
                  </a:cubicBezTo>
                  <a:cubicBezTo>
                    <a:pt x="37" y="43"/>
                    <a:pt x="37" y="43"/>
                    <a:pt x="37" y="42"/>
                  </a:cubicBezTo>
                  <a:cubicBezTo>
                    <a:pt x="36" y="42"/>
                    <a:pt x="36" y="42"/>
                    <a:pt x="36" y="41"/>
                  </a:cubicBezTo>
                  <a:cubicBezTo>
                    <a:pt x="36" y="41"/>
                    <a:pt x="35" y="41"/>
                    <a:pt x="35" y="40"/>
                  </a:cubicBezTo>
                  <a:cubicBezTo>
                    <a:pt x="35" y="40"/>
                    <a:pt x="35" y="40"/>
                    <a:pt x="35" y="39"/>
                  </a:cubicBezTo>
                  <a:cubicBezTo>
                    <a:pt x="35" y="39"/>
                    <a:pt x="35" y="39"/>
                    <a:pt x="35" y="39"/>
                  </a:cubicBezTo>
                  <a:cubicBezTo>
                    <a:pt x="35" y="38"/>
                    <a:pt x="35" y="38"/>
                    <a:pt x="35" y="38"/>
                  </a:cubicBezTo>
                  <a:cubicBezTo>
                    <a:pt x="34" y="37"/>
                    <a:pt x="34" y="38"/>
                    <a:pt x="33" y="38"/>
                  </a:cubicBezTo>
                  <a:cubicBezTo>
                    <a:pt x="32" y="38"/>
                    <a:pt x="32" y="37"/>
                    <a:pt x="32" y="37"/>
                  </a:cubicBezTo>
                  <a:cubicBezTo>
                    <a:pt x="32" y="36"/>
                    <a:pt x="31" y="36"/>
                    <a:pt x="31" y="36"/>
                  </a:cubicBezTo>
                  <a:cubicBezTo>
                    <a:pt x="31" y="35"/>
                    <a:pt x="32" y="35"/>
                    <a:pt x="32" y="35"/>
                  </a:cubicBezTo>
                  <a:cubicBezTo>
                    <a:pt x="31" y="35"/>
                    <a:pt x="31" y="35"/>
                    <a:pt x="31" y="35"/>
                  </a:cubicBezTo>
                  <a:cubicBezTo>
                    <a:pt x="31" y="35"/>
                    <a:pt x="31" y="34"/>
                    <a:pt x="31" y="34"/>
                  </a:cubicBezTo>
                  <a:cubicBezTo>
                    <a:pt x="31" y="34"/>
                    <a:pt x="31" y="33"/>
                    <a:pt x="31" y="33"/>
                  </a:cubicBezTo>
                  <a:cubicBezTo>
                    <a:pt x="31" y="33"/>
                    <a:pt x="31" y="32"/>
                    <a:pt x="31" y="32"/>
                  </a:cubicBezTo>
                  <a:cubicBezTo>
                    <a:pt x="31" y="32"/>
                    <a:pt x="31" y="31"/>
                    <a:pt x="31" y="31"/>
                  </a:cubicBezTo>
                  <a:cubicBezTo>
                    <a:pt x="31" y="30"/>
                    <a:pt x="31" y="30"/>
                    <a:pt x="31" y="30"/>
                  </a:cubicBezTo>
                  <a:cubicBezTo>
                    <a:pt x="31" y="29"/>
                    <a:pt x="31" y="29"/>
                    <a:pt x="31" y="28"/>
                  </a:cubicBezTo>
                  <a:cubicBezTo>
                    <a:pt x="31" y="28"/>
                    <a:pt x="31" y="27"/>
                    <a:pt x="31" y="27"/>
                  </a:cubicBezTo>
                  <a:cubicBezTo>
                    <a:pt x="31" y="26"/>
                    <a:pt x="31" y="26"/>
                    <a:pt x="31" y="25"/>
                  </a:cubicBezTo>
                  <a:cubicBezTo>
                    <a:pt x="31" y="25"/>
                    <a:pt x="31" y="25"/>
                    <a:pt x="31" y="24"/>
                  </a:cubicBezTo>
                  <a:cubicBezTo>
                    <a:pt x="31" y="24"/>
                    <a:pt x="31" y="24"/>
                    <a:pt x="31" y="24"/>
                  </a:cubicBezTo>
                  <a:cubicBezTo>
                    <a:pt x="31" y="24"/>
                    <a:pt x="31" y="24"/>
                    <a:pt x="31" y="24"/>
                  </a:cubicBezTo>
                  <a:cubicBezTo>
                    <a:pt x="32" y="23"/>
                    <a:pt x="32" y="23"/>
                    <a:pt x="32" y="23"/>
                  </a:cubicBezTo>
                  <a:cubicBezTo>
                    <a:pt x="32" y="23"/>
                    <a:pt x="33" y="22"/>
                    <a:pt x="33" y="22"/>
                  </a:cubicBezTo>
                  <a:cubicBezTo>
                    <a:pt x="33" y="22"/>
                    <a:pt x="33" y="21"/>
                    <a:pt x="33" y="21"/>
                  </a:cubicBezTo>
                  <a:cubicBezTo>
                    <a:pt x="33" y="21"/>
                    <a:pt x="33" y="21"/>
                    <a:pt x="34" y="21"/>
                  </a:cubicBezTo>
                  <a:cubicBezTo>
                    <a:pt x="34" y="20"/>
                    <a:pt x="34" y="20"/>
                    <a:pt x="34" y="20"/>
                  </a:cubicBezTo>
                  <a:cubicBezTo>
                    <a:pt x="34" y="19"/>
                    <a:pt x="35" y="19"/>
                    <a:pt x="35" y="19"/>
                  </a:cubicBezTo>
                  <a:cubicBezTo>
                    <a:pt x="35" y="18"/>
                    <a:pt x="35" y="18"/>
                    <a:pt x="36" y="18"/>
                  </a:cubicBezTo>
                  <a:cubicBezTo>
                    <a:pt x="36" y="17"/>
                    <a:pt x="36" y="17"/>
                    <a:pt x="36" y="17"/>
                  </a:cubicBezTo>
                  <a:cubicBezTo>
                    <a:pt x="36" y="17"/>
                    <a:pt x="37" y="17"/>
                    <a:pt x="37" y="16"/>
                  </a:cubicBezTo>
                  <a:cubicBezTo>
                    <a:pt x="37" y="16"/>
                    <a:pt x="37" y="16"/>
                    <a:pt x="37" y="16"/>
                  </a:cubicBezTo>
                  <a:cubicBezTo>
                    <a:pt x="38" y="15"/>
                    <a:pt x="38" y="16"/>
                    <a:pt x="38" y="15"/>
                  </a:cubicBezTo>
                  <a:cubicBezTo>
                    <a:pt x="39" y="15"/>
                    <a:pt x="39" y="15"/>
                    <a:pt x="39" y="15"/>
                  </a:cubicBezTo>
                  <a:cubicBezTo>
                    <a:pt x="39" y="14"/>
                    <a:pt x="39" y="14"/>
                    <a:pt x="39" y="14"/>
                  </a:cubicBezTo>
                  <a:cubicBezTo>
                    <a:pt x="39" y="13"/>
                    <a:pt x="39" y="13"/>
                    <a:pt x="39" y="1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40" name="Freeform 234"/>
            <p:cNvSpPr>
              <a:spLocks/>
            </p:cNvSpPr>
            <p:nvPr/>
          </p:nvSpPr>
          <p:spPr bwMode="auto">
            <a:xfrm>
              <a:off x="2606676" y="4719639"/>
              <a:ext cx="107950" cy="65088"/>
            </a:xfrm>
            <a:custGeom>
              <a:avLst/>
              <a:gdLst>
                <a:gd name="T0" fmla="*/ 9 w 10"/>
                <a:gd name="T1" fmla="*/ 5 h 6"/>
                <a:gd name="T2" fmla="*/ 8 w 10"/>
                <a:gd name="T3" fmla="*/ 5 h 6"/>
                <a:gd name="T4" fmla="*/ 8 w 10"/>
                <a:gd name="T5" fmla="*/ 5 h 6"/>
                <a:gd name="T6" fmla="*/ 6 w 10"/>
                <a:gd name="T7" fmla="*/ 4 h 6"/>
                <a:gd name="T8" fmla="*/ 5 w 10"/>
                <a:gd name="T9" fmla="*/ 4 h 6"/>
                <a:gd name="T10" fmla="*/ 4 w 10"/>
                <a:gd name="T11" fmla="*/ 3 h 6"/>
                <a:gd name="T12" fmla="*/ 3 w 10"/>
                <a:gd name="T13" fmla="*/ 2 h 6"/>
                <a:gd name="T14" fmla="*/ 3 w 10"/>
                <a:gd name="T15" fmla="*/ 2 h 6"/>
                <a:gd name="T16" fmla="*/ 2 w 10"/>
                <a:gd name="T17" fmla="*/ 1 h 6"/>
                <a:gd name="T18" fmla="*/ 2 w 10"/>
                <a:gd name="T19" fmla="*/ 1 h 6"/>
                <a:gd name="T20" fmla="*/ 1 w 10"/>
                <a:gd name="T21" fmla="*/ 0 h 6"/>
                <a:gd name="T22" fmla="*/ 0 w 10"/>
                <a:gd name="T23" fmla="*/ 0 h 6"/>
                <a:gd name="T24" fmla="*/ 1 w 10"/>
                <a:gd name="T25" fmla="*/ 0 h 6"/>
                <a:gd name="T26" fmla="*/ 1 w 10"/>
                <a:gd name="T27" fmla="*/ 1 h 6"/>
                <a:gd name="T28" fmla="*/ 2 w 10"/>
                <a:gd name="T29" fmla="*/ 2 h 6"/>
                <a:gd name="T30" fmla="*/ 2 w 10"/>
                <a:gd name="T31" fmla="*/ 3 h 6"/>
                <a:gd name="T32" fmla="*/ 3 w 10"/>
                <a:gd name="T33" fmla="*/ 5 h 6"/>
                <a:gd name="T34" fmla="*/ 4 w 10"/>
                <a:gd name="T35" fmla="*/ 5 h 6"/>
                <a:gd name="T36" fmla="*/ 4 w 10"/>
                <a:gd name="T37" fmla="*/ 6 h 6"/>
                <a:gd name="T38" fmla="*/ 5 w 10"/>
                <a:gd name="T39" fmla="*/ 5 h 6"/>
                <a:gd name="T40" fmla="*/ 6 w 10"/>
                <a:gd name="T41" fmla="*/ 6 h 6"/>
                <a:gd name="T42" fmla="*/ 7 w 10"/>
                <a:gd name="T43" fmla="*/ 6 h 6"/>
                <a:gd name="T44" fmla="*/ 9 w 10"/>
                <a:gd name="T45" fmla="*/ 6 h 6"/>
                <a:gd name="T46" fmla="*/ 10 w 10"/>
                <a:gd name="T47" fmla="*/ 6 h 6"/>
                <a:gd name="T48" fmla="*/ 10 w 10"/>
                <a:gd name="T49" fmla="*/ 5 h 6"/>
                <a:gd name="T50" fmla="*/ 9 w 10"/>
                <a:gd name="T5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6">
                  <a:moveTo>
                    <a:pt x="9" y="5"/>
                  </a:moveTo>
                  <a:cubicBezTo>
                    <a:pt x="9" y="5"/>
                    <a:pt x="9" y="5"/>
                    <a:pt x="8" y="5"/>
                  </a:cubicBezTo>
                  <a:cubicBezTo>
                    <a:pt x="8" y="5"/>
                    <a:pt x="8" y="5"/>
                    <a:pt x="8" y="5"/>
                  </a:cubicBezTo>
                  <a:cubicBezTo>
                    <a:pt x="7" y="5"/>
                    <a:pt x="7" y="4"/>
                    <a:pt x="6" y="4"/>
                  </a:cubicBezTo>
                  <a:cubicBezTo>
                    <a:pt x="6" y="4"/>
                    <a:pt x="6" y="4"/>
                    <a:pt x="5" y="4"/>
                  </a:cubicBezTo>
                  <a:cubicBezTo>
                    <a:pt x="5" y="4"/>
                    <a:pt x="5" y="3"/>
                    <a:pt x="4" y="3"/>
                  </a:cubicBezTo>
                  <a:cubicBezTo>
                    <a:pt x="4" y="3"/>
                    <a:pt x="4" y="3"/>
                    <a:pt x="3" y="2"/>
                  </a:cubicBezTo>
                  <a:cubicBezTo>
                    <a:pt x="3" y="2"/>
                    <a:pt x="3" y="2"/>
                    <a:pt x="3" y="2"/>
                  </a:cubicBezTo>
                  <a:cubicBezTo>
                    <a:pt x="2" y="2"/>
                    <a:pt x="2" y="2"/>
                    <a:pt x="2" y="1"/>
                  </a:cubicBezTo>
                  <a:cubicBezTo>
                    <a:pt x="2" y="1"/>
                    <a:pt x="2" y="1"/>
                    <a:pt x="2" y="1"/>
                  </a:cubicBezTo>
                  <a:cubicBezTo>
                    <a:pt x="2" y="0"/>
                    <a:pt x="1" y="0"/>
                    <a:pt x="1" y="0"/>
                  </a:cubicBezTo>
                  <a:cubicBezTo>
                    <a:pt x="1" y="0"/>
                    <a:pt x="0" y="0"/>
                    <a:pt x="0" y="0"/>
                  </a:cubicBezTo>
                  <a:cubicBezTo>
                    <a:pt x="1" y="0"/>
                    <a:pt x="1" y="0"/>
                    <a:pt x="1" y="0"/>
                  </a:cubicBezTo>
                  <a:cubicBezTo>
                    <a:pt x="1" y="0"/>
                    <a:pt x="1" y="1"/>
                    <a:pt x="1" y="1"/>
                  </a:cubicBezTo>
                  <a:cubicBezTo>
                    <a:pt x="2" y="2"/>
                    <a:pt x="2" y="2"/>
                    <a:pt x="2" y="2"/>
                  </a:cubicBezTo>
                  <a:cubicBezTo>
                    <a:pt x="2" y="3"/>
                    <a:pt x="2" y="3"/>
                    <a:pt x="2" y="3"/>
                  </a:cubicBezTo>
                  <a:cubicBezTo>
                    <a:pt x="2" y="4"/>
                    <a:pt x="2" y="4"/>
                    <a:pt x="3" y="5"/>
                  </a:cubicBezTo>
                  <a:cubicBezTo>
                    <a:pt x="3" y="5"/>
                    <a:pt x="3" y="5"/>
                    <a:pt x="4" y="5"/>
                  </a:cubicBezTo>
                  <a:cubicBezTo>
                    <a:pt x="4" y="6"/>
                    <a:pt x="4" y="6"/>
                    <a:pt x="4" y="6"/>
                  </a:cubicBezTo>
                  <a:cubicBezTo>
                    <a:pt x="4" y="6"/>
                    <a:pt x="5" y="6"/>
                    <a:pt x="5" y="5"/>
                  </a:cubicBezTo>
                  <a:cubicBezTo>
                    <a:pt x="5" y="5"/>
                    <a:pt x="6" y="5"/>
                    <a:pt x="6" y="6"/>
                  </a:cubicBezTo>
                  <a:cubicBezTo>
                    <a:pt x="7" y="6"/>
                    <a:pt x="7" y="6"/>
                    <a:pt x="7" y="6"/>
                  </a:cubicBezTo>
                  <a:cubicBezTo>
                    <a:pt x="8" y="6"/>
                    <a:pt x="8" y="6"/>
                    <a:pt x="9" y="6"/>
                  </a:cubicBezTo>
                  <a:cubicBezTo>
                    <a:pt x="9" y="6"/>
                    <a:pt x="10" y="6"/>
                    <a:pt x="10" y="6"/>
                  </a:cubicBezTo>
                  <a:cubicBezTo>
                    <a:pt x="10" y="6"/>
                    <a:pt x="10" y="5"/>
                    <a:pt x="10" y="5"/>
                  </a:cubicBezTo>
                  <a:cubicBezTo>
                    <a:pt x="10" y="5"/>
                    <a:pt x="9" y="5"/>
                    <a:pt x="9"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41" name="Freeform 235"/>
            <p:cNvSpPr>
              <a:spLocks/>
            </p:cNvSpPr>
            <p:nvPr/>
          </p:nvSpPr>
          <p:spPr bwMode="auto">
            <a:xfrm>
              <a:off x="2606676" y="4394201"/>
              <a:ext cx="22225" cy="22225"/>
            </a:xfrm>
            <a:custGeom>
              <a:avLst/>
              <a:gdLst>
                <a:gd name="T0" fmla="*/ 1 w 2"/>
                <a:gd name="T1" fmla="*/ 2 h 2"/>
                <a:gd name="T2" fmla="*/ 1 w 2"/>
                <a:gd name="T3" fmla="*/ 2 h 2"/>
                <a:gd name="T4" fmla="*/ 2 w 2"/>
                <a:gd name="T5" fmla="*/ 2 h 2"/>
                <a:gd name="T6" fmla="*/ 2 w 2"/>
                <a:gd name="T7" fmla="*/ 1 h 2"/>
                <a:gd name="T8" fmla="*/ 2 w 2"/>
                <a:gd name="T9" fmla="*/ 1 h 2"/>
                <a:gd name="T10" fmla="*/ 2 w 2"/>
                <a:gd name="T11" fmla="*/ 0 h 2"/>
                <a:gd name="T12" fmla="*/ 1 w 2"/>
                <a:gd name="T13" fmla="*/ 0 h 2"/>
                <a:gd name="T14" fmla="*/ 1 w 2"/>
                <a:gd name="T15" fmla="*/ 0 h 2"/>
                <a:gd name="T16" fmla="*/ 1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1" y="2"/>
                    <a:pt x="1" y="2"/>
                  </a:cubicBezTo>
                  <a:cubicBezTo>
                    <a:pt x="2" y="2"/>
                    <a:pt x="2" y="2"/>
                    <a:pt x="2" y="2"/>
                  </a:cubicBezTo>
                  <a:cubicBezTo>
                    <a:pt x="2" y="2"/>
                    <a:pt x="2" y="2"/>
                    <a:pt x="2" y="1"/>
                  </a:cubicBezTo>
                  <a:cubicBezTo>
                    <a:pt x="2" y="1"/>
                    <a:pt x="2" y="1"/>
                    <a:pt x="2" y="1"/>
                  </a:cubicBezTo>
                  <a:cubicBezTo>
                    <a:pt x="2" y="1"/>
                    <a:pt x="2" y="0"/>
                    <a:pt x="2" y="0"/>
                  </a:cubicBezTo>
                  <a:cubicBezTo>
                    <a:pt x="2" y="0"/>
                    <a:pt x="2" y="0"/>
                    <a:pt x="1" y="0"/>
                  </a:cubicBezTo>
                  <a:cubicBezTo>
                    <a:pt x="1" y="0"/>
                    <a:pt x="1" y="0"/>
                    <a:pt x="1" y="0"/>
                  </a:cubicBezTo>
                  <a:cubicBezTo>
                    <a:pt x="0" y="0"/>
                    <a:pt x="1" y="1"/>
                    <a:pt x="1" y="1"/>
                  </a:cubicBezTo>
                  <a:cubicBezTo>
                    <a:pt x="1" y="1"/>
                    <a:pt x="0" y="1"/>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42" name="Freeform 236"/>
            <p:cNvSpPr>
              <a:spLocks/>
            </p:cNvSpPr>
            <p:nvPr/>
          </p:nvSpPr>
          <p:spPr bwMode="auto">
            <a:xfrm>
              <a:off x="5780089" y="1897064"/>
              <a:ext cx="346075" cy="271463"/>
            </a:xfrm>
            <a:custGeom>
              <a:avLst/>
              <a:gdLst>
                <a:gd name="T0" fmla="*/ 29 w 32"/>
                <a:gd name="T1" fmla="*/ 3 h 25"/>
                <a:gd name="T2" fmla="*/ 28 w 32"/>
                <a:gd name="T3" fmla="*/ 2 h 25"/>
                <a:gd name="T4" fmla="*/ 26 w 32"/>
                <a:gd name="T5" fmla="*/ 4 h 25"/>
                <a:gd name="T6" fmla="*/ 24 w 32"/>
                <a:gd name="T7" fmla="*/ 3 h 25"/>
                <a:gd name="T8" fmla="*/ 23 w 32"/>
                <a:gd name="T9" fmla="*/ 1 h 25"/>
                <a:gd name="T10" fmla="*/ 22 w 32"/>
                <a:gd name="T11" fmla="*/ 0 h 25"/>
                <a:gd name="T12" fmla="*/ 20 w 32"/>
                <a:gd name="T13" fmla="*/ 0 h 25"/>
                <a:gd name="T14" fmla="*/ 20 w 32"/>
                <a:gd name="T15" fmla="*/ 1 h 25"/>
                <a:gd name="T16" fmla="*/ 18 w 32"/>
                <a:gd name="T17" fmla="*/ 3 h 25"/>
                <a:gd name="T18" fmla="*/ 16 w 32"/>
                <a:gd name="T19" fmla="*/ 3 h 25"/>
                <a:gd name="T20" fmla="*/ 15 w 32"/>
                <a:gd name="T21" fmla="*/ 3 h 25"/>
                <a:gd name="T22" fmla="*/ 13 w 32"/>
                <a:gd name="T23" fmla="*/ 3 h 25"/>
                <a:gd name="T24" fmla="*/ 12 w 32"/>
                <a:gd name="T25" fmla="*/ 2 h 25"/>
                <a:gd name="T26" fmla="*/ 11 w 32"/>
                <a:gd name="T27" fmla="*/ 2 h 25"/>
                <a:gd name="T28" fmla="*/ 10 w 32"/>
                <a:gd name="T29" fmla="*/ 3 h 25"/>
                <a:gd name="T30" fmla="*/ 8 w 32"/>
                <a:gd name="T31" fmla="*/ 4 h 25"/>
                <a:gd name="T32" fmla="*/ 7 w 32"/>
                <a:gd name="T33" fmla="*/ 6 h 25"/>
                <a:gd name="T34" fmla="*/ 6 w 32"/>
                <a:gd name="T35" fmla="*/ 6 h 25"/>
                <a:gd name="T36" fmla="*/ 5 w 32"/>
                <a:gd name="T37" fmla="*/ 8 h 25"/>
                <a:gd name="T38" fmla="*/ 4 w 32"/>
                <a:gd name="T39" fmla="*/ 8 h 25"/>
                <a:gd name="T40" fmla="*/ 2 w 32"/>
                <a:gd name="T41" fmla="*/ 8 h 25"/>
                <a:gd name="T42" fmla="*/ 1 w 32"/>
                <a:gd name="T43" fmla="*/ 8 h 25"/>
                <a:gd name="T44" fmla="*/ 1 w 32"/>
                <a:gd name="T45" fmla="*/ 11 h 25"/>
                <a:gd name="T46" fmla="*/ 1 w 32"/>
                <a:gd name="T47" fmla="*/ 13 h 25"/>
                <a:gd name="T48" fmla="*/ 1 w 32"/>
                <a:gd name="T49" fmla="*/ 16 h 25"/>
                <a:gd name="T50" fmla="*/ 1 w 32"/>
                <a:gd name="T51" fmla="*/ 18 h 25"/>
                <a:gd name="T52" fmla="*/ 3 w 32"/>
                <a:gd name="T53" fmla="*/ 19 h 25"/>
                <a:gd name="T54" fmla="*/ 4 w 32"/>
                <a:gd name="T55" fmla="*/ 20 h 25"/>
                <a:gd name="T56" fmla="*/ 3 w 32"/>
                <a:gd name="T57" fmla="*/ 23 h 25"/>
                <a:gd name="T58" fmla="*/ 4 w 32"/>
                <a:gd name="T59" fmla="*/ 24 h 25"/>
                <a:gd name="T60" fmla="*/ 7 w 32"/>
                <a:gd name="T61" fmla="*/ 25 h 25"/>
                <a:gd name="T62" fmla="*/ 10 w 32"/>
                <a:gd name="T63" fmla="*/ 25 h 25"/>
                <a:gd name="T64" fmla="*/ 13 w 32"/>
                <a:gd name="T65" fmla="*/ 25 h 25"/>
                <a:gd name="T66" fmla="*/ 16 w 32"/>
                <a:gd name="T67" fmla="*/ 24 h 25"/>
                <a:gd name="T68" fmla="*/ 16 w 32"/>
                <a:gd name="T69" fmla="*/ 21 h 25"/>
                <a:gd name="T70" fmla="*/ 17 w 32"/>
                <a:gd name="T71" fmla="*/ 20 h 25"/>
                <a:gd name="T72" fmla="*/ 19 w 32"/>
                <a:gd name="T73" fmla="*/ 19 h 25"/>
                <a:gd name="T74" fmla="*/ 21 w 32"/>
                <a:gd name="T75" fmla="*/ 18 h 25"/>
                <a:gd name="T76" fmla="*/ 22 w 32"/>
                <a:gd name="T77" fmla="*/ 19 h 25"/>
                <a:gd name="T78" fmla="*/ 22 w 32"/>
                <a:gd name="T79" fmla="*/ 16 h 25"/>
                <a:gd name="T80" fmla="*/ 23 w 32"/>
                <a:gd name="T81" fmla="*/ 12 h 25"/>
                <a:gd name="T82" fmla="*/ 26 w 32"/>
                <a:gd name="T83" fmla="*/ 12 h 25"/>
                <a:gd name="T84" fmla="*/ 27 w 32"/>
                <a:gd name="T85" fmla="*/ 9 h 25"/>
                <a:gd name="T86" fmla="*/ 25 w 32"/>
                <a:gd name="T87" fmla="*/ 6 h 25"/>
                <a:gd name="T88" fmla="*/ 27 w 32"/>
                <a:gd name="T89" fmla="*/ 4 h 25"/>
                <a:gd name="T90" fmla="*/ 30 w 32"/>
                <a:gd name="T91" fmla="*/ 4 h 25"/>
                <a:gd name="T92" fmla="*/ 32 w 32"/>
                <a:gd name="T93" fmla="*/ 3 h 25"/>
                <a:gd name="T94" fmla="*/ 30 w 32"/>
                <a:gd name="T9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25">
                  <a:moveTo>
                    <a:pt x="30" y="3"/>
                  </a:moveTo>
                  <a:cubicBezTo>
                    <a:pt x="30" y="3"/>
                    <a:pt x="29" y="3"/>
                    <a:pt x="29" y="3"/>
                  </a:cubicBezTo>
                  <a:cubicBezTo>
                    <a:pt x="29" y="2"/>
                    <a:pt x="29" y="2"/>
                    <a:pt x="29" y="2"/>
                  </a:cubicBezTo>
                  <a:cubicBezTo>
                    <a:pt x="28" y="2"/>
                    <a:pt x="28" y="2"/>
                    <a:pt x="28" y="2"/>
                  </a:cubicBezTo>
                  <a:cubicBezTo>
                    <a:pt x="27" y="2"/>
                    <a:pt x="27" y="3"/>
                    <a:pt x="27" y="3"/>
                  </a:cubicBezTo>
                  <a:cubicBezTo>
                    <a:pt x="26" y="3"/>
                    <a:pt x="26" y="4"/>
                    <a:pt x="26" y="4"/>
                  </a:cubicBezTo>
                  <a:cubicBezTo>
                    <a:pt x="25" y="4"/>
                    <a:pt x="25" y="5"/>
                    <a:pt x="24" y="4"/>
                  </a:cubicBezTo>
                  <a:cubicBezTo>
                    <a:pt x="24" y="4"/>
                    <a:pt x="24" y="4"/>
                    <a:pt x="24" y="3"/>
                  </a:cubicBezTo>
                  <a:cubicBezTo>
                    <a:pt x="23" y="3"/>
                    <a:pt x="24" y="2"/>
                    <a:pt x="24" y="2"/>
                  </a:cubicBezTo>
                  <a:cubicBezTo>
                    <a:pt x="23" y="1"/>
                    <a:pt x="23" y="1"/>
                    <a:pt x="23" y="1"/>
                  </a:cubicBezTo>
                  <a:cubicBezTo>
                    <a:pt x="23" y="1"/>
                    <a:pt x="23" y="1"/>
                    <a:pt x="22" y="0"/>
                  </a:cubicBezTo>
                  <a:cubicBezTo>
                    <a:pt x="22" y="0"/>
                    <a:pt x="22" y="0"/>
                    <a:pt x="22" y="0"/>
                  </a:cubicBezTo>
                  <a:cubicBezTo>
                    <a:pt x="21" y="0"/>
                    <a:pt x="21" y="0"/>
                    <a:pt x="21" y="0"/>
                  </a:cubicBezTo>
                  <a:cubicBezTo>
                    <a:pt x="20" y="0"/>
                    <a:pt x="20" y="0"/>
                    <a:pt x="20" y="0"/>
                  </a:cubicBezTo>
                  <a:cubicBezTo>
                    <a:pt x="20" y="0"/>
                    <a:pt x="20" y="0"/>
                    <a:pt x="20" y="1"/>
                  </a:cubicBezTo>
                  <a:cubicBezTo>
                    <a:pt x="20" y="1"/>
                    <a:pt x="20" y="1"/>
                    <a:pt x="20" y="1"/>
                  </a:cubicBezTo>
                  <a:cubicBezTo>
                    <a:pt x="20" y="2"/>
                    <a:pt x="19" y="2"/>
                    <a:pt x="19" y="3"/>
                  </a:cubicBezTo>
                  <a:cubicBezTo>
                    <a:pt x="18" y="3"/>
                    <a:pt x="18" y="3"/>
                    <a:pt x="18" y="3"/>
                  </a:cubicBezTo>
                  <a:cubicBezTo>
                    <a:pt x="17" y="3"/>
                    <a:pt x="17" y="3"/>
                    <a:pt x="17" y="3"/>
                  </a:cubicBezTo>
                  <a:cubicBezTo>
                    <a:pt x="17" y="3"/>
                    <a:pt x="16" y="3"/>
                    <a:pt x="16" y="3"/>
                  </a:cubicBezTo>
                  <a:cubicBezTo>
                    <a:pt x="16" y="3"/>
                    <a:pt x="16" y="3"/>
                    <a:pt x="16" y="3"/>
                  </a:cubicBezTo>
                  <a:cubicBezTo>
                    <a:pt x="15" y="3"/>
                    <a:pt x="15" y="3"/>
                    <a:pt x="15" y="3"/>
                  </a:cubicBezTo>
                  <a:cubicBezTo>
                    <a:pt x="14" y="3"/>
                    <a:pt x="14" y="3"/>
                    <a:pt x="14" y="3"/>
                  </a:cubicBezTo>
                  <a:cubicBezTo>
                    <a:pt x="14" y="3"/>
                    <a:pt x="14" y="3"/>
                    <a:pt x="13" y="3"/>
                  </a:cubicBezTo>
                  <a:cubicBezTo>
                    <a:pt x="13" y="3"/>
                    <a:pt x="13" y="2"/>
                    <a:pt x="13" y="2"/>
                  </a:cubicBezTo>
                  <a:cubicBezTo>
                    <a:pt x="12" y="2"/>
                    <a:pt x="12" y="2"/>
                    <a:pt x="12" y="2"/>
                  </a:cubicBezTo>
                  <a:cubicBezTo>
                    <a:pt x="12" y="2"/>
                    <a:pt x="12" y="2"/>
                    <a:pt x="12" y="2"/>
                  </a:cubicBezTo>
                  <a:cubicBezTo>
                    <a:pt x="11" y="2"/>
                    <a:pt x="11" y="2"/>
                    <a:pt x="11" y="2"/>
                  </a:cubicBezTo>
                  <a:cubicBezTo>
                    <a:pt x="11" y="2"/>
                    <a:pt x="11" y="2"/>
                    <a:pt x="10" y="2"/>
                  </a:cubicBezTo>
                  <a:cubicBezTo>
                    <a:pt x="10" y="2"/>
                    <a:pt x="10" y="2"/>
                    <a:pt x="10" y="3"/>
                  </a:cubicBezTo>
                  <a:cubicBezTo>
                    <a:pt x="9" y="3"/>
                    <a:pt x="9" y="3"/>
                    <a:pt x="9" y="3"/>
                  </a:cubicBezTo>
                  <a:cubicBezTo>
                    <a:pt x="8" y="3"/>
                    <a:pt x="8" y="3"/>
                    <a:pt x="8" y="4"/>
                  </a:cubicBezTo>
                  <a:cubicBezTo>
                    <a:pt x="8" y="4"/>
                    <a:pt x="8" y="5"/>
                    <a:pt x="8" y="5"/>
                  </a:cubicBezTo>
                  <a:cubicBezTo>
                    <a:pt x="8" y="6"/>
                    <a:pt x="8" y="6"/>
                    <a:pt x="7" y="6"/>
                  </a:cubicBezTo>
                  <a:cubicBezTo>
                    <a:pt x="7" y="6"/>
                    <a:pt x="7" y="6"/>
                    <a:pt x="7" y="6"/>
                  </a:cubicBezTo>
                  <a:cubicBezTo>
                    <a:pt x="6" y="6"/>
                    <a:pt x="6" y="6"/>
                    <a:pt x="6" y="6"/>
                  </a:cubicBezTo>
                  <a:cubicBezTo>
                    <a:pt x="6" y="7"/>
                    <a:pt x="5" y="6"/>
                    <a:pt x="5" y="7"/>
                  </a:cubicBezTo>
                  <a:cubicBezTo>
                    <a:pt x="5" y="7"/>
                    <a:pt x="5" y="8"/>
                    <a:pt x="5" y="8"/>
                  </a:cubicBezTo>
                  <a:cubicBezTo>
                    <a:pt x="5" y="8"/>
                    <a:pt x="5" y="8"/>
                    <a:pt x="4" y="8"/>
                  </a:cubicBezTo>
                  <a:cubicBezTo>
                    <a:pt x="4" y="8"/>
                    <a:pt x="4" y="8"/>
                    <a:pt x="4" y="8"/>
                  </a:cubicBezTo>
                  <a:cubicBezTo>
                    <a:pt x="3" y="9"/>
                    <a:pt x="3" y="8"/>
                    <a:pt x="3" y="8"/>
                  </a:cubicBezTo>
                  <a:cubicBezTo>
                    <a:pt x="2" y="8"/>
                    <a:pt x="2" y="8"/>
                    <a:pt x="2" y="8"/>
                  </a:cubicBezTo>
                  <a:cubicBezTo>
                    <a:pt x="1" y="8"/>
                    <a:pt x="1" y="8"/>
                    <a:pt x="1" y="8"/>
                  </a:cubicBezTo>
                  <a:cubicBezTo>
                    <a:pt x="1" y="8"/>
                    <a:pt x="1" y="8"/>
                    <a:pt x="1" y="8"/>
                  </a:cubicBezTo>
                  <a:cubicBezTo>
                    <a:pt x="1" y="8"/>
                    <a:pt x="1" y="9"/>
                    <a:pt x="1" y="9"/>
                  </a:cubicBezTo>
                  <a:cubicBezTo>
                    <a:pt x="1" y="10"/>
                    <a:pt x="1" y="10"/>
                    <a:pt x="1" y="11"/>
                  </a:cubicBezTo>
                  <a:cubicBezTo>
                    <a:pt x="1" y="12"/>
                    <a:pt x="1" y="12"/>
                    <a:pt x="1" y="12"/>
                  </a:cubicBezTo>
                  <a:cubicBezTo>
                    <a:pt x="1" y="13"/>
                    <a:pt x="1" y="13"/>
                    <a:pt x="1" y="13"/>
                  </a:cubicBezTo>
                  <a:cubicBezTo>
                    <a:pt x="1" y="14"/>
                    <a:pt x="0" y="14"/>
                    <a:pt x="1" y="15"/>
                  </a:cubicBezTo>
                  <a:cubicBezTo>
                    <a:pt x="1" y="15"/>
                    <a:pt x="1" y="15"/>
                    <a:pt x="1" y="16"/>
                  </a:cubicBezTo>
                  <a:cubicBezTo>
                    <a:pt x="1" y="16"/>
                    <a:pt x="2" y="17"/>
                    <a:pt x="2" y="17"/>
                  </a:cubicBezTo>
                  <a:cubicBezTo>
                    <a:pt x="2" y="18"/>
                    <a:pt x="1" y="18"/>
                    <a:pt x="1" y="18"/>
                  </a:cubicBezTo>
                  <a:cubicBezTo>
                    <a:pt x="2" y="19"/>
                    <a:pt x="2" y="19"/>
                    <a:pt x="2" y="19"/>
                  </a:cubicBezTo>
                  <a:cubicBezTo>
                    <a:pt x="2" y="19"/>
                    <a:pt x="2" y="19"/>
                    <a:pt x="3" y="19"/>
                  </a:cubicBezTo>
                  <a:cubicBezTo>
                    <a:pt x="3" y="19"/>
                    <a:pt x="4" y="19"/>
                    <a:pt x="4" y="19"/>
                  </a:cubicBezTo>
                  <a:cubicBezTo>
                    <a:pt x="4" y="20"/>
                    <a:pt x="4" y="20"/>
                    <a:pt x="4" y="20"/>
                  </a:cubicBezTo>
                  <a:cubicBezTo>
                    <a:pt x="4" y="21"/>
                    <a:pt x="4" y="21"/>
                    <a:pt x="4" y="22"/>
                  </a:cubicBezTo>
                  <a:cubicBezTo>
                    <a:pt x="4" y="22"/>
                    <a:pt x="4" y="22"/>
                    <a:pt x="3" y="23"/>
                  </a:cubicBezTo>
                  <a:cubicBezTo>
                    <a:pt x="3" y="23"/>
                    <a:pt x="3" y="23"/>
                    <a:pt x="3" y="24"/>
                  </a:cubicBezTo>
                  <a:cubicBezTo>
                    <a:pt x="4" y="24"/>
                    <a:pt x="4" y="24"/>
                    <a:pt x="4" y="24"/>
                  </a:cubicBezTo>
                  <a:cubicBezTo>
                    <a:pt x="4" y="24"/>
                    <a:pt x="5" y="24"/>
                    <a:pt x="5" y="24"/>
                  </a:cubicBezTo>
                  <a:cubicBezTo>
                    <a:pt x="6" y="24"/>
                    <a:pt x="6" y="25"/>
                    <a:pt x="7" y="25"/>
                  </a:cubicBezTo>
                  <a:cubicBezTo>
                    <a:pt x="7" y="25"/>
                    <a:pt x="8" y="25"/>
                    <a:pt x="8" y="25"/>
                  </a:cubicBezTo>
                  <a:cubicBezTo>
                    <a:pt x="9" y="25"/>
                    <a:pt x="10" y="25"/>
                    <a:pt x="10" y="25"/>
                  </a:cubicBezTo>
                  <a:cubicBezTo>
                    <a:pt x="11" y="25"/>
                    <a:pt x="11" y="25"/>
                    <a:pt x="11" y="25"/>
                  </a:cubicBezTo>
                  <a:cubicBezTo>
                    <a:pt x="12" y="25"/>
                    <a:pt x="12" y="25"/>
                    <a:pt x="13" y="25"/>
                  </a:cubicBezTo>
                  <a:cubicBezTo>
                    <a:pt x="14" y="25"/>
                    <a:pt x="14" y="25"/>
                    <a:pt x="14" y="25"/>
                  </a:cubicBezTo>
                  <a:cubicBezTo>
                    <a:pt x="15" y="25"/>
                    <a:pt x="15" y="24"/>
                    <a:pt x="16" y="24"/>
                  </a:cubicBezTo>
                  <a:cubicBezTo>
                    <a:pt x="16" y="23"/>
                    <a:pt x="16" y="23"/>
                    <a:pt x="16" y="22"/>
                  </a:cubicBezTo>
                  <a:cubicBezTo>
                    <a:pt x="16" y="22"/>
                    <a:pt x="16" y="22"/>
                    <a:pt x="16" y="21"/>
                  </a:cubicBezTo>
                  <a:cubicBezTo>
                    <a:pt x="16" y="21"/>
                    <a:pt x="16" y="20"/>
                    <a:pt x="16" y="20"/>
                  </a:cubicBezTo>
                  <a:cubicBezTo>
                    <a:pt x="17" y="20"/>
                    <a:pt x="17" y="20"/>
                    <a:pt x="17" y="20"/>
                  </a:cubicBezTo>
                  <a:cubicBezTo>
                    <a:pt x="18" y="20"/>
                    <a:pt x="18" y="20"/>
                    <a:pt x="18" y="20"/>
                  </a:cubicBezTo>
                  <a:cubicBezTo>
                    <a:pt x="19" y="20"/>
                    <a:pt x="18" y="19"/>
                    <a:pt x="19" y="19"/>
                  </a:cubicBezTo>
                  <a:cubicBezTo>
                    <a:pt x="19" y="18"/>
                    <a:pt x="20" y="18"/>
                    <a:pt x="20" y="18"/>
                  </a:cubicBezTo>
                  <a:cubicBezTo>
                    <a:pt x="20" y="18"/>
                    <a:pt x="21" y="18"/>
                    <a:pt x="21" y="18"/>
                  </a:cubicBezTo>
                  <a:cubicBezTo>
                    <a:pt x="21" y="18"/>
                    <a:pt x="21" y="19"/>
                    <a:pt x="22" y="19"/>
                  </a:cubicBezTo>
                  <a:cubicBezTo>
                    <a:pt x="22" y="19"/>
                    <a:pt x="22" y="19"/>
                    <a:pt x="22" y="19"/>
                  </a:cubicBezTo>
                  <a:cubicBezTo>
                    <a:pt x="23" y="18"/>
                    <a:pt x="23" y="18"/>
                    <a:pt x="22" y="17"/>
                  </a:cubicBezTo>
                  <a:cubicBezTo>
                    <a:pt x="22" y="17"/>
                    <a:pt x="22" y="16"/>
                    <a:pt x="22" y="16"/>
                  </a:cubicBezTo>
                  <a:cubicBezTo>
                    <a:pt x="22" y="15"/>
                    <a:pt x="22" y="15"/>
                    <a:pt x="23" y="15"/>
                  </a:cubicBezTo>
                  <a:cubicBezTo>
                    <a:pt x="23" y="14"/>
                    <a:pt x="23" y="13"/>
                    <a:pt x="23" y="12"/>
                  </a:cubicBezTo>
                  <a:cubicBezTo>
                    <a:pt x="24" y="12"/>
                    <a:pt x="24" y="12"/>
                    <a:pt x="24" y="12"/>
                  </a:cubicBezTo>
                  <a:cubicBezTo>
                    <a:pt x="25" y="12"/>
                    <a:pt x="25" y="12"/>
                    <a:pt x="26" y="12"/>
                  </a:cubicBezTo>
                  <a:cubicBezTo>
                    <a:pt x="26" y="12"/>
                    <a:pt x="27" y="12"/>
                    <a:pt x="27" y="12"/>
                  </a:cubicBezTo>
                  <a:cubicBezTo>
                    <a:pt x="28" y="11"/>
                    <a:pt x="27" y="10"/>
                    <a:pt x="27" y="9"/>
                  </a:cubicBezTo>
                  <a:cubicBezTo>
                    <a:pt x="26" y="8"/>
                    <a:pt x="26" y="8"/>
                    <a:pt x="26" y="8"/>
                  </a:cubicBezTo>
                  <a:cubicBezTo>
                    <a:pt x="25" y="7"/>
                    <a:pt x="25" y="7"/>
                    <a:pt x="25" y="6"/>
                  </a:cubicBezTo>
                  <a:cubicBezTo>
                    <a:pt x="25" y="6"/>
                    <a:pt x="25" y="5"/>
                    <a:pt x="26" y="5"/>
                  </a:cubicBezTo>
                  <a:cubicBezTo>
                    <a:pt x="26" y="5"/>
                    <a:pt x="27" y="4"/>
                    <a:pt x="27" y="4"/>
                  </a:cubicBezTo>
                  <a:cubicBezTo>
                    <a:pt x="28" y="4"/>
                    <a:pt x="28" y="4"/>
                    <a:pt x="29" y="4"/>
                  </a:cubicBezTo>
                  <a:cubicBezTo>
                    <a:pt x="29" y="4"/>
                    <a:pt x="30" y="4"/>
                    <a:pt x="30" y="4"/>
                  </a:cubicBezTo>
                  <a:cubicBezTo>
                    <a:pt x="31" y="4"/>
                    <a:pt x="31" y="3"/>
                    <a:pt x="31" y="3"/>
                  </a:cubicBezTo>
                  <a:cubicBezTo>
                    <a:pt x="32" y="3"/>
                    <a:pt x="32" y="3"/>
                    <a:pt x="32" y="3"/>
                  </a:cubicBezTo>
                  <a:cubicBezTo>
                    <a:pt x="31" y="3"/>
                    <a:pt x="31" y="3"/>
                    <a:pt x="31" y="3"/>
                  </a:cubicBezTo>
                  <a:cubicBezTo>
                    <a:pt x="31" y="3"/>
                    <a:pt x="31" y="3"/>
                    <a:pt x="30"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43" name="Freeform 237"/>
            <p:cNvSpPr>
              <a:spLocks/>
            </p:cNvSpPr>
            <p:nvPr/>
          </p:nvSpPr>
          <p:spPr bwMode="auto">
            <a:xfrm>
              <a:off x="3740151" y="2222501"/>
              <a:ext cx="334963" cy="400050"/>
            </a:xfrm>
            <a:custGeom>
              <a:avLst/>
              <a:gdLst>
                <a:gd name="T0" fmla="*/ 29 w 31"/>
                <a:gd name="T1" fmla="*/ 35 h 37"/>
                <a:gd name="T2" fmla="*/ 30 w 31"/>
                <a:gd name="T3" fmla="*/ 33 h 37"/>
                <a:gd name="T4" fmla="*/ 28 w 31"/>
                <a:gd name="T5" fmla="*/ 32 h 37"/>
                <a:gd name="T6" fmla="*/ 27 w 31"/>
                <a:gd name="T7" fmla="*/ 15 h 37"/>
                <a:gd name="T8" fmla="*/ 31 w 31"/>
                <a:gd name="T9" fmla="*/ 8 h 37"/>
                <a:gd name="T10" fmla="*/ 22 w 31"/>
                <a:gd name="T11" fmla="*/ 0 h 37"/>
                <a:gd name="T12" fmla="*/ 13 w 31"/>
                <a:gd name="T13" fmla="*/ 5 h 37"/>
                <a:gd name="T14" fmla="*/ 12 w 31"/>
                <a:gd name="T15" fmla="*/ 13 h 37"/>
                <a:gd name="T16" fmla="*/ 11 w 31"/>
                <a:gd name="T17" fmla="*/ 13 h 37"/>
                <a:gd name="T18" fmla="*/ 11 w 31"/>
                <a:gd name="T19" fmla="*/ 18 h 37"/>
                <a:gd name="T20" fmla="*/ 0 w 31"/>
                <a:gd name="T21" fmla="*/ 18 h 37"/>
                <a:gd name="T22" fmla="*/ 1 w 31"/>
                <a:gd name="T23" fmla="*/ 20 h 37"/>
                <a:gd name="T24" fmla="*/ 2 w 31"/>
                <a:gd name="T25" fmla="*/ 22 h 37"/>
                <a:gd name="T26" fmla="*/ 1 w 31"/>
                <a:gd name="T27" fmla="*/ 24 h 37"/>
                <a:gd name="T28" fmla="*/ 2 w 31"/>
                <a:gd name="T29" fmla="*/ 25 h 37"/>
                <a:gd name="T30" fmla="*/ 3 w 31"/>
                <a:gd name="T31" fmla="*/ 26 h 37"/>
                <a:gd name="T32" fmla="*/ 3 w 31"/>
                <a:gd name="T33" fmla="*/ 27 h 37"/>
                <a:gd name="T34" fmla="*/ 2 w 31"/>
                <a:gd name="T35" fmla="*/ 30 h 37"/>
                <a:gd name="T36" fmla="*/ 1 w 31"/>
                <a:gd name="T37" fmla="*/ 33 h 37"/>
                <a:gd name="T38" fmla="*/ 2 w 31"/>
                <a:gd name="T39" fmla="*/ 32 h 37"/>
                <a:gd name="T40" fmla="*/ 4 w 31"/>
                <a:gd name="T41" fmla="*/ 32 h 37"/>
                <a:gd name="T42" fmla="*/ 6 w 31"/>
                <a:gd name="T43" fmla="*/ 32 h 37"/>
                <a:gd name="T44" fmla="*/ 7 w 31"/>
                <a:gd name="T45" fmla="*/ 33 h 37"/>
                <a:gd name="T46" fmla="*/ 9 w 31"/>
                <a:gd name="T47" fmla="*/ 33 h 37"/>
                <a:gd name="T48" fmla="*/ 10 w 31"/>
                <a:gd name="T49" fmla="*/ 35 h 37"/>
                <a:gd name="T50" fmla="*/ 11 w 31"/>
                <a:gd name="T51" fmla="*/ 36 h 37"/>
                <a:gd name="T52" fmla="*/ 12 w 31"/>
                <a:gd name="T53" fmla="*/ 37 h 37"/>
                <a:gd name="T54" fmla="*/ 13 w 31"/>
                <a:gd name="T55" fmla="*/ 36 h 37"/>
                <a:gd name="T56" fmla="*/ 13 w 31"/>
                <a:gd name="T57" fmla="*/ 35 h 37"/>
                <a:gd name="T58" fmla="*/ 15 w 31"/>
                <a:gd name="T59" fmla="*/ 36 h 37"/>
                <a:gd name="T60" fmla="*/ 16 w 31"/>
                <a:gd name="T61" fmla="*/ 35 h 37"/>
                <a:gd name="T62" fmla="*/ 18 w 31"/>
                <a:gd name="T63" fmla="*/ 35 h 37"/>
                <a:gd name="T64" fmla="*/ 19 w 31"/>
                <a:gd name="T65" fmla="*/ 34 h 37"/>
                <a:gd name="T66" fmla="*/ 28 w 31"/>
                <a:gd name="T67"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7">
                  <a:moveTo>
                    <a:pt x="29" y="35"/>
                  </a:moveTo>
                  <a:cubicBezTo>
                    <a:pt x="29" y="35"/>
                    <a:pt x="29" y="35"/>
                    <a:pt x="29" y="35"/>
                  </a:cubicBezTo>
                  <a:cubicBezTo>
                    <a:pt x="29" y="35"/>
                    <a:pt x="29" y="34"/>
                    <a:pt x="29" y="34"/>
                  </a:cubicBezTo>
                  <a:cubicBezTo>
                    <a:pt x="29" y="34"/>
                    <a:pt x="30" y="34"/>
                    <a:pt x="30" y="33"/>
                  </a:cubicBezTo>
                  <a:cubicBezTo>
                    <a:pt x="30" y="33"/>
                    <a:pt x="29" y="33"/>
                    <a:pt x="29" y="32"/>
                  </a:cubicBezTo>
                  <a:cubicBezTo>
                    <a:pt x="29" y="32"/>
                    <a:pt x="29" y="32"/>
                    <a:pt x="28" y="32"/>
                  </a:cubicBezTo>
                  <a:cubicBezTo>
                    <a:pt x="28" y="24"/>
                    <a:pt x="28" y="24"/>
                    <a:pt x="28" y="24"/>
                  </a:cubicBezTo>
                  <a:cubicBezTo>
                    <a:pt x="27" y="15"/>
                    <a:pt x="27" y="15"/>
                    <a:pt x="27" y="15"/>
                  </a:cubicBezTo>
                  <a:cubicBezTo>
                    <a:pt x="27" y="8"/>
                    <a:pt x="27" y="8"/>
                    <a:pt x="27" y="8"/>
                  </a:cubicBezTo>
                  <a:cubicBezTo>
                    <a:pt x="31" y="8"/>
                    <a:pt x="31" y="8"/>
                    <a:pt x="31" y="8"/>
                  </a:cubicBezTo>
                  <a:cubicBezTo>
                    <a:pt x="31" y="8"/>
                    <a:pt x="31" y="8"/>
                    <a:pt x="31" y="8"/>
                  </a:cubicBezTo>
                  <a:cubicBezTo>
                    <a:pt x="22" y="0"/>
                    <a:pt x="22" y="0"/>
                    <a:pt x="22" y="0"/>
                  </a:cubicBezTo>
                  <a:cubicBezTo>
                    <a:pt x="22" y="5"/>
                    <a:pt x="22" y="5"/>
                    <a:pt x="22" y="5"/>
                  </a:cubicBezTo>
                  <a:cubicBezTo>
                    <a:pt x="13" y="5"/>
                    <a:pt x="13" y="5"/>
                    <a:pt x="13" y="5"/>
                  </a:cubicBezTo>
                  <a:cubicBezTo>
                    <a:pt x="13" y="12"/>
                    <a:pt x="13" y="12"/>
                    <a:pt x="13" y="12"/>
                  </a:cubicBezTo>
                  <a:cubicBezTo>
                    <a:pt x="13" y="12"/>
                    <a:pt x="13" y="13"/>
                    <a:pt x="12" y="13"/>
                  </a:cubicBezTo>
                  <a:cubicBezTo>
                    <a:pt x="12" y="13"/>
                    <a:pt x="12" y="13"/>
                    <a:pt x="11" y="13"/>
                  </a:cubicBezTo>
                  <a:cubicBezTo>
                    <a:pt x="11" y="13"/>
                    <a:pt x="11" y="13"/>
                    <a:pt x="11" y="13"/>
                  </a:cubicBezTo>
                  <a:cubicBezTo>
                    <a:pt x="10" y="14"/>
                    <a:pt x="10" y="14"/>
                    <a:pt x="11" y="15"/>
                  </a:cubicBezTo>
                  <a:cubicBezTo>
                    <a:pt x="11" y="18"/>
                    <a:pt x="11" y="18"/>
                    <a:pt x="11" y="18"/>
                  </a:cubicBezTo>
                  <a:cubicBezTo>
                    <a:pt x="0" y="18"/>
                    <a:pt x="0" y="18"/>
                    <a:pt x="0" y="18"/>
                  </a:cubicBezTo>
                  <a:cubicBezTo>
                    <a:pt x="0" y="18"/>
                    <a:pt x="0" y="18"/>
                    <a:pt x="0" y="18"/>
                  </a:cubicBezTo>
                  <a:cubicBezTo>
                    <a:pt x="0" y="19"/>
                    <a:pt x="0" y="19"/>
                    <a:pt x="0" y="19"/>
                  </a:cubicBezTo>
                  <a:cubicBezTo>
                    <a:pt x="1" y="19"/>
                    <a:pt x="1" y="20"/>
                    <a:pt x="1" y="20"/>
                  </a:cubicBezTo>
                  <a:cubicBezTo>
                    <a:pt x="1" y="20"/>
                    <a:pt x="1" y="20"/>
                    <a:pt x="2" y="20"/>
                  </a:cubicBezTo>
                  <a:cubicBezTo>
                    <a:pt x="2" y="21"/>
                    <a:pt x="2" y="21"/>
                    <a:pt x="2" y="22"/>
                  </a:cubicBezTo>
                  <a:cubicBezTo>
                    <a:pt x="2" y="22"/>
                    <a:pt x="2" y="23"/>
                    <a:pt x="2" y="23"/>
                  </a:cubicBezTo>
                  <a:cubicBezTo>
                    <a:pt x="2" y="23"/>
                    <a:pt x="1" y="23"/>
                    <a:pt x="1" y="24"/>
                  </a:cubicBezTo>
                  <a:cubicBezTo>
                    <a:pt x="1" y="24"/>
                    <a:pt x="1" y="24"/>
                    <a:pt x="2" y="25"/>
                  </a:cubicBezTo>
                  <a:cubicBezTo>
                    <a:pt x="2" y="25"/>
                    <a:pt x="2" y="25"/>
                    <a:pt x="2" y="25"/>
                  </a:cubicBezTo>
                  <a:cubicBezTo>
                    <a:pt x="2" y="25"/>
                    <a:pt x="2" y="25"/>
                    <a:pt x="2" y="25"/>
                  </a:cubicBezTo>
                  <a:cubicBezTo>
                    <a:pt x="2" y="26"/>
                    <a:pt x="3" y="26"/>
                    <a:pt x="3" y="26"/>
                  </a:cubicBezTo>
                  <a:cubicBezTo>
                    <a:pt x="3" y="26"/>
                    <a:pt x="3" y="26"/>
                    <a:pt x="3" y="27"/>
                  </a:cubicBezTo>
                  <a:cubicBezTo>
                    <a:pt x="2" y="27"/>
                    <a:pt x="3" y="27"/>
                    <a:pt x="3" y="27"/>
                  </a:cubicBezTo>
                  <a:cubicBezTo>
                    <a:pt x="3" y="28"/>
                    <a:pt x="3" y="28"/>
                    <a:pt x="3" y="29"/>
                  </a:cubicBezTo>
                  <a:cubicBezTo>
                    <a:pt x="3" y="29"/>
                    <a:pt x="2" y="30"/>
                    <a:pt x="2" y="30"/>
                  </a:cubicBezTo>
                  <a:cubicBezTo>
                    <a:pt x="2" y="31"/>
                    <a:pt x="2" y="31"/>
                    <a:pt x="2" y="31"/>
                  </a:cubicBezTo>
                  <a:cubicBezTo>
                    <a:pt x="2" y="32"/>
                    <a:pt x="1" y="32"/>
                    <a:pt x="1" y="33"/>
                  </a:cubicBezTo>
                  <a:cubicBezTo>
                    <a:pt x="1" y="33"/>
                    <a:pt x="1" y="33"/>
                    <a:pt x="1" y="33"/>
                  </a:cubicBezTo>
                  <a:cubicBezTo>
                    <a:pt x="2" y="33"/>
                    <a:pt x="2" y="32"/>
                    <a:pt x="2" y="32"/>
                  </a:cubicBezTo>
                  <a:cubicBezTo>
                    <a:pt x="2" y="32"/>
                    <a:pt x="3" y="32"/>
                    <a:pt x="3" y="32"/>
                  </a:cubicBezTo>
                  <a:cubicBezTo>
                    <a:pt x="3" y="32"/>
                    <a:pt x="4" y="32"/>
                    <a:pt x="4" y="32"/>
                  </a:cubicBezTo>
                  <a:cubicBezTo>
                    <a:pt x="4" y="31"/>
                    <a:pt x="4" y="31"/>
                    <a:pt x="5" y="31"/>
                  </a:cubicBezTo>
                  <a:cubicBezTo>
                    <a:pt x="5" y="31"/>
                    <a:pt x="5" y="31"/>
                    <a:pt x="6" y="32"/>
                  </a:cubicBezTo>
                  <a:cubicBezTo>
                    <a:pt x="6" y="32"/>
                    <a:pt x="7" y="31"/>
                    <a:pt x="7" y="32"/>
                  </a:cubicBezTo>
                  <a:cubicBezTo>
                    <a:pt x="7" y="32"/>
                    <a:pt x="7" y="32"/>
                    <a:pt x="7" y="33"/>
                  </a:cubicBezTo>
                  <a:cubicBezTo>
                    <a:pt x="8" y="33"/>
                    <a:pt x="8" y="33"/>
                    <a:pt x="8" y="33"/>
                  </a:cubicBezTo>
                  <a:cubicBezTo>
                    <a:pt x="9" y="33"/>
                    <a:pt x="9" y="33"/>
                    <a:pt x="9" y="33"/>
                  </a:cubicBezTo>
                  <a:cubicBezTo>
                    <a:pt x="9" y="34"/>
                    <a:pt x="9" y="34"/>
                    <a:pt x="9" y="34"/>
                  </a:cubicBezTo>
                  <a:cubicBezTo>
                    <a:pt x="9" y="35"/>
                    <a:pt x="10" y="34"/>
                    <a:pt x="10" y="35"/>
                  </a:cubicBezTo>
                  <a:cubicBezTo>
                    <a:pt x="10" y="35"/>
                    <a:pt x="10" y="35"/>
                    <a:pt x="10" y="35"/>
                  </a:cubicBezTo>
                  <a:cubicBezTo>
                    <a:pt x="10" y="36"/>
                    <a:pt x="11" y="36"/>
                    <a:pt x="11" y="36"/>
                  </a:cubicBezTo>
                  <a:cubicBezTo>
                    <a:pt x="11" y="36"/>
                    <a:pt x="11" y="37"/>
                    <a:pt x="12" y="37"/>
                  </a:cubicBezTo>
                  <a:cubicBezTo>
                    <a:pt x="12" y="37"/>
                    <a:pt x="12" y="37"/>
                    <a:pt x="12" y="37"/>
                  </a:cubicBezTo>
                  <a:cubicBezTo>
                    <a:pt x="12" y="37"/>
                    <a:pt x="13" y="37"/>
                    <a:pt x="13" y="37"/>
                  </a:cubicBezTo>
                  <a:cubicBezTo>
                    <a:pt x="13" y="36"/>
                    <a:pt x="13" y="36"/>
                    <a:pt x="13" y="36"/>
                  </a:cubicBezTo>
                  <a:cubicBezTo>
                    <a:pt x="13" y="35"/>
                    <a:pt x="13" y="35"/>
                    <a:pt x="13" y="35"/>
                  </a:cubicBezTo>
                  <a:cubicBezTo>
                    <a:pt x="13" y="35"/>
                    <a:pt x="13" y="35"/>
                    <a:pt x="13" y="35"/>
                  </a:cubicBezTo>
                  <a:cubicBezTo>
                    <a:pt x="14" y="35"/>
                    <a:pt x="14" y="35"/>
                    <a:pt x="14" y="35"/>
                  </a:cubicBezTo>
                  <a:cubicBezTo>
                    <a:pt x="15" y="35"/>
                    <a:pt x="14" y="36"/>
                    <a:pt x="15" y="36"/>
                  </a:cubicBezTo>
                  <a:cubicBezTo>
                    <a:pt x="15" y="36"/>
                    <a:pt x="15" y="36"/>
                    <a:pt x="15" y="35"/>
                  </a:cubicBezTo>
                  <a:cubicBezTo>
                    <a:pt x="16" y="35"/>
                    <a:pt x="16" y="35"/>
                    <a:pt x="16" y="35"/>
                  </a:cubicBezTo>
                  <a:cubicBezTo>
                    <a:pt x="16" y="35"/>
                    <a:pt x="17" y="35"/>
                    <a:pt x="17" y="35"/>
                  </a:cubicBezTo>
                  <a:cubicBezTo>
                    <a:pt x="17" y="35"/>
                    <a:pt x="17" y="35"/>
                    <a:pt x="18" y="35"/>
                  </a:cubicBezTo>
                  <a:cubicBezTo>
                    <a:pt x="18" y="35"/>
                    <a:pt x="18" y="35"/>
                    <a:pt x="18" y="35"/>
                  </a:cubicBezTo>
                  <a:cubicBezTo>
                    <a:pt x="19" y="35"/>
                    <a:pt x="19" y="34"/>
                    <a:pt x="19" y="34"/>
                  </a:cubicBezTo>
                  <a:cubicBezTo>
                    <a:pt x="19" y="34"/>
                    <a:pt x="20" y="35"/>
                    <a:pt x="20" y="35"/>
                  </a:cubicBezTo>
                  <a:cubicBezTo>
                    <a:pt x="28" y="35"/>
                    <a:pt x="28" y="35"/>
                    <a:pt x="28" y="35"/>
                  </a:cubicBezTo>
                  <a:cubicBezTo>
                    <a:pt x="29" y="35"/>
                    <a:pt x="29" y="35"/>
                    <a:pt x="29" y="3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44" name="Rectangle 238"/>
            <p:cNvSpPr>
              <a:spLocks noChangeArrowheads="1"/>
            </p:cNvSpPr>
            <p:nvPr/>
          </p:nvSpPr>
          <p:spPr bwMode="auto">
            <a:xfrm>
              <a:off x="3967164" y="2222501"/>
              <a:ext cx="11113" cy="1588"/>
            </a:xfrm>
            <a:prstGeom prst="rect">
              <a:avLst/>
            </a:prstGeom>
            <a:grpFill/>
            <a:ln w="3175">
              <a:solidFill>
                <a:schemeClr val="tx1">
                  <a:alpha val="15000"/>
                </a:schemeClr>
              </a:solidFill>
              <a:miter lim="800000"/>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45" name="Freeform 239"/>
            <p:cNvSpPr>
              <a:spLocks/>
            </p:cNvSpPr>
            <p:nvPr/>
          </p:nvSpPr>
          <p:spPr bwMode="auto">
            <a:xfrm>
              <a:off x="3967164" y="2222501"/>
              <a:ext cx="11113" cy="0"/>
            </a:xfrm>
            <a:custGeom>
              <a:avLst/>
              <a:gdLst>
                <a:gd name="T0" fmla="*/ 0 w 7"/>
                <a:gd name="T1" fmla="*/ 7 w 7"/>
                <a:gd name="T2" fmla="*/ 7 w 7"/>
                <a:gd name="T3" fmla="*/ 0 w 7"/>
              </a:gdLst>
              <a:ahLst/>
              <a:cxnLst>
                <a:cxn ang="0">
                  <a:pos x="T0" y="0"/>
                </a:cxn>
                <a:cxn ang="0">
                  <a:pos x="T1" y="0"/>
                </a:cxn>
                <a:cxn ang="0">
                  <a:pos x="T2" y="0"/>
                </a:cxn>
                <a:cxn ang="0">
                  <a:pos x="T3" y="0"/>
                </a:cxn>
              </a:cxnLst>
              <a:rect l="0" t="0" r="r" b="b"/>
              <a:pathLst>
                <a:path w="7">
                  <a:moveTo>
                    <a:pt x="0" y="0"/>
                  </a:moveTo>
                  <a:lnTo>
                    <a:pt x="7" y="0"/>
                  </a:lnTo>
                  <a:lnTo>
                    <a:pt x="7" y="0"/>
                  </a:lnTo>
                  <a:lnTo>
                    <a:pt x="0" y="0"/>
                  </a:lnTo>
                </a:path>
              </a:pathLst>
            </a:custGeom>
            <a:grpFill/>
            <a:ln w="3175">
              <a:solidFill>
                <a:schemeClr val="tx1">
                  <a:alpha val="15000"/>
                </a:schemeClr>
              </a:solidFill>
              <a:round/>
              <a:headEnd/>
              <a:tailEnd/>
            </a:ln>
            <a:extLst/>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46" name="Freeform 240"/>
            <p:cNvSpPr>
              <a:spLocks/>
            </p:cNvSpPr>
            <p:nvPr/>
          </p:nvSpPr>
          <p:spPr bwMode="auto">
            <a:xfrm>
              <a:off x="4495801" y="2957514"/>
              <a:ext cx="204788" cy="280988"/>
            </a:xfrm>
            <a:custGeom>
              <a:avLst/>
              <a:gdLst>
                <a:gd name="T0" fmla="*/ 13 w 19"/>
                <a:gd name="T1" fmla="*/ 21 h 26"/>
                <a:gd name="T2" fmla="*/ 13 w 19"/>
                <a:gd name="T3" fmla="*/ 18 h 26"/>
                <a:gd name="T4" fmla="*/ 13 w 19"/>
                <a:gd name="T5" fmla="*/ 17 h 26"/>
                <a:gd name="T6" fmla="*/ 15 w 19"/>
                <a:gd name="T7" fmla="*/ 16 h 26"/>
                <a:gd name="T8" fmla="*/ 16 w 19"/>
                <a:gd name="T9" fmla="*/ 14 h 26"/>
                <a:gd name="T10" fmla="*/ 17 w 19"/>
                <a:gd name="T11" fmla="*/ 13 h 26"/>
                <a:gd name="T12" fmla="*/ 17 w 19"/>
                <a:gd name="T13" fmla="*/ 10 h 26"/>
                <a:gd name="T14" fmla="*/ 17 w 19"/>
                <a:gd name="T15" fmla="*/ 7 h 26"/>
                <a:gd name="T16" fmla="*/ 18 w 19"/>
                <a:gd name="T17" fmla="*/ 5 h 26"/>
                <a:gd name="T18" fmla="*/ 19 w 19"/>
                <a:gd name="T19" fmla="*/ 2 h 26"/>
                <a:gd name="T20" fmla="*/ 19 w 19"/>
                <a:gd name="T21" fmla="*/ 1 h 26"/>
                <a:gd name="T22" fmla="*/ 17 w 19"/>
                <a:gd name="T23" fmla="*/ 1 h 26"/>
                <a:gd name="T24" fmla="*/ 14 w 19"/>
                <a:gd name="T25" fmla="*/ 2 h 26"/>
                <a:gd name="T26" fmla="*/ 13 w 19"/>
                <a:gd name="T27" fmla="*/ 5 h 26"/>
                <a:gd name="T28" fmla="*/ 13 w 19"/>
                <a:gd name="T29" fmla="*/ 7 h 26"/>
                <a:gd name="T30" fmla="*/ 11 w 19"/>
                <a:gd name="T31" fmla="*/ 7 h 26"/>
                <a:gd name="T32" fmla="*/ 10 w 19"/>
                <a:gd name="T33" fmla="*/ 5 h 26"/>
                <a:gd name="T34" fmla="*/ 8 w 19"/>
                <a:gd name="T35" fmla="*/ 5 h 26"/>
                <a:gd name="T36" fmla="*/ 5 w 19"/>
                <a:gd name="T37" fmla="*/ 5 h 26"/>
                <a:gd name="T38" fmla="*/ 5 w 19"/>
                <a:gd name="T39" fmla="*/ 6 h 26"/>
                <a:gd name="T40" fmla="*/ 5 w 19"/>
                <a:gd name="T41" fmla="*/ 8 h 26"/>
                <a:gd name="T42" fmla="*/ 7 w 19"/>
                <a:gd name="T43" fmla="*/ 7 h 26"/>
                <a:gd name="T44" fmla="*/ 9 w 19"/>
                <a:gd name="T45" fmla="*/ 9 h 26"/>
                <a:gd name="T46" fmla="*/ 7 w 19"/>
                <a:gd name="T47" fmla="*/ 10 h 26"/>
                <a:gd name="T48" fmla="*/ 8 w 19"/>
                <a:gd name="T49" fmla="*/ 12 h 26"/>
                <a:gd name="T50" fmla="*/ 8 w 19"/>
                <a:gd name="T51" fmla="*/ 14 h 26"/>
                <a:gd name="T52" fmla="*/ 8 w 19"/>
                <a:gd name="T53" fmla="*/ 17 h 26"/>
                <a:gd name="T54" fmla="*/ 7 w 19"/>
                <a:gd name="T55" fmla="*/ 18 h 26"/>
                <a:gd name="T56" fmla="*/ 6 w 19"/>
                <a:gd name="T57" fmla="*/ 18 h 26"/>
                <a:gd name="T58" fmla="*/ 5 w 19"/>
                <a:gd name="T59" fmla="*/ 18 h 26"/>
                <a:gd name="T60" fmla="*/ 4 w 19"/>
                <a:gd name="T61" fmla="*/ 17 h 26"/>
                <a:gd name="T62" fmla="*/ 3 w 19"/>
                <a:gd name="T63" fmla="*/ 18 h 26"/>
                <a:gd name="T64" fmla="*/ 1 w 19"/>
                <a:gd name="T65" fmla="*/ 18 h 26"/>
                <a:gd name="T66" fmla="*/ 1 w 19"/>
                <a:gd name="T67" fmla="*/ 20 h 26"/>
                <a:gd name="T68" fmla="*/ 0 w 19"/>
                <a:gd name="T69" fmla="*/ 22 h 26"/>
                <a:gd name="T70" fmla="*/ 0 w 19"/>
                <a:gd name="T71" fmla="*/ 22 h 26"/>
                <a:gd name="T72" fmla="*/ 1 w 19"/>
                <a:gd name="T73" fmla="*/ 24 h 26"/>
                <a:gd name="T74" fmla="*/ 2 w 19"/>
                <a:gd name="T75" fmla="*/ 25 h 26"/>
                <a:gd name="T76" fmla="*/ 2 w 19"/>
                <a:gd name="T77" fmla="*/ 26 h 26"/>
                <a:gd name="T78" fmla="*/ 3 w 19"/>
                <a:gd name="T79" fmla="*/ 25 h 26"/>
                <a:gd name="T80" fmla="*/ 5 w 19"/>
                <a:gd name="T81" fmla="*/ 24 h 26"/>
                <a:gd name="T82" fmla="*/ 7 w 19"/>
                <a:gd name="T83" fmla="*/ 25 h 26"/>
                <a:gd name="T84" fmla="*/ 7 w 19"/>
                <a:gd name="T85" fmla="*/ 24 h 26"/>
                <a:gd name="T86" fmla="*/ 9 w 19"/>
                <a:gd name="T87" fmla="*/ 24 h 26"/>
                <a:gd name="T88" fmla="*/ 9 w 19"/>
                <a:gd name="T89" fmla="*/ 25 h 26"/>
                <a:gd name="T90" fmla="*/ 11 w 19"/>
                <a:gd name="T91" fmla="*/ 23 h 26"/>
                <a:gd name="T92" fmla="*/ 13 w 19"/>
                <a:gd name="T93"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 h="26">
                  <a:moveTo>
                    <a:pt x="13" y="21"/>
                  </a:moveTo>
                  <a:cubicBezTo>
                    <a:pt x="13" y="21"/>
                    <a:pt x="13" y="21"/>
                    <a:pt x="13" y="21"/>
                  </a:cubicBezTo>
                  <a:cubicBezTo>
                    <a:pt x="14" y="20"/>
                    <a:pt x="14" y="20"/>
                    <a:pt x="13" y="19"/>
                  </a:cubicBezTo>
                  <a:cubicBezTo>
                    <a:pt x="13" y="19"/>
                    <a:pt x="13" y="19"/>
                    <a:pt x="13" y="18"/>
                  </a:cubicBezTo>
                  <a:cubicBezTo>
                    <a:pt x="13" y="18"/>
                    <a:pt x="13" y="18"/>
                    <a:pt x="13" y="17"/>
                  </a:cubicBezTo>
                  <a:cubicBezTo>
                    <a:pt x="13" y="17"/>
                    <a:pt x="13" y="17"/>
                    <a:pt x="13" y="17"/>
                  </a:cubicBezTo>
                  <a:cubicBezTo>
                    <a:pt x="14" y="16"/>
                    <a:pt x="14" y="16"/>
                    <a:pt x="14" y="16"/>
                  </a:cubicBezTo>
                  <a:cubicBezTo>
                    <a:pt x="14" y="16"/>
                    <a:pt x="14" y="16"/>
                    <a:pt x="15" y="16"/>
                  </a:cubicBezTo>
                  <a:cubicBezTo>
                    <a:pt x="15" y="15"/>
                    <a:pt x="15" y="15"/>
                    <a:pt x="15" y="14"/>
                  </a:cubicBezTo>
                  <a:cubicBezTo>
                    <a:pt x="15" y="14"/>
                    <a:pt x="16" y="14"/>
                    <a:pt x="16" y="14"/>
                  </a:cubicBezTo>
                  <a:cubicBezTo>
                    <a:pt x="16" y="13"/>
                    <a:pt x="16" y="13"/>
                    <a:pt x="16" y="13"/>
                  </a:cubicBezTo>
                  <a:cubicBezTo>
                    <a:pt x="16" y="13"/>
                    <a:pt x="17" y="13"/>
                    <a:pt x="17" y="13"/>
                  </a:cubicBezTo>
                  <a:cubicBezTo>
                    <a:pt x="17" y="12"/>
                    <a:pt x="16" y="11"/>
                    <a:pt x="17" y="11"/>
                  </a:cubicBezTo>
                  <a:cubicBezTo>
                    <a:pt x="17" y="10"/>
                    <a:pt x="17" y="10"/>
                    <a:pt x="17" y="10"/>
                  </a:cubicBezTo>
                  <a:cubicBezTo>
                    <a:pt x="18" y="9"/>
                    <a:pt x="17" y="9"/>
                    <a:pt x="17" y="9"/>
                  </a:cubicBezTo>
                  <a:cubicBezTo>
                    <a:pt x="17" y="8"/>
                    <a:pt x="17" y="8"/>
                    <a:pt x="17" y="7"/>
                  </a:cubicBezTo>
                  <a:cubicBezTo>
                    <a:pt x="17" y="7"/>
                    <a:pt x="17" y="6"/>
                    <a:pt x="17" y="6"/>
                  </a:cubicBezTo>
                  <a:cubicBezTo>
                    <a:pt x="18" y="6"/>
                    <a:pt x="17" y="5"/>
                    <a:pt x="18" y="5"/>
                  </a:cubicBezTo>
                  <a:cubicBezTo>
                    <a:pt x="18" y="4"/>
                    <a:pt x="18" y="4"/>
                    <a:pt x="19" y="4"/>
                  </a:cubicBezTo>
                  <a:cubicBezTo>
                    <a:pt x="19" y="3"/>
                    <a:pt x="19" y="3"/>
                    <a:pt x="19" y="2"/>
                  </a:cubicBezTo>
                  <a:cubicBezTo>
                    <a:pt x="19" y="2"/>
                    <a:pt x="19" y="2"/>
                    <a:pt x="19" y="1"/>
                  </a:cubicBezTo>
                  <a:cubicBezTo>
                    <a:pt x="19" y="1"/>
                    <a:pt x="19" y="1"/>
                    <a:pt x="19" y="1"/>
                  </a:cubicBezTo>
                  <a:cubicBezTo>
                    <a:pt x="19" y="1"/>
                    <a:pt x="18" y="1"/>
                    <a:pt x="18" y="1"/>
                  </a:cubicBezTo>
                  <a:cubicBezTo>
                    <a:pt x="17" y="1"/>
                    <a:pt x="17" y="1"/>
                    <a:pt x="17" y="1"/>
                  </a:cubicBezTo>
                  <a:cubicBezTo>
                    <a:pt x="16" y="1"/>
                    <a:pt x="16" y="0"/>
                    <a:pt x="15" y="1"/>
                  </a:cubicBezTo>
                  <a:cubicBezTo>
                    <a:pt x="14" y="1"/>
                    <a:pt x="15" y="2"/>
                    <a:pt x="14" y="2"/>
                  </a:cubicBezTo>
                  <a:cubicBezTo>
                    <a:pt x="14" y="3"/>
                    <a:pt x="14" y="3"/>
                    <a:pt x="14" y="3"/>
                  </a:cubicBezTo>
                  <a:cubicBezTo>
                    <a:pt x="14" y="4"/>
                    <a:pt x="13" y="4"/>
                    <a:pt x="13" y="5"/>
                  </a:cubicBezTo>
                  <a:cubicBezTo>
                    <a:pt x="13" y="5"/>
                    <a:pt x="13" y="5"/>
                    <a:pt x="13" y="6"/>
                  </a:cubicBezTo>
                  <a:cubicBezTo>
                    <a:pt x="13" y="6"/>
                    <a:pt x="13" y="6"/>
                    <a:pt x="13" y="7"/>
                  </a:cubicBezTo>
                  <a:cubicBezTo>
                    <a:pt x="13" y="7"/>
                    <a:pt x="13" y="7"/>
                    <a:pt x="12" y="7"/>
                  </a:cubicBezTo>
                  <a:cubicBezTo>
                    <a:pt x="12" y="7"/>
                    <a:pt x="12" y="7"/>
                    <a:pt x="11" y="7"/>
                  </a:cubicBezTo>
                  <a:cubicBezTo>
                    <a:pt x="11" y="7"/>
                    <a:pt x="11" y="6"/>
                    <a:pt x="11" y="6"/>
                  </a:cubicBezTo>
                  <a:cubicBezTo>
                    <a:pt x="11" y="6"/>
                    <a:pt x="10" y="6"/>
                    <a:pt x="10" y="5"/>
                  </a:cubicBezTo>
                  <a:cubicBezTo>
                    <a:pt x="10" y="5"/>
                    <a:pt x="9" y="5"/>
                    <a:pt x="9" y="5"/>
                  </a:cubicBezTo>
                  <a:cubicBezTo>
                    <a:pt x="8" y="5"/>
                    <a:pt x="8" y="5"/>
                    <a:pt x="8" y="5"/>
                  </a:cubicBezTo>
                  <a:cubicBezTo>
                    <a:pt x="7" y="5"/>
                    <a:pt x="7" y="5"/>
                    <a:pt x="7" y="5"/>
                  </a:cubicBezTo>
                  <a:cubicBezTo>
                    <a:pt x="6" y="5"/>
                    <a:pt x="6" y="5"/>
                    <a:pt x="5" y="5"/>
                  </a:cubicBezTo>
                  <a:cubicBezTo>
                    <a:pt x="6" y="5"/>
                    <a:pt x="6" y="5"/>
                    <a:pt x="6" y="5"/>
                  </a:cubicBezTo>
                  <a:cubicBezTo>
                    <a:pt x="6" y="5"/>
                    <a:pt x="6" y="6"/>
                    <a:pt x="5" y="6"/>
                  </a:cubicBezTo>
                  <a:cubicBezTo>
                    <a:pt x="5" y="7"/>
                    <a:pt x="5" y="7"/>
                    <a:pt x="5" y="7"/>
                  </a:cubicBezTo>
                  <a:cubicBezTo>
                    <a:pt x="5" y="8"/>
                    <a:pt x="5" y="8"/>
                    <a:pt x="5" y="8"/>
                  </a:cubicBezTo>
                  <a:cubicBezTo>
                    <a:pt x="6" y="8"/>
                    <a:pt x="6" y="8"/>
                    <a:pt x="6" y="7"/>
                  </a:cubicBezTo>
                  <a:cubicBezTo>
                    <a:pt x="7" y="7"/>
                    <a:pt x="7" y="7"/>
                    <a:pt x="7" y="7"/>
                  </a:cubicBezTo>
                  <a:cubicBezTo>
                    <a:pt x="8" y="8"/>
                    <a:pt x="8" y="8"/>
                    <a:pt x="8" y="8"/>
                  </a:cubicBezTo>
                  <a:cubicBezTo>
                    <a:pt x="8" y="8"/>
                    <a:pt x="8" y="8"/>
                    <a:pt x="9" y="9"/>
                  </a:cubicBezTo>
                  <a:cubicBezTo>
                    <a:pt x="9" y="9"/>
                    <a:pt x="8" y="9"/>
                    <a:pt x="8" y="10"/>
                  </a:cubicBezTo>
                  <a:cubicBezTo>
                    <a:pt x="8" y="10"/>
                    <a:pt x="7" y="10"/>
                    <a:pt x="7" y="10"/>
                  </a:cubicBezTo>
                  <a:cubicBezTo>
                    <a:pt x="7" y="10"/>
                    <a:pt x="7" y="11"/>
                    <a:pt x="7" y="11"/>
                  </a:cubicBezTo>
                  <a:cubicBezTo>
                    <a:pt x="7" y="12"/>
                    <a:pt x="7" y="12"/>
                    <a:pt x="8" y="12"/>
                  </a:cubicBezTo>
                  <a:cubicBezTo>
                    <a:pt x="8" y="12"/>
                    <a:pt x="8" y="13"/>
                    <a:pt x="8" y="13"/>
                  </a:cubicBezTo>
                  <a:cubicBezTo>
                    <a:pt x="8" y="13"/>
                    <a:pt x="8" y="14"/>
                    <a:pt x="8" y="14"/>
                  </a:cubicBezTo>
                  <a:cubicBezTo>
                    <a:pt x="8" y="14"/>
                    <a:pt x="8" y="15"/>
                    <a:pt x="8" y="16"/>
                  </a:cubicBezTo>
                  <a:cubicBezTo>
                    <a:pt x="8" y="16"/>
                    <a:pt x="8" y="17"/>
                    <a:pt x="8" y="17"/>
                  </a:cubicBezTo>
                  <a:cubicBezTo>
                    <a:pt x="8" y="18"/>
                    <a:pt x="8" y="18"/>
                    <a:pt x="8" y="18"/>
                  </a:cubicBezTo>
                  <a:cubicBezTo>
                    <a:pt x="7" y="18"/>
                    <a:pt x="7" y="18"/>
                    <a:pt x="7" y="18"/>
                  </a:cubicBezTo>
                  <a:cubicBezTo>
                    <a:pt x="7" y="18"/>
                    <a:pt x="7" y="18"/>
                    <a:pt x="7" y="18"/>
                  </a:cubicBezTo>
                  <a:cubicBezTo>
                    <a:pt x="6" y="18"/>
                    <a:pt x="6" y="18"/>
                    <a:pt x="6" y="18"/>
                  </a:cubicBezTo>
                  <a:cubicBezTo>
                    <a:pt x="6" y="18"/>
                    <a:pt x="6" y="19"/>
                    <a:pt x="5" y="18"/>
                  </a:cubicBezTo>
                  <a:cubicBezTo>
                    <a:pt x="5" y="18"/>
                    <a:pt x="5" y="18"/>
                    <a:pt x="5" y="18"/>
                  </a:cubicBezTo>
                  <a:cubicBezTo>
                    <a:pt x="5" y="18"/>
                    <a:pt x="5" y="17"/>
                    <a:pt x="5" y="17"/>
                  </a:cubicBezTo>
                  <a:cubicBezTo>
                    <a:pt x="4" y="17"/>
                    <a:pt x="4" y="17"/>
                    <a:pt x="4" y="17"/>
                  </a:cubicBezTo>
                  <a:cubicBezTo>
                    <a:pt x="4" y="17"/>
                    <a:pt x="4" y="17"/>
                    <a:pt x="4" y="18"/>
                  </a:cubicBezTo>
                  <a:cubicBezTo>
                    <a:pt x="4" y="18"/>
                    <a:pt x="3" y="18"/>
                    <a:pt x="3" y="18"/>
                  </a:cubicBezTo>
                  <a:cubicBezTo>
                    <a:pt x="3" y="18"/>
                    <a:pt x="3" y="18"/>
                    <a:pt x="2" y="18"/>
                  </a:cubicBezTo>
                  <a:cubicBezTo>
                    <a:pt x="2" y="18"/>
                    <a:pt x="2" y="18"/>
                    <a:pt x="1" y="18"/>
                  </a:cubicBezTo>
                  <a:cubicBezTo>
                    <a:pt x="1" y="18"/>
                    <a:pt x="1" y="19"/>
                    <a:pt x="1" y="19"/>
                  </a:cubicBezTo>
                  <a:cubicBezTo>
                    <a:pt x="1" y="19"/>
                    <a:pt x="1" y="20"/>
                    <a:pt x="1" y="20"/>
                  </a:cubicBezTo>
                  <a:cubicBezTo>
                    <a:pt x="1" y="20"/>
                    <a:pt x="1" y="21"/>
                    <a:pt x="1" y="21"/>
                  </a:cubicBezTo>
                  <a:cubicBezTo>
                    <a:pt x="1" y="21"/>
                    <a:pt x="1" y="21"/>
                    <a:pt x="0" y="22"/>
                  </a:cubicBezTo>
                  <a:cubicBezTo>
                    <a:pt x="0" y="22"/>
                    <a:pt x="0" y="22"/>
                    <a:pt x="0" y="22"/>
                  </a:cubicBezTo>
                  <a:cubicBezTo>
                    <a:pt x="0" y="22"/>
                    <a:pt x="0" y="22"/>
                    <a:pt x="0" y="22"/>
                  </a:cubicBezTo>
                  <a:cubicBezTo>
                    <a:pt x="0" y="23"/>
                    <a:pt x="0" y="23"/>
                    <a:pt x="0" y="24"/>
                  </a:cubicBezTo>
                  <a:cubicBezTo>
                    <a:pt x="0" y="24"/>
                    <a:pt x="1" y="24"/>
                    <a:pt x="1" y="24"/>
                  </a:cubicBezTo>
                  <a:cubicBezTo>
                    <a:pt x="1" y="24"/>
                    <a:pt x="1" y="25"/>
                    <a:pt x="1" y="25"/>
                  </a:cubicBezTo>
                  <a:cubicBezTo>
                    <a:pt x="1" y="25"/>
                    <a:pt x="1" y="25"/>
                    <a:pt x="2" y="25"/>
                  </a:cubicBezTo>
                  <a:cubicBezTo>
                    <a:pt x="2" y="26"/>
                    <a:pt x="2" y="26"/>
                    <a:pt x="2" y="26"/>
                  </a:cubicBezTo>
                  <a:cubicBezTo>
                    <a:pt x="2" y="26"/>
                    <a:pt x="2" y="26"/>
                    <a:pt x="2" y="26"/>
                  </a:cubicBezTo>
                  <a:cubicBezTo>
                    <a:pt x="2" y="26"/>
                    <a:pt x="2" y="25"/>
                    <a:pt x="2" y="25"/>
                  </a:cubicBezTo>
                  <a:cubicBezTo>
                    <a:pt x="3" y="25"/>
                    <a:pt x="3" y="25"/>
                    <a:pt x="3" y="25"/>
                  </a:cubicBezTo>
                  <a:cubicBezTo>
                    <a:pt x="4" y="25"/>
                    <a:pt x="4" y="24"/>
                    <a:pt x="4" y="24"/>
                  </a:cubicBezTo>
                  <a:cubicBezTo>
                    <a:pt x="5" y="24"/>
                    <a:pt x="5" y="24"/>
                    <a:pt x="5" y="24"/>
                  </a:cubicBezTo>
                  <a:cubicBezTo>
                    <a:pt x="6" y="24"/>
                    <a:pt x="6" y="23"/>
                    <a:pt x="6" y="24"/>
                  </a:cubicBezTo>
                  <a:cubicBezTo>
                    <a:pt x="7" y="24"/>
                    <a:pt x="7" y="24"/>
                    <a:pt x="7" y="25"/>
                  </a:cubicBezTo>
                  <a:cubicBezTo>
                    <a:pt x="7" y="25"/>
                    <a:pt x="7" y="25"/>
                    <a:pt x="7" y="25"/>
                  </a:cubicBezTo>
                  <a:cubicBezTo>
                    <a:pt x="7" y="25"/>
                    <a:pt x="7" y="25"/>
                    <a:pt x="7" y="24"/>
                  </a:cubicBezTo>
                  <a:cubicBezTo>
                    <a:pt x="8" y="24"/>
                    <a:pt x="8" y="24"/>
                    <a:pt x="8" y="24"/>
                  </a:cubicBezTo>
                  <a:cubicBezTo>
                    <a:pt x="8" y="24"/>
                    <a:pt x="8" y="24"/>
                    <a:pt x="9" y="24"/>
                  </a:cubicBezTo>
                  <a:cubicBezTo>
                    <a:pt x="9" y="25"/>
                    <a:pt x="8" y="25"/>
                    <a:pt x="9" y="25"/>
                  </a:cubicBezTo>
                  <a:cubicBezTo>
                    <a:pt x="9" y="25"/>
                    <a:pt x="9" y="25"/>
                    <a:pt x="9" y="25"/>
                  </a:cubicBezTo>
                  <a:cubicBezTo>
                    <a:pt x="10" y="25"/>
                    <a:pt x="10" y="25"/>
                    <a:pt x="10" y="24"/>
                  </a:cubicBezTo>
                  <a:cubicBezTo>
                    <a:pt x="11" y="24"/>
                    <a:pt x="11" y="23"/>
                    <a:pt x="11" y="23"/>
                  </a:cubicBezTo>
                  <a:cubicBezTo>
                    <a:pt x="12" y="23"/>
                    <a:pt x="12" y="23"/>
                    <a:pt x="13" y="22"/>
                  </a:cubicBezTo>
                  <a:cubicBezTo>
                    <a:pt x="13" y="22"/>
                    <a:pt x="13" y="22"/>
                    <a:pt x="13" y="2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47" name="Freeform 241"/>
            <p:cNvSpPr>
              <a:spLocks/>
            </p:cNvSpPr>
            <p:nvPr/>
          </p:nvSpPr>
          <p:spPr bwMode="auto">
            <a:xfrm>
              <a:off x="4637089" y="30114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48" name="Freeform 242"/>
            <p:cNvSpPr>
              <a:spLocks/>
            </p:cNvSpPr>
            <p:nvPr/>
          </p:nvSpPr>
          <p:spPr bwMode="auto">
            <a:xfrm>
              <a:off x="3956051" y="2751139"/>
              <a:ext cx="173038" cy="195263"/>
            </a:xfrm>
            <a:custGeom>
              <a:avLst/>
              <a:gdLst>
                <a:gd name="T0" fmla="*/ 16 w 16"/>
                <a:gd name="T1" fmla="*/ 4 h 18"/>
                <a:gd name="T2" fmla="*/ 15 w 16"/>
                <a:gd name="T3" fmla="*/ 3 h 18"/>
                <a:gd name="T4" fmla="*/ 12 w 16"/>
                <a:gd name="T5" fmla="*/ 2 h 18"/>
                <a:gd name="T6" fmla="*/ 11 w 16"/>
                <a:gd name="T7" fmla="*/ 3 h 18"/>
                <a:gd name="T8" fmla="*/ 9 w 16"/>
                <a:gd name="T9" fmla="*/ 1 h 18"/>
                <a:gd name="T10" fmla="*/ 8 w 16"/>
                <a:gd name="T11" fmla="*/ 0 h 18"/>
                <a:gd name="T12" fmla="*/ 6 w 16"/>
                <a:gd name="T13" fmla="*/ 1 h 18"/>
                <a:gd name="T14" fmla="*/ 6 w 16"/>
                <a:gd name="T15" fmla="*/ 0 h 18"/>
                <a:gd name="T16" fmla="*/ 5 w 16"/>
                <a:gd name="T17" fmla="*/ 1 h 18"/>
                <a:gd name="T18" fmla="*/ 3 w 16"/>
                <a:gd name="T19" fmla="*/ 0 h 18"/>
                <a:gd name="T20" fmla="*/ 2 w 16"/>
                <a:gd name="T21" fmla="*/ 1 h 18"/>
                <a:gd name="T22" fmla="*/ 2 w 16"/>
                <a:gd name="T23" fmla="*/ 3 h 18"/>
                <a:gd name="T24" fmla="*/ 2 w 16"/>
                <a:gd name="T25" fmla="*/ 5 h 18"/>
                <a:gd name="T26" fmla="*/ 3 w 16"/>
                <a:gd name="T27" fmla="*/ 6 h 18"/>
                <a:gd name="T28" fmla="*/ 1 w 16"/>
                <a:gd name="T29" fmla="*/ 6 h 18"/>
                <a:gd name="T30" fmla="*/ 2 w 16"/>
                <a:gd name="T31" fmla="*/ 8 h 18"/>
                <a:gd name="T32" fmla="*/ 2 w 16"/>
                <a:gd name="T33" fmla="*/ 8 h 18"/>
                <a:gd name="T34" fmla="*/ 1 w 16"/>
                <a:gd name="T35" fmla="*/ 9 h 18"/>
                <a:gd name="T36" fmla="*/ 0 w 16"/>
                <a:gd name="T37" fmla="*/ 11 h 18"/>
                <a:gd name="T38" fmla="*/ 2 w 16"/>
                <a:gd name="T39" fmla="*/ 12 h 18"/>
                <a:gd name="T40" fmla="*/ 3 w 16"/>
                <a:gd name="T41" fmla="*/ 14 h 18"/>
                <a:gd name="T42" fmla="*/ 3 w 16"/>
                <a:gd name="T43" fmla="*/ 16 h 18"/>
                <a:gd name="T44" fmla="*/ 3 w 16"/>
                <a:gd name="T45" fmla="*/ 18 h 18"/>
                <a:gd name="T46" fmla="*/ 5 w 16"/>
                <a:gd name="T47" fmla="*/ 17 h 18"/>
                <a:gd name="T48" fmla="*/ 7 w 16"/>
                <a:gd name="T49" fmla="*/ 16 h 18"/>
                <a:gd name="T50" fmla="*/ 9 w 16"/>
                <a:gd name="T51" fmla="*/ 15 h 18"/>
                <a:gd name="T52" fmla="*/ 12 w 16"/>
                <a:gd name="T53" fmla="*/ 15 h 18"/>
                <a:gd name="T54" fmla="*/ 15 w 16"/>
                <a:gd name="T55" fmla="*/ 16 h 18"/>
                <a:gd name="T56" fmla="*/ 15 w 16"/>
                <a:gd name="T57" fmla="*/ 15 h 18"/>
                <a:gd name="T58" fmla="*/ 14 w 16"/>
                <a:gd name="T59" fmla="*/ 12 h 18"/>
                <a:gd name="T60" fmla="*/ 14 w 16"/>
                <a:gd name="T61" fmla="*/ 10 h 18"/>
                <a:gd name="T62" fmla="*/ 15 w 16"/>
                <a:gd name="T63" fmla="*/ 7 h 18"/>
                <a:gd name="T64" fmla="*/ 15 w 16"/>
                <a:gd name="T6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8">
                  <a:moveTo>
                    <a:pt x="15" y="5"/>
                  </a:moveTo>
                  <a:cubicBezTo>
                    <a:pt x="15" y="5"/>
                    <a:pt x="16" y="4"/>
                    <a:pt x="16" y="4"/>
                  </a:cubicBezTo>
                  <a:cubicBezTo>
                    <a:pt x="16" y="3"/>
                    <a:pt x="15" y="3"/>
                    <a:pt x="15" y="3"/>
                  </a:cubicBezTo>
                  <a:cubicBezTo>
                    <a:pt x="15" y="3"/>
                    <a:pt x="15" y="3"/>
                    <a:pt x="15" y="3"/>
                  </a:cubicBezTo>
                  <a:cubicBezTo>
                    <a:pt x="14" y="3"/>
                    <a:pt x="14" y="2"/>
                    <a:pt x="14" y="2"/>
                  </a:cubicBezTo>
                  <a:cubicBezTo>
                    <a:pt x="13" y="2"/>
                    <a:pt x="13" y="2"/>
                    <a:pt x="12" y="2"/>
                  </a:cubicBezTo>
                  <a:cubicBezTo>
                    <a:pt x="12" y="2"/>
                    <a:pt x="12" y="2"/>
                    <a:pt x="12" y="2"/>
                  </a:cubicBezTo>
                  <a:cubicBezTo>
                    <a:pt x="11" y="3"/>
                    <a:pt x="11" y="3"/>
                    <a:pt x="11" y="3"/>
                  </a:cubicBezTo>
                  <a:cubicBezTo>
                    <a:pt x="10" y="3"/>
                    <a:pt x="10" y="3"/>
                    <a:pt x="10" y="2"/>
                  </a:cubicBezTo>
                  <a:cubicBezTo>
                    <a:pt x="9" y="2"/>
                    <a:pt x="10" y="2"/>
                    <a:pt x="9" y="1"/>
                  </a:cubicBezTo>
                  <a:cubicBezTo>
                    <a:pt x="9" y="1"/>
                    <a:pt x="9" y="1"/>
                    <a:pt x="8" y="1"/>
                  </a:cubicBezTo>
                  <a:cubicBezTo>
                    <a:pt x="8" y="0"/>
                    <a:pt x="8" y="0"/>
                    <a:pt x="8" y="0"/>
                  </a:cubicBezTo>
                  <a:cubicBezTo>
                    <a:pt x="8" y="1"/>
                    <a:pt x="8" y="1"/>
                    <a:pt x="7" y="1"/>
                  </a:cubicBezTo>
                  <a:cubicBezTo>
                    <a:pt x="7" y="1"/>
                    <a:pt x="7" y="1"/>
                    <a:pt x="6" y="1"/>
                  </a:cubicBezTo>
                  <a:cubicBezTo>
                    <a:pt x="6" y="0"/>
                    <a:pt x="7" y="0"/>
                    <a:pt x="6" y="0"/>
                  </a:cubicBezTo>
                  <a:cubicBezTo>
                    <a:pt x="6" y="0"/>
                    <a:pt x="6" y="0"/>
                    <a:pt x="6" y="0"/>
                  </a:cubicBezTo>
                  <a:cubicBezTo>
                    <a:pt x="6" y="0"/>
                    <a:pt x="6" y="0"/>
                    <a:pt x="5" y="0"/>
                  </a:cubicBezTo>
                  <a:cubicBezTo>
                    <a:pt x="5" y="0"/>
                    <a:pt x="5" y="1"/>
                    <a:pt x="5" y="1"/>
                  </a:cubicBezTo>
                  <a:cubicBezTo>
                    <a:pt x="4" y="1"/>
                    <a:pt x="4" y="1"/>
                    <a:pt x="4" y="1"/>
                  </a:cubicBezTo>
                  <a:cubicBezTo>
                    <a:pt x="3" y="1"/>
                    <a:pt x="3" y="0"/>
                    <a:pt x="3" y="0"/>
                  </a:cubicBezTo>
                  <a:cubicBezTo>
                    <a:pt x="3" y="0"/>
                    <a:pt x="2" y="1"/>
                    <a:pt x="2" y="1"/>
                  </a:cubicBezTo>
                  <a:cubicBezTo>
                    <a:pt x="2" y="1"/>
                    <a:pt x="2" y="1"/>
                    <a:pt x="2" y="1"/>
                  </a:cubicBezTo>
                  <a:cubicBezTo>
                    <a:pt x="2" y="1"/>
                    <a:pt x="2" y="2"/>
                    <a:pt x="2" y="2"/>
                  </a:cubicBezTo>
                  <a:cubicBezTo>
                    <a:pt x="2" y="3"/>
                    <a:pt x="2" y="3"/>
                    <a:pt x="2" y="3"/>
                  </a:cubicBezTo>
                  <a:cubicBezTo>
                    <a:pt x="2" y="3"/>
                    <a:pt x="2" y="3"/>
                    <a:pt x="2" y="4"/>
                  </a:cubicBezTo>
                  <a:cubicBezTo>
                    <a:pt x="2" y="4"/>
                    <a:pt x="2" y="4"/>
                    <a:pt x="2" y="5"/>
                  </a:cubicBezTo>
                  <a:cubicBezTo>
                    <a:pt x="2" y="5"/>
                    <a:pt x="3" y="5"/>
                    <a:pt x="3" y="5"/>
                  </a:cubicBezTo>
                  <a:cubicBezTo>
                    <a:pt x="3" y="5"/>
                    <a:pt x="3" y="6"/>
                    <a:pt x="3" y="6"/>
                  </a:cubicBezTo>
                  <a:cubicBezTo>
                    <a:pt x="3" y="6"/>
                    <a:pt x="2" y="6"/>
                    <a:pt x="2" y="6"/>
                  </a:cubicBezTo>
                  <a:cubicBezTo>
                    <a:pt x="2" y="6"/>
                    <a:pt x="1" y="6"/>
                    <a:pt x="1" y="6"/>
                  </a:cubicBezTo>
                  <a:cubicBezTo>
                    <a:pt x="1" y="6"/>
                    <a:pt x="2" y="6"/>
                    <a:pt x="2" y="7"/>
                  </a:cubicBezTo>
                  <a:cubicBezTo>
                    <a:pt x="2" y="7"/>
                    <a:pt x="2" y="7"/>
                    <a:pt x="2" y="8"/>
                  </a:cubicBezTo>
                  <a:cubicBezTo>
                    <a:pt x="2" y="8"/>
                    <a:pt x="2" y="8"/>
                    <a:pt x="2" y="8"/>
                  </a:cubicBezTo>
                  <a:cubicBezTo>
                    <a:pt x="2" y="8"/>
                    <a:pt x="2" y="8"/>
                    <a:pt x="2" y="8"/>
                  </a:cubicBezTo>
                  <a:cubicBezTo>
                    <a:pt x="2" y="8"/>
                    <a:pt x="1" y="8"/>
                    <a:pt x="1" y="9"/>
                  </a:cubicBezTo>
                  <a:cubicBezTo>
                    <a:pt x="1" y="9"/>
                    <a:pt x="1" y="9"/>
                    <a:pt x="1" y="9"/>
                  </a:cubicBezTo>
                  <a:cubicBezTo>
                    <a:pt x="1" y="10"/>
                    <a:pt x="1" y="10"/>
                    <a:pt x="1" y="10"/>
                  </a:cubicBezTo>
                  <a:cubicBezTo>
                    <a:pt x="1" y="11"/>
                    <a:pt x="0" y="11"/>
                    <a:pt x="0" y="11"/>
                  </a:cubicBezTo>
                  <a:cubicBezTo>
                    <a:pt x="0" y="12"/>
                    <a:pt x="1" y="12"/>
                    <a:pt x="1" y="12"/>
                  </a:cubicBezTo>
                  <a:cubicBezTo>
                    <a:pt x="1" y="12"/>
                    <a:pt x="2" y="12"/>
                    <a:pt x="2" y="12"/>
                  </a:cubicBezTo>
                  <a:cubicBezTo>
                    <a:pt x="3" y="12"/>
                    <a:pt x="2" y="13"/>
                    <a:pt x="2" y="13"/>
                  </a:cubicBezTo>
                  <a:cubicBezTo>
                    <a:pt x="3" y="13"/>
                    <a:pt x="3" y="13"/>
                    <a:pt x="3" y="14"/>
                  </a:cubicBezTo>
                  <a:cubicBezTo>
                    <a:pt x="3" y="14"/>
                    <a:pt x="3" y="15"/>
                    <a:pt x="3" y="15"/>
                  </a:cubicBezTo>
                  <a:cubicBezTo>
                    <a:pt x="3" y="16"/>
                    <a:pt x="3" y="16"/>
                    <a:pt x="3" y="16"/>
                  </a:cubicBezTo>
                  <a:cubicBezTo>
                    <a:pt x="3" y="17"/>
                    <a:pt x="3" y="17"/>
                    <a:pt x="3" y="18"/>
                  </a:cubicBezTo>
                  <a:cubicBezTo>
                    <a:pt x="3" y="18"/>
                    <a:pt x="3" y="18"/>
                    <a:pt x="3" y="18"/>
                  </a:cubicBezTo>
                  <a:cubicBezTo>
                    <a:pt x="3" y="18"/>
                    <a:pt x="3" y="17"/>
                    <a:pt x="4" y="17"/>
                  </a:cubicBezTo>
                  <a:cubicBezTo>
                    <a:pt x="4" y="17"/>
                    <a:pt x="4" y="17"/>
                    <a:pt x="5" y="17"/>
                  </a:cubicBezTo>
                  <a:cubicBezTo>
                    <a:pt x="5" y="17"/>
                    <a:pt x="5" y="16"/>
                    <a:pt x="6" y="16"/>
                  </a:cubicBezTo>
                  <a:cubicBezTo>
                    <a:pt x="6" y="16"/>
                    <a:pt x="6" y="16"/>
                    <a:pt x="7" y="16"/>
                  </a:cubicBezTo>
                  <a:cubicBezTo>
                    <a:pt x="7" y="16"/>
                    <a:pt x="8" y="16"/>
                    <a:pt x="8" y="16"/>
                  </a:cubicBezTo>
                  <a:cubicBezTo>
                    <a:pt x="8" y="16"/>
                    <a:pt x="8" y="15"/>
                    <a:pt x="9" y="15"/>
                  </a:cubicBezTo>
                  <a:cubicBezTo>
                    <a:pt x="9" y="15"/>
                    <a:pt x="9" y="15"/>
                    <a:pt x="10" y="15"/>
                  </a:cubicBezTo>
                  <a:cubicBezTo>
                    <a:pt x="11" y="15"/>
                    <a:pt x="11" y="15"/>
                    <a:pt x="12" y="15"/>
                  </a:cubicBezTo>
                  <a:cubicBezTo>
                    <a:pt x="13" y="15"/>
                    <a:pt x="13" y="15"/>
                    <a:pt x="14" y="15"/>
                  </a:cubicBezTo>
                  <a:cubicBezTo>
                    <a:pt x="14" y="15"/>
                    <a:pt x="14" y="16"/>
                    <a:pt x="15" y="16"/>
                  </a:cubicBezTo>
                  <a:cubicBezTo>
                    <a:pt x="15" y="16"/>
                    <a:pt x="15" y="16"/>
                    <a:pt x="15" y="16"/>
                  </a:cubicBezTo>
                  <a:cubicBezTo>
                    <a:pt x="15" y="15"/>
                    <a:pt x="15" y="15"/>
                    <a:pt x="15" y="15"/>
                  </a:cubicBezTo>
                  <a:cubicBezTo>
                    <a:pt x="15" y="14"/>
                    <a:pt x="15" y="14"/>
                    <a:pt x="14" y="14"/>
                  </a:cubicBezTo>
                  <a:cubicBezTo>
                    <a:pt x="14" y="13"/>
                    <a:pt x="14" y="13"/>
                    <a:pt x="14" y="12"/>
                  </a:cubicBezTo>
                  <a:cubicBezTo>
                    <a:pt x="14" y="12"/>
                    <a:pt x="14" y="11"/>
                    <a:pt x="14" y="11"/>
                  </a:cubicBezTo>
                  <a:cubicBezTo>
                    <a:pt x="14" y="10"/>
                    <a:pt x="14" y="10"/>
                    <a:pt x="14" y="10"/>
                  </a:cubicBezTo>
                  <a:cubicBezTo>
                    <a:pt x="15" y="9"/>
                    <a:pt x="15" y="9"/>
                    <a:pt x="15" y="9"/>
                  </a:cubicBezTo>
                  <a:cubicBezTo>
                    <a:pt x="15" y="8"/>
                    <a:pt x="15" y="8"/>
                    <a:pt x="15" y="7"/>
                  </a:cubicBezTo>
                  <a:cubicBezTo>
                    <a:pt x="15" y="7"/>
                    <a:pt x="14" y="6"/>
                    <a:pt x="15" y="6"/>
                  </a:cubicBezTo>
                  <a:cubicBezTo>
                    <a:pt x="15" y="5"/>
                    <a:pt x="15" y="5"/>
                    <a:pt x="15"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49" name="Freeform 243"/>
            <p:cNvSpPr>
              <a:spLocks/>
            </p:cNvSpPr>
            <p:nvPr/>
          </p:nvSpPr>
          <p:spPr bwMode="auto">
            <a:xfrm>
              <a:off x="4205289" y="2351089"/>
              <a:ext cx="420688" cy="357188"/>
            </a:xfrm>
            <a:custGeom>
              <a:avLst/>
              <a:gdLst>
                <a:gd name="T0" fmla="*/ 29 w 39"/>
                <a:gd name="T1" fmla="*/ 30 h 33"/>
                <a:gd name="T2" fmla="*/ 31 w 39"/>
                <a:gd name="T3" fmla="*/ 30 h 33"/>
                <a:gd name="T4" fmla="*/ 33 w 39"/>
                <a:gd name="T5" fmla="*/ 29 h 33"/>
                <a:gd name="T6" fmla="*/ 33 w 39"/>
                <a:gd name="T7" fmla="*/ 28 h 33"/>
                <a:gd name="T8" fmla="*/ 34 w 39"/>
                <a:gd name="T9" fmla="*/ 26 h 33"/>
                <a:gd name="T10" fmla="*/ 35 w 39"/>
                <a:gd name="T11" fmla="*/ 23 h 33"/>
                <a:gd name="T12" fmla="*/ 36 w 39"/>
                <a:gd name="T13" fmla="*/ 22 h 33"/>
                <a:gd name="T14" fmla="*/ 37 w 39"/>
                <a:gd name="T15" fmla="*/ 21 h 33"/>
                <a:gd name="T16" fmla="*/ 38 w 39"/>
                <a:gd name="T17" fmla="*/ 19 h 33"/>
                <a:gd name="T18" fmla="*/ 38 w 39"/>
                <a:gd name="T19" fmla="*/ 13 h 33"/>
                <a:gd name="T20" fmla="*/ 39 w 39"/>
                <a:gd name="T21" fmla="*/ 9 h 33"/>
                <a:gd name="T22" fmla="*/ 38 w 39"/>
                <a:gd name="T23" fmla="*/ 8 h 33"/>
                <a:gd name="T24" fmla="*/ 37 w 39"/>
                <a:gd name="T25" fmla="*/ 7 h 33"/>
                <a:gd name="T26" fmla="*/ 37 w 39"/>
                <a:gd name="T27" fmla="*/ 4 h 33"/>
                <a:gd name="T28" fmla="*/ 37 w 39"/>
                <a:gd name="T29" fmla="*/ 2 h 33"/>
                <a:gd name="T30" fmla="*/ 36 w 39"/>
                <a:gd name="T31" fmla="*/ 2 h 33"/>
                <a:gd name="T32" fmla="*/ 34 w 39"/>
                <a:gd name="T33" fmla="*/ 2 h 33"/>
                <a:gd name="T34" fmla="*/ 32 w 39"/>
                <a:gd name="T35" fmla="*/ 1 h 33"/>
                <a:gd name="T36" fmla="*/ 31 w 39"/>
                <a:gd name="T37" fmla="*/ 0 h 33"/>
                <a:gd name="T38" fmla="*/ 28 w 39"/>
                <a:gd name="T39" fmla="*/ 1 h 33"/>
                <a:gd name="T40" fmla="*/ 27 w 39"/>
                <a:gd name="T41" fmla="*/ 2 h 33"/>
                <a:gd name="T42" fmla="*/ 25 w 39"/>
                <a:gd name="T43" fmla="*/ 4 h 33"/>
                <a:gd name="T44" fmla="*/ 21 w 39"/>
                <a:gd name="T45" fmla="*/ 7 h 33"/>
                <a:gd name="T46" fmla="*/ 17 w 39"/>
                <a:gd name="T47" fmla="*/ 10 h 33"/>
                <a:gd name="T48" fmla="*/ 14 w 39"/>
                <a:gd name="T49" fmla="*/ 12 h 33"/>
                <a:gd name="T50" fmla="*/ 9 w 39"/>
                <a:gd name="T51" fmla="*/ 13 h 33"/>
                <a:gd name="T52" fmla="*/ 10 w 39"/>
                <a:gd name="T53" fmla="*/ 14 h 33"/>
                <a:gd name="T54" fmla="*/ 10 w 39"/>
                <a:gd name="T55" fmla="*/ 17 h 33"/>
                <a:gd name="T56" fmla="*/ 10 w 39"/>
                <a:gd name="T57" fmla="*/ 21 h 33"/>
                <a:gd name="T58" fmla="*/ 9 w 39"/>
                <a:gd name="T59" fmla="*/ 23 h 33"/>
                <a:gd name="T60" fmla="*/ 7 w 39"/>
                <a:gd name="T61" fmla="*/ 23 h 33"/>
                <a:gd name="T62" fmla="*/ 4 w 39"/>
                <a:gd name="T63" fmla="*/ 24 h 33"/>
                <a:gd name="T64" fmla="*/ 2 w 39"/>
                <a:gd name="T65" fmla="*/ 24 h 33"/>
                <a:gd name="T66" fmla="*/ 0 w 39"/>
                <a:gd name="T67" fmla="*/ 25 h 33"/>
                <a:gd name="T68" fmla="*/ 0 w 39"/>
                <a:gd name="T69" fmla="*/ 26 h 33"/>
                <a:gd name="T70" fmla="*/ 2 w 39"/>
                <a:gd name="T71" fmla="*/ 28 h 33"/>
                <a:gd name="T72" fmla="*/ 2 w 39"/>
                <a:gd name="T73" fmla="*/ 30 h 33"/>
                <a:gd name="T74" fmla="*/ 4 w 39"/>
                <a:gd name="T75" fmla="*/ 31 h 33"/>
                <a:gd name="T76" fmla="*/ 5 w 39"/>
                <a:gd name="T77" fmla="*/ 31 h 33"/>
                <a:gd name="T78" fmla="*/ 5 w 39"/>
                <a:gd name="T79" fmla="*/ 33 h 33"/>
                <a:gd name="T80" fmla="*/ 7 w 39"/>
                <a:gd name="T81" fmla="*/ 32 h 33"/>
                <a:gd name="T82" fmla="*/ 8 w 39"/>
                <a:gd name="T83" fmla="*/ 33 h 33"/>
                <a:gd name="T84" fmla="*/ 8 w 39"/>
                <a:gd name="T85" fmla="*/ 32 h 33"/>
                <a:gd name="T86" fmla="*/ 10 w 39"/>
                <a:gd name="T87" fmla="*/ 30 h 33"/>
                <a:gd name="T88" fmla="*/ 11 w 39"/>
                <a:gd name="T89" fmla="*/ 28 h 33"/>
                <a:gd name="T90" fmla="*/ 13 w 39"/>
                <a:gd name="T91" fmla="*/ 28 h 33"/>
                <a:gd name="T92" fmla="*/ 14 w 39"/>
                <a:gd name="T93" fmla="*/ 28 h 33"/>
                <a:gd name="T94" fmla="*/ 16 w 39"/>
                <a:gd name="T95" fmla="*/ 29 h 33"/>
                <a:gd name="T96" fmla="*/ 18 w 39"/>
                <a:gd name="T97" fmla="*/ 30 h 33"/>
                <a:gd name="T98" fmla="*/ 20 w 39"/>
                <a:gd name="T99" fmla="*/ 29 h 33"/>
                <a:gd name="T100" fmla="*/ 22 w 39"/>
                <a:gd name="T101" fmla="*/ 31 h 33"/>
                <a:gd name="T102" fmla="*/ 24 w 39"/>
                <a:gd name="T103" fmla="*/ 30 h 33"/>
                <a:gd name="T104" fmla="*/ 26 w 39"/>
                <a:gd name="T105" fmla="*/ 29 h 33"/>
                <a:gd name="T106" fmla="*/ 28 w 39"/>
                <a:gd name="T10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3">
                  <a:moveTo>
                    <a:pt x="28" y="29"/>
                  </a:moveTo>
                  <a:cubicBezTo>
                    <a:pt x="28" y="30"/>
                    <a:pt x="28" y="30"/>
                    <a:pt x="29" y="30"/>
                  </a:cubicBezTo>
                  <a:cubicBezTo>
                    <a:pt x="29" y="30"/>
                    <a:pt x="29" y="30"/>
                    <a:pt x="30" y="30"/>
                  </a:cubicBezTo>
                  <a:cubicBezTo>
                    <a:pt x="30" y="30"/>
                    <a:pt x="30" y="30"/>
                    <a:pt x="31" y="30"/>
                  </a:cubicBezTo>
                  <a:cubicBezTo>
                    <a:pt x="31" y="29"/>
                    <a:pt x="31" y="29"/>
                    <a:pt x="32" y="29"/>
                  </a:cubicBezTo>
                  <a:cubicBezTo>
                    <a:pt x="32" y="29"/>
                    <a:pt x="32" y="29"/>
                    <a:pt x="33" y="29"/>
                  </a:cubicBezTo>
                  <a:cubicBezTo>
                    <a:pt x="33" y="29"/>
                    <a:pt x="33" y="29"/>
                    <a:pt x="33" y="28"/>
                  </a:cubicBezTo>
                  <a:cubicBezTo>
                    <a:pt x="33" y="28"/>
                    <a:pt x="33" y="28"/>
                    <a:pt x="33" y="28"/>
                  </a:cubicBezTo>
                  <a:cubicBezTo>
                    <a:pt x="33" y="28"/>
                    <a:pt x="33" y="28"/>
                    <a:pt x="34" y="27"/>
                  </a:cubicBezTo>
                  <a:cubicBezTo>
                    <a:pt x="34" y="27"/>
                    <a:pt x="34" y="27"/>
                    <a:pt x="34" y="26"/>
                  </a:cubicBezTo>
                  <a:cubicBezTo>
                    <a:pt x="34" y="26"/>
                    <a:pt x="34" y="25"/>
                    <a:pt x="34" y="25"/>
                  </a:cubicBezTo>
                  <a:cubicBezTo>
                    <a:pt x="34" y="24"/>
                    <a:pt x="34" y="24"/>
                    <a:pt x="35" y="23"/>
                  </a:cubicBezTo>
                  <a:cubicBezTo>
                    <a:pt x="35" y="23"/>
                    <a:pt x="35" y="23"/>
                    <a:pt x="35" y="23"/>
                  </a:cubicBezTo>
                  <a:cubicBezTo>
                    <a:pt x="36" y="23"/>
                    <a:pt x="36" y="22"/>
                    <a:pt x="36" y="22"/>
                  </a:cubicBezTo>
                  <a:cubicBezTo>
                    <a:pt x="36" y="22"/>
                    <a:pt x="36" y="21"/>
                    <a:pt x="36" y="21"/>
                  </a:cubicBezTo>
                  <a:cubicBezTo>
                    <a:pt x="36" y="21"/>
                    <a:pt x="37" y="21"/>
                    <a:pt x="37" y="21"/>
                  </a:cubicBezTo>
                  <a:cubicBezTo>
                    <a:pt x="37" y="20"/>
                    <a:pt x="37" y="20"/>
                    <a:pt x="38" y="20"/>
                  </a:cubicBezTo>
                  <a:cubicBezTo>
                    <a:pt x="38" y="20"/>
                    <a:pt x="38" y="20"/>
                    <a:pt x="38" y="19"/>
                  </a:cubicBezTo>
                  <a:cubicBezTo>
                    <a:pt x="39" y="18"/>
                    <a:pt x="39" y="18"/>
                    <a:pt x="39" y="17"/>
                  </a:cubicBezTo>
                  <a:cubicBezTo>
                    <a:pt x="39" y="16"/>
                    <a:pt x="38" y="14"/>
                    <a:pt x="38" y="13"/>
                  </a:cubicBezTo>
                  <a:cubicBezTo>
                    <a:pt x="38" y="12"/>
                    <a:pt x="38" y="12"/>
                    <a:pt x="39" y="11"/>
                  </a:cubicBezTo>
                  <a:cubicBezTo>
                    <a:pt x="39" y="10"/>
                    <a:pt x="39" y="10"/>
                    <a:pt x="39" y="9"/>
                  </a:cubicBezTo>
                  <a:cubicBezTo>
                    <a:pt x="39" y="9"/>
                    <a:pt x="39" y="9"/>
                    <a:pt x="39" y="9"/>
                  </a:cubicBezTo>
                  <a:cubicBezTo>
                    <a:pt x="39" y="8"/>
                    <a:pt x="38" y="8"/>
                    <a:pt x="38" y="8"/>
                  </a:cubicBezTo>
                  <a:cubicBezTo>
                    <a:pt x="38" y="8"/>
                    <a:pt x="38" y="8"/>
                    <a:pt x="38" y="7"/>
                  </a:cubicBezTo>
                  <a:cubicBezTo>
                    <a:pt x="38" y="7"/>
                    <a:pt x="38" y="7"/>
                    <a:pt x="37" y="7"/>
                  </a:cubicBezTo>
                  <a:cubicBezTo>
                    <a:pt x="37" y="6"/>
                    <a:pt x="37" y="6"/>
                    <a:pt x="37" y="5"/>
                  </a:cubicBezTo>
                  <a:cubicBezTo>
                    <a:pt x="37" y="5"/>
                    <a:pt x="37" y="5"/>
                    <a:pt x="37" y="4"/>
                  </a:cubicBezTo>
                  <a:cubicBezTo>
                    <a:pt x="37" y="4"/>
                    <a:pt x="37" y="3"/>
                    <a:pt x="37" y="3"/>
                  </a:cubicBezTo>
                  <a:cubicBezTo>
                    <a:pt x="37" y="3"/>
                    <a:pt x="37" y="3"/>
                    <a:pt x="37" y="2"/>
                  </a:cubicBezTo>
                  <a:cubicBezTo>
                    <a:pt x="37" y="2"/>
                    <a:pt x="37" y="2"/>
                    <a:pt x="37" y="2"/>
                  </a:cubicBezTo>
                  <a:cubicBezTo>
                    <a:pt x="36" y="2"/>
                    <a:pt x="36" y="2"/>
                    <a:pt x="36" y="2"/>
                  </a:cubicBezTo>
                  <a:cubicBezTo>
                    <a:pt x="36" y="3"/>
                    <a:pt x="35" y="3"/>
                    <a:pt x="35" y="3"/>
                  </a:cubicBezTo>
                  <a:cubicBezTo>
                    <a:pt x="35" y="3"/>
                    <a:pt x="35" y="2"/>
                    <a:pt x="34" y="2"/>
                  </a:cubicBezTo>
                  <a:cubicBezTo>
                    <a:pt x="34" y="2"/>
                    <a:pt x="34" y="2"/>
                    <a:pt x="34" y="1"/>
                  </a:cubicBezTo>
                  <a:cubicBezTo>
                    <a:pt x="33" y="1"/>
                    <a:pt x="33" y="1"/>
                    <a:pt x="32" y="1"/>
                  </a:cubicBezTo>
                  <a:cubicBezTo>
                    <a:pt x="32" y="1"/>
                    <a:pt x="32" y="1"/>
                    <a:pt x="31" y="1"/>
                  </a:cubicBezTo>
                  <a:cubicBezTo>
                    <a:pt x="31" y="1"/>
                    <a:pt x="31" y="0"/>
                    <a:pt x="31" y="0"/>
                  </a:cubicBezTo>
                  <a:cubicBezTo>
                    <a:pt x="30" y="0"/>
                    <a:pt x="30" y="0"/>
                    <a:pt x="29" y="0"/>
                  </a:cubicBezTo>
                  <a:cubicBezTo>
                    <a:pt x="29" y="0"/>
                    <a:pt x="29" y="1"/>
                    <a:pt x="28" y="1"/>
                  </a:cubicBezTo>
                  <a:cubicBezTo>
                    <a:pt x="28" y="1"/>
                    <a:pt x="28" y="1"/>
                    <a:pt x="28" y="1"/>
                  </a:cubicBezTo>
                  <a:cubicBezTo>
                    <a:pt x="27" y="2"/>
                    <a:pt x="27" y="2"/>
                    <a:pt x="27" y="2"/>
                  </a:cubicBezTo>
                  <a:cubicBezTo>
                    <a:pt x="26" y="2"/>
                    <a:pt x="26" y="2"/>
                    <a:pt x="26" y="3"/>
                  </a:cubicBezTo>
                  <a:cubicBezTo>
                    <a:pt x="25" y="3"/>
                    <a:pt x="25" y="3"/>
                    <a:pt x="25" y="4"/>
                  </a:cubicBezTo>
                  <a:cubicBezTo>
                    <a:pt x="24" y="5"/>
                    <a:pt x="23" y="4"/>
                    <a:pt x="22" y="5"/>
                  </a:cubicBezTo>
                  <a:cubicBezTo>
                    <a:pt x="21" y="5"/>
                    <a:pt x="21" y="6"/>
                    <a:pt x="21" y="7"/>
                  </a:cubicBezTo>
                  <a:cubicBezTo>
                    <a:pt x="20" y="7"/>
                    <a:pt x="19" y="8"/>
                    <a:pt x="18" y="8"/>
                  </a:cubicBezTo>
                  <a:cubicBezTo>
                    <a:pt x="18" y="9"/>
                    <a:pt x="17" y="9"/>
                    <a:pt x="17" y="10"/>
                  </a:cubicBezTo>
                  <a:cubicBezTo>
                    <a:pt x="16" y="10"/>
                    <a:pt x="15" y="11"/>
                    <a:pt x="15" y="11"/>
                  </a:cubicBezTo>
                  <a:cubicBezTo>
                    <a:pt x="14" y="11"/>
                    <a:pt x="14" y="12"/>
                    <a:pt x="14" y="12"/>
                  </a:cubicBezTo>
                  <a:cubicBezTo>
                    <a:pt x="13" y="12"/>
                    <a:pt x="13" y="12"/>
                    <a:pt x="12" y="12"/>
                  </a:cubicBezTo>
                  <a:cubicBezTo>
                    <a:pt x="11" y="12"/>
                    <a:pt x="10" y="13"/>
                    <a:pt x="9" y="13"/>
                  </a:cubicBezTo>
                  <a:cubicBezTo>
                    <a:pt x="10" y="13"/>
                    <a:pt x="10" y="13"/>
                    <a:pt x="10" y="13"/>
                  </a:cubicBezTo>
                  <a:cubicBezTo>
                    <a:pt x="10" y="14"/>
                    <a:pt x="10" y="14"/>
                    <a:pt x="10" y="14"/>
                  </a:cubicBezTo>
                  <a:cubicBezTo>
                    <a:pt x="10" y="15"/>
                    <a:pt x="10" y="16"/>
                    <a:pt x="10" y="17"/>
                  </a:cubicBezTo>
                  <a:cubicBezTo>
                    <a:pt x="10" y="17"/>
                    <a:pt x="10" y="17"/>
                    <a:pt x="10" y="17"/>
                  </a:cubicBezTo>
                  <a:cubicBezTo>
                    <a:pt x="10" y="18"/>
                    <a:pt x="10" y="19"/>
                    <a:pt x="10" y="20"/>
                  </a:cubicBezTo>
                  <a:cubicBezTo>
                    <a:pt x="10" y="20"/>
                    <a:pt x="10" y="21"/>
                    <a:pt x="10" y="21"/>
                  </a:cubicBezTo>
                  <a:cubicBezTo>
                    <a:pt x="10" y="22"/>
                    <a:pt x="10" y="22"/>
                    <a:pt x="9" y="22"/>
                  </a:cubicBezTo>
                  <a:cubicBezTo>
                    <a:pt x="9" y="23"/>
                    <a:pt x="9" y="23"/>
                    <a:pt x="9" y="23"/>
                  </a:cubicBezTo>
                  <a:cubicBezTo>
                    <a:pt x="9" y="23"/>
                    <a:pt x="8" y="23"/>
                    <a:pt x="8" y="24"/>
                  </a:cubicBezTo>
                  <a:cubicBezTo>
                    <a:pt x="8" y="24"/>
                    <a:pt x="7" y="23"/>
                    <a:pt x="7" y="23"/>
                  </a:cubicBezTo>
                  <a:cubicBezTo>
                    <a:pt x="6" y="23"/>
                    <a:pt x="6" y="24"/>
                    <a:pt x="6" y="24"/>
                  </a:cubicBezTo>
                  <a:cubicBezTo>
                    <a:pt x="5" y="24"/>
                    <a:pt x="5" y="24"/>
                    <a:pt x="4" y="24"/>
                  </a:cubicBezTo>
                  <a:cubicBezTo>
                    <a:pt x="4" y="24"/>
                    <a:pt x="3" y="24"/>
                    <a:pt x="3" y="24"/>
                  </a:cubicBezTo>
                  <a:cubicBezTo>
                    <a:pt x="3" y="24"/>
                    <a:pt x="3" y="24"/>
                    <a:pt x="2" y="24"/>
                  </a:cubicBezTo>
                  <a:cubicBezTo>
                    <a:pt x="2" y="25"/>
                    <a:pt x="2" y="25"/>
                    <a:pt x="1" y="25"/>
                  </a:cubicBezTo>
                  <a:cubicBezTo>
                    <a:pt x="1" y="25"/>
                    <a:pt x="1" y="25"/>
                    <a:pt x="0" y="25"/>
                  </a:cubicBezTo>
                  <a:cubicBezTo>
                    <a:pt x="0" y="25"/>
                    <a:pt x="0" y="25"/>
                    <a:pt x="0" y="25"/>
                  </a:cubicBezTo>
                  <a:cubicBezTo>
                    <a:pt x="0" y="25"/>
                    <a:pt x="0" y="26"/>
                    <a:pt x="0" y="26"/>
                  </a:cubicBezTo>
                  <a:cubicBezTo>
                    <a:pt x="0" y="26"/>
                    <a:pt x="0" y="27"/>
                    <a:pt x="1" y="27"/>
                  </a:cubicBezTo>
                  <a:cubicBezTo>
                    <a:pt x="1" y="28"/>
                    <a:pt x="1" y="28"/>
                    <a:pt x="2" y="28"/>
                  </a:cubicBezTo>
                  <a:cubicBezTo>
                    <a:pt x="2" y="28"/>
                    <a:pt x="2" y="28"/>
                    <a:pt x="2" y="29"/>
                  </a:cubicBezTo>
                  <a:cubicBezTo>
                    <a:pt x="3" y="29"/>
                    <a:pt x="2" y="29"/>
                    <a:pt x="2" y="30"/>
                  </a:cubicBezTo>
                  <a:cubicBezTo>
                    <a:pt x="2" y="30"/>
                    <a:pt x="2" y="31"/>
                    <a:pt x="2" y="31"/>
                  </a:cubicBezTo>
                  <a:cubicBezTo>
                    <a:pt x="3" y="31"/>
                    <a:pt x="3" y="31"/>
                    <a:pt x="4" y="31"/>
                  </a:cubicBezTo>
                  <a:cubicBezTo>
                    <a:pt x="4" y="31"/>
                    <a:pt x="4" y="31"/>
                    <a:pt x="5" y="31"/>
                  </a:cubicBezTo>
                  <a:cubicBezTo>
                    <a:pt x="5" y="31"/>
                    <a:pt x="5" y="31"/>
                    <a:pt x="5" y="31"/>
                  </a:cubicBezTo>
                  <a:cubicBezTo>
                    <a:pt x="5" y="32"/>
                    <a:pt x="5" y="32"/>
                    <a:pt x="5" y="32"/>
                  </a:cubicBezTo>
                  <a:cubicBezTo>
                    <a:pt x="5" y="33"/>
                    <a:pt x="5" y="33"/>
                    <a:pt x="5" y="33"/>
                  </a:cubicBezTo>
                  <a:cubicBezTo>
                    <a:pt x="5" y="32"/>
                    <a:pt x="6" y="32"/>
                    <a:pt x="6" y="32"/>
                  </a:cubicBezTo>
                  <a:cubicBezTo>
                    <a:pt x="6" y="32"/>
                    <a:pt x="6" y="32"/>
                    <a:pt x="7" y="32"/>
                  </a:cubicBezTo>
                  <a:cubicBezTo>
                    <a:pt x="7" y="32"/>
                    <a:pt x="7" y="33"/>
                    <a:pt x="7" y="33"/>
                  </a:cubicBezTo>
                  <a:cubicBezTo>
                    <a:pt x="8" y="33"/>
                    <a:pt x="8" y="33"/>
                    <a:pt x="8" y="33"/>
                  </a:cubicBezTo>
                  <a:cubicBezTo>
                    <a:pt x="8" y="33"/>
                    <a:pt x="8" y="33"/>
                    <a:pt x="8" y="33"/>
                  </a:cubicBezTo>
                  <a:cubicBezTo>
                    <a:pt x="8" y="32"/>
                    <a:pt x="8" y="32"/>
                    <a:pt x="8" y="32"/>
                  </a:cubicBezTo>
                  <a:cubicBezTo>
                    <a:pt x="8" y="31"/>
                    <a:pt x="9" y="31"/>
                    <a:pt x="9" y="31"/>
                  </a:cubicBezTo>
                  <a:cubicBezTo>
                    <a:pt x="10" y="31"/>
                    <a:pt x="9" y="30"/>
                    <a:pt x="10" y="30"/>
                  </a:cubicBezTo>
                  <a:cubicBezTo>
                    <a:pt x="10" y="29"/>
                    <a:pt x="10" y="29"/>
                    <a:pt x="10" y="29"/>
                  </a:cubicBezTo>
                  <a:cubicBezTo>
                    <a:pt x="10" y="29"/>
                    <a:pt x="11" y="28"/>
                    <a:pt x="11" y="28"/>
                  </a:cubicBezTo>
                  <a:cubicBezTo>
                    <a:pt x="11" y="28"/>
                    <a:pt x="12" y="28"/>
                    <a:pt x="12" y="28"/>
                  </a:cubicBezTo>
                  <a:cubicBezTo>
                    <a:pt x="12" y="28"/>
                    <a:pt x="12" y="28"/>
                    <a:pt x="13" y="28"/>
                  </a:cubicBezTo>
                  <a:cubicBezTo>
                    <a:pt x="13" y="28"/>
                    <a:pt x="13" y="27"/>
                    <a:pt x="13" y="28"/>
                  </a:cubicBezTo>
                  <a:cubicBezTo>
                    <a:pt x="14" y="28"/>
                    <a:pt x="14" y="28"/>
                    <a:pt x="14" y="28"/>
                  </a:cubicBezTo>
                  <a:cubicBezTo>
                    <a:pt x="14" y="28"/>
                    <a:pt x="14" y="29"/>
                    <a:pt x="15" y="29"/>
                  </a:cubicBezTo>
                  <a:cubicBezTo>
                    <a:pt x="15" y="29"/>
                    <a:pt x="15" y="29"/>
                    <a:pt x="16" y="29"/>
                  </a:cubicBezTo>
                  <a:cubicBezTo>
                    <a:pt x="16" y="29"/>
                    <a:pt x="16" y="30"/>
                    <a:pt x="16" y="30"/>
                  </a:cubicBezTo>
                  <a:cubicBezTo>
                    <a:pt x="17" y="30"/>
                    <a:pt x="17" y="30"/>
                    <a:pt x="18" y="30"/>
                  </a:cubicBezTo>
                  <a:cubicBezTo>
                    <a:pt x="18" y="30"/>
                    <a:pt x="18" y="29"/>
                    <a:pt x="19" y="29"/>
                  </a:cubicBezTo>
                  <a:cubicBezTo>
                    <a:pt x="19" y="29"/>
                    <a:pt x="19" y="29"/>
                    <a:pt x="20" y="29"/>
                  </a:cubicBezTo>
                  <a:cubicBezTo>
                    <a:pt x="20" y="29"/>
                    <a:pt x="20" y="30"/>
                    <a:pt x="21" y="30"/>
                  </a:cubicBezTo>
                  <a:cubicBezTo>
                    <a:pt x="21" y="30"/>
                    <a:pt x="21" y="30"/>
                    <a:pt x="22" y="31"/>
                  </a:cubicBezTo>
                  <a:cubicBezTo>
                    <a:pt x="22" y="31"/>
                    <a:pt x="22" y="31"/>
                    <a:pt x="23" y="31"/>
                  </a:cubicBezTo>
                  <a:cubicBezTo>
                    <a:pt x="23" y="31"/>
                    <a:pt x="23" y="31"/>
                    <a:pt x="24" y="30"/>
                  </a:cubicBezTo>
                  <a:cubicBezTo>
                    <a:pt x="24" y="30"/>
                    <a:pt x="24" y="30"/>
                    <a:pt x="25" y="30"/>
                  </a:cubicBezTo>
                  <a:cubicBezTo>
                    <a:pt x="25" y="29"/>
                    <a:pt x="25" y="29"/>
                    <a:pt x="26" y="29"/>
                  </a:cubicBezTo>
                  <a:cubicBezTo>
                    <a:pt x="26" y="29"/>
                    <a:pt x="27" y="29"/>
                    <a:pt x="27" y="29"/>
                  </a:cubicBezTo>
                  <a:cubicBezTo>
                    <a:pt x="27" y="29"/>
                    <a:pt x="28" y="29"/>
                    <a:pt x="28" y="29"/>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50" name="Freeform 244"/>
            <p:cNvSpPr>
              <a:spLocks/>
            </p:cNvSpPr>
            <p:nvPr/>
          </p:nvSpPr>
          <p:spPr bwMode="auto">
            <a:xfrm>
              <a:off x="4992689" y="3151189"/>
              <a:ext cx="42863" cy="65088"/>
            </a:xfrm>
            <a:custGeom>
              <a:avLst/>
              <a:gdLst>
                <a:gd name="T0" fmla="*/ 3 w 4"/>
                <a:gd name="T1" fmla="*/ 1 h 6"/>
                <a:gd name="T2" fmla="*/ 3 w 4"/>
                <a:gd name="T3" fmla="*/ 0 h 6"/>
                <a:gd name="T4" fmla="*/ 2 w 4"/>
                <a:gd name="T5" fmla="*/ 1 h 6"/>
                <a:gd name="T6" fmla="*/ 2 w 4"/>
                <a:gd name="T7" fmla="*/ 1 h 6"/>
                <a:gd name="T8" fmla="*/ 1 w 4"/>
                <a:gd name="T9" fmla="*/ 2 h 6"/>
                <a:gd name="T10" fmla="*/ 0 w 4"/>
                <a:gd name="T11" fmla="*/ 1 h 6"/>
                <a:gd name="T12" fmla="*/ 0 w 4"/>
                <a:gd name="T13" fmla="*/ 2 h 6"/>
                <a:gd name="T14" fmla="*/ 0 w 4"/>
                <a:gd name="T15" fmla="*/ 2 h 6"/>
                <a:gd name="T16" fmla="*/ 0 w 4"/>
                <a:gd name="T17" fmla="*/ 3 h 6"/>
                <a:gd name="T18" fmla="*/ 0 w 4"/>
                <a:gd name="T19" fmla="*/ 4 h 6"/>
                <a:gd name="T20" fmla="*/ 0 w 4"/>
                <a:gd name="T21" fmla="*/ 4 h 6"/>
                <a:gd name="T22" fmla="*/ 0 w 4"/>
                <a:gd name="T23" fmla="*/ 4 h 6"/>
                <a:gd name="T24" fmla="*/ 1 w 4"/>
                <a:gd name="T25" fmla="*/ 5 h 6"/>
                <a:gd name="T26" fmla="*/ 1 w 4"/>
                <a:gd name="T27" fmla="*/ 6 h 6"/>
                <a:gd name="T28" fmla="*/ 2 w 4"/>
                <a:gd name="T29" fmla="*/ 6 h 6"/>
                <a:gd name="T30" fmla="*/ 2 w 4"/>
                <a:gd name="T31" fmla="*/ 6 h 6"/>
                <a:gd name="T32" fmla="*/ 3 w 4"/>
                <a:gd name="T33" fmla="*/ 5 h 6"/>
                <a:gd name="T34" fmla="*/ 3 w 4"/>
                <a:gd name="T35" fmla="*/ 4 h 6"/>
                <a:gd name="T36" fmla="*/ 3 w 4"/>
                <a:gd name="T37" fmla="*/ 3 h 6"/>
                <a:gd name="T38" fmla="*/ 4 w 4"/>
                <a:gd name="T39" fmla="*/ 2 h 6"/>
                <a:gd name="T40" fmla="*/ 4 w 4"/>
                <a:gd name="T41" fmla="*/ 2 h 6"/>
                <a:gd name="T42" fmla="*/ 3 w 4"/>
                <a:gd name="T4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6">
                  <a:moveTo>
                    <a:pt x="3" y="1"/>
                  </a:moveTo>
                  <a:cubicBezTo>
                    <a:pt x="3" y="0"/>
                    <a:pt x="3" y="0"/>
                    <a:pt x="3" y="0"/>
                  </a:cubicBezTo>
                  <a:cubicBezTo>
                    <a:pt x="3" y="0"/>
                    <a:pt x="3" y="0"/>
                    <a:pt x="2" y="1"/>
                  </a:cubicBezTo>
                  <a:cubicBezTo>
                    <a:pt x="2" y="1"/>
                    <a:pt x="2" y="1"/>
                    <a:pt x="2" y="1"/>
                  </a:cubicBezTo>
                  <a:cubicBezTo>
                    <a:pt x="2" y="1"/>
                    <a:pt x="1" y="2"/>
                    <a:pt x="1" y="2"/>
                  </a:cubicBezTo>
                  <a:cubicBezTo>
                    <a:pt x="1" y="2"/>
                    <a:pt x="1" y="1"/>
                    <a:pt x="0" y="1"/>
                  </a:cubicBezTo>
                  <a:cubicBezTo>
                    <a:pt x="0" y="1"/>
                    <a:pt x="0" y="1"/>
                    <a:pt x="0" y="2"/>
                  </a:cubicBezTo>
                  <a:cubicBezTo>
                    <a:pt x="0" y="2"/>
                    <a:pt x="0" y="2"/>
                    <a:pt x="0" y="2"/>
                  </a:cubicBezTo>
                  <a:cubicBezTo>
                    <a:pt x="0" y="2"/>
                    <a:pt x="0" y="2"/>
                    <a:pt x="0" y="3"/>
                  </a:cubicBezTo>
                  <a:cubicBezTo>
                    <a:pt x="0" y="3"/>
                    <a:pt x="0" y="3"/>
                    <a:pt x="0" y="4"/>
                  </a:cubicBezTo>
                  <a:cubicBezTo>
                    <a:pt x="0" y="4"/>
                    <a:pt x="0" y="4"/>
                    <a:pt x="0" y="4"/>
                  </a:cubicBezTo>
                  <a:cubicBezTo>
                    <a:pt x="0" y="4"/>
                    <a:pt x="0" y="4"/>
                    <a:pt x="0" y="4"/>
                  </a:cubicBezTo>
                  <a:cubicBezTo>
                    <a:pt x="1" y="4"/>
                    <a:pt x="1" y="4"/>
                    <a:pt x="1" y="5"/>
                  </a:cubicBezTo>
                  <a:cubicBezTo>
                    <a:pt x="1" y="5"/>
                    <a:pt x="1" y="5"/>
                    <a:pt x="1" y="6"/>
                  </a:cubicBezTo>
                  <a:cubicBezTo>
                    <a:pt x="1" y="6"/>
                    <a:pt x="1" y="6"/>
                    <a:pt x="2" y="6"/>
                  </a:cubicBezTo>
                  <a:cubicBezTo>
                    <a:pt x="2" y="6"/>
                    <a:pt x="2" y="6"/>
                    <a:pt x="2" y="6"/>
                  </a:cubicBezTo>
                  <a:cubicBezTo>
                    <a:pt x="3" y="6"/>
                    <a:pt x="3" y="6"/>
                    <a:pt x="3" y="5"/>
                  </a:cubicBezTo>
                  <a:cubicBezTo>
                    <a:pt x="3" y="5"/>
                    <a:pt x="3" y="5"/>
                    <a:pt x="3" y="4"/>
                  </a:cubicBezTo>
                  <a:cubicBezTo>
                    <a:pt x="3" y="4"/>
                    <a:pt x="3" y="4"/>
                    <a:pt x="3" y="3"/>
                  </a:cubicBezTo>
                  <a:cubicBezTo>
                    <a:pt x="4" y="3"/>
                    <a:pt x="4" y="3"/>
                    <a:pt x="4" y="2"/>
                  </a:cubicBezTo>
                  <a:cubicBezTo>
                    <a:pt x="4" y="2"/>
                    <a:pt x="4" y="2"/>
                    <a:pt x="4" y="2"/>
                  </a:cubicBezTo>
                  <a:cubicBezTo>
                    <a:pt x="3" y="1"/>
                    <a:pt x="3" y="1"/>
                    <a:pt x="3"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51" name="Freeform 245"/>
            <p:cNvSpPr>
              <a:spLocks/>
            </p:cNvSpPr>
            <p:nvPr/>
          </p:nvSpPr>
          <p:spPr bwMode="auto">
            <a:xfrm>
              <a:off x="5003801" y="3216276"/>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52" name="Freeform 246"/>
            <p:cNvSpPr>
              <a:spLocks/>
            </p:cNvSpPr>
            <p:nvPr/>
          </p:nvSpPr>
          <p:spPr bwMode="auto">
            <a:xfrm>
              <a:off x="4787901" y="3335339"/>
              <a:ext cx="323850" cy="312738"/>
            </a:xfrm>
            <a:custGeom>
              <a:avLst/>
              <a:gdLst>
                <a:gd name="T0" fmla="*/ 29 w 30"/>
                <a:gd name="T1" fmla="*/ 5 h 29"/>
                <a:gd name="T2" fmla="*/ 28 w 30"/>
                <a:gd name="T3" fmla="*/ 4 h 29"/>
                <a:gd name="T4" fmla="*/ 27 w 30"/>
                <a:gd name="T5" fmla="*/ 3 h 29"/>
                <a:gd name="T6" fmla="*/ 24 w 30"/>
                <a:gd name="T7" fmla="*/ 2 h 29"/>
                <a:gd name="T8" fmla="*/ 23 w 30"/>
                <a:gd name="T9" fmla="*/ 2 h 29"/>
                <a:gd name="T10" fmla="*/ 23 w 30"/>
                <a:gd name="T11" fmla="*/ 1 h 29"/>
                <a:gd name="T12" fmla="*/ 22 w 30"/>
                <a:gd name="T13" fmla="*/ 0 h 29"/>
                <a:gd name="T14" fmla="*/ 21 w 30"/>
                <a:gd name="T15" fmla="*/ 0 h 29"/>
                <a:gd name="T16" fmla="*/ 18 w 30"/>
                <a:gd name="T17" fmla="*/ 1 h 29"/>
                <a:gd name="T18" fmla="*/ 16 w 30"/>
                <a:gd name="T19" fmla="*/ 3 h 29"/>
                <a:gd name="T20" fmla="*/ 17 w 30"/>
                <a:gd name="T21" fmla="*/ 5 h 29"/>
                <a:gd name="T22" fmla="*/ 17 w 30"/>
                <a:gd name="T23" fmla="*/ 7 h 29"/>
                <a:gd name="T24" fmla="*/ 17 w 30"/>
                <a:gd name="T25" fmla="*/ 11 h 29"/>
                <a:gd name="T26" fmla="*/ 18 w 30"/>
                <a:gd name="T27" fmla="*/ 13 h 29"/>
                <a:gd name="T28" fmla="*/ 16 w 30"/>
                <a:gd name="T29" fmla="*/ 14 h 29"/>
                <a:gd name="T30" fmla="*/ 14 w 30"/>
                <a:gd name="T31" fmla="*/ 11 h 29"/>
                <a:gd name="T32" fmla="*/ 13 w 30"/>
                <a:gd name="T33" fmla="*/ 10 h 29"/>
                <a:gd name="T34" fmla="*/ 11 w 30"/>
                <a:gd name="T35" fmla="*/ 11 h 29"/>
                <a:gd name="T36" fmla="*/ 9 w 30"/>
                <a:gd name="T37" fmla="*/ 10 h 29"/>
                <a:gd name="T38" fmla="*/ 8 w 30"/>
                <a:gd name="T39" fmla="*/ 9 h 29"/>
                <a:gd name="T40" fmla="*/ 6 w 30"/>
                <a:gd name="T41" fmla="*/ 9 h 29"/>
                <a:gd name="T42" fmla="*/ 5 w 30"/>
                <a:gd name="T43" fmla="*/ 8 h 29"/>
                <a:gd name="T44" fmla="*/ 5 w 30"/>
                <a:gd name="T45" fmla="*/ 11 h 29"/>
                <a:gd name="T46" fmla="*/ 5 w 30"/>
                <a:gd name="T47" fmla="*/ 14 h 29"/>
                <a:gd name="T48" fmla="*/ 3 w 30"/>
                <a:gd name="T49" fmla="*/ 14 h 29"/>
                <a:gd name="T50" fmla="*/ 0 w 30"/>
                <a:gd name="T51" fmla="*/ 14 h 29"/>
                <a:gd name="T52" fmla="*/ 0 w 30"/>
                <a:gd name="T53" fmla="*/ 15 h 29"/>
                <a:gd name="T54" fmla="*/ 0 w 30"/>
                <a:gd name="T55" fmla="*/ 20 h 29"/>
                <a:gd name="T56" fmla="*/ 3 w 30"/>
                <a:gd name="T57" fmla="*/ 27 h 29"/>
                <a:gd name="T58" fmla="*/ 4 w 30"/>
                <a:gd name="T59" fmla="*/ 27 h 29"/>
                <a:gd name="T60" fmla="*/ 6 w 30"/>
                <a:gd name="T61" fmla="*/ 27 h 29"/>
                <a:gd name="T62" fmla="*/ 8 w 30"/>
                <a:gd name="T63" fmla="*/ 28 h 29"/>
                <a:gd name="T64" fmla="*/ 10 w 30"/>
                <a:gd name="T65" fmla="*/ 28 h 29"/>
                <a:gd name="T66" fmla="*/ 11 w 30"/>
                <a:gd name="T67" fmla="*/ 29 h 29"/>
                <a:gd name="T68" fmla="*/ 12 w 30"/>
                <a:gd name="T69" fmla="*/ 29 h 29"/>
                <a:gd name="T70" fmla="*/ 13 w 30"/>
                <a:gd name="T71" fmla="*/ 27 h 29"/>
                <a:gd name="T72" fmla="*/ 15 w 30"/>
                <a:gd name="T73" fmla="*/ 26 h 29"/>
                <a:gd name="T74" fmla="*/ 16 w 30"/>
                <a:gd name="T75" fmla="*/ 25 h 29"/>
                <a:gd name="T76" fmla="*/ 17 w 30"/>
                <a:gd name="T77" fmla="*/ 23 h 29"/>
                <a:gd name="T78" fmla="*/ 18 w 30"/>
                <a:gd name="T79" fmla="*/ 22 h 29"/>
                <a:gd name="T80" fmla="*/ 20 w 30"/>
                <a:gd name="T81" fmla="*/ 22 h 29"/>
                <a:gd name="T82" fmla="*/ 21 w 30"/>
                <a:gd name="T83" fmla="*/ 22 h 29"/>
                <a:gd name="T84" fmla="*/ 20 w 30"/>
                <a:gd name="T85" fmla="*/ 21 h 29"/>
                <a:gd name="T86" fmla="*/ 21 w 30"/>
                <a:gd name="T87" fmla="*/ 19 h 29"/>
                <a:gd name="T88" fmla="*/ 23 w 30"/>
                <a:gd name="T89" fmla="*/ 19 h 29"/>
                <a:gd name="T90" fmla="*/ 25 w 30"/>
                <a:gd name="T91" fmla="*/ 18 h 29"/>
                <a:gd name="T92" fmla="*/ 27 w 30"/>
                <a:gd name="T93" fmla="*/ 18 h 29"/>
                <a:gd name="T94" fmla="*/ 28 w 30"/>
                <a:gd name="T95" fmla="*/ 17 h 29"/>
                <a:gd name="T96" fmla="*/ 27 w 30"/>
                <a:gd name="T97" fmla="*/ 15 h 29"/>
                <a:gd name="T98" fmla="*/ 28 w 30"/>
                <a:gd name="T99" fmla="*/ 14 h 29"/>
                <a:gd name="T100" fmla="*/ 29 w 30"/>
                <a:gd name="T101" fmla="*/ 13 h 29"/>
                <a:gd name="T102" fmla="*/ 29 w 30"/>
                <a:gd name="T103" fmla="*/ 11 h 29"/>
                <a:gd name="T104" fmla="*/ 28 w 30"/>
                <a:gd name="T105" fmla="*/ 10 h 29"/>
                <a:gd name="T106" fmla="*/ 29 w 30"/>
                <a:gd name="T107" fmla="*/ 8 h 29"/>
                <a:gd name="T108" fmla="*/ 29 w 30"/>
                <a:gd name="T109"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 h="29">
                  <a:moveTo>
                    <a:pt x="29" y="6"/>
                  </a:moveTo>
                  <a:cubicBezTo>
                    <a:pt x="29" y="6"/>
                    <a:pt x="29" y="6"/>
                    <a:pt x="29" y="5"/>
                  </a:cubicBezTo>
                  <a:cubicBezTo>
                    <a:pt x="29" y="5"/>
                    <a:pt x="29" y="5"/>
                    <a:pt x="28" y="4"/>
                  </a:cubicBezTo>
                  <a:cubicBezTo>
                    <a:pt x="28" y="4"/>
                    <a:pt x="28" y="4"/>
                    <a:pt x="28" y="4"/>
                  </a:cubicBezTo>
                  <a:cubicBezTo>
                    <a:pt x="28" y="4"/>
                    <a:pt x="28" y="4"/>
                    <a:pt x="28" y="4"/>
                  </a:cubicBezTo>
                  <a:cubicBezTo>
                    <a:pt x="28" y="3"/>
                    <a:pt x="28" y="3"/>
                    <a:pt x="27" y="3"/>
                  </a:cubicBezTo>
                  <a:cubicBezTo>
                    <a:pt x="27" y="3"/>
                    <a:pt x="26" y="3"/>
                    <a:pt x="26" y="2"/>
                  </a:cubicBezTo>
                  <a:cubicBezTo>
                    <a:pt x="25" y="2"/>
                    <a:pt x="25" y="2"/>
                    <a:pt x="24" y="2"/>
                  </a:cubicBezTo>
                  <a:cubicBezTo>
                    <a:pt x="24" y="1"/>
                    <a:pt x="24" y="1"/>
                    <a:pt x="24" y="1"/>
                  </a:cubicBezTo>
                  <a:cubicBezTo>
                    <a:pt x="24" y="2"/>
                    <a:pt x="24" y="2"/>
                    <a:pt x="23" y="2"/>
                  </a:cubicBezTo>
                  <a:cubicBezTo>
                    <a:pt x="23" y="2"/>
                    <a:pt x="23" y="2"/>
                    <a:pt x="23" y="2"/>
                  </a:cubicBezTo>
                  <a:cubicBezTo>
                    <a:pt x="23" y="2"/>
                    <a:pt x="23" y="1"/>
                    <a:pt x="23" y="1"/>
                  </a:cubicBezTo>
                  <a:cubicBezTo>
                    <a:pt x="23" y="1"/>
                    <a:pt x="22" y="1"/>
                    <a:pt x="22" y="0"/>
                  </a:cubicBezTo>
                  <a:cubicBezTo>
                    <a:pt x="22" y="0"/>
                    <a:pt x="22" y="0"/>
                    <a:pt x="22" y="0"/>
                  </a:cubicBezTo>
                  <a:cubicBezTo>
                    <a:pt x="22" y="0"/>
                    <a:pt x="22" y="0"/>
                    <a:pt x="21" y="0"/>
                  </a:cubicBezTo>
                  <a:cubicBezTo>
                    <a:pt x="21" y="0"/>
                    <a:pt x="21" y="0"/>
                    <a:pt x="21" y="0"/>
                  </a:cubicBezTo>
                  <a:cubicBezTo>
                    <a:pt x="20" y="1"/>
                    <a:pt x="20" y="0"/>
                    <a:pt x="19" y="0"/>
                  </a:cubicBezTo>
                  <a:cubicBezTo>
                    <a:pt x="19" y="1"/>
                    <a:pt x="19" y="1"/>
                    <a:pt x="18" y="1"/>
                  </a:cubicBezTo>
                  <a:cubicBezTo>
                    <a:pt x="18" y="2"/>
                    <a:pt x="18" y="2"/>
                    <a:pt x="17" y="2"/>
                  </a:cubicBezTo>
                  <a:cubicBezTo>
                    <a:pt x="17" y="3"/>
                    <a:pt x="17" y="3"/>
                    <a:pt x="16" y="3"/>
                  </a:cubicBezTo>
                  <a:cubicBezTo>
                    <a:pt x="16" y="4"/>
                    <a:pt x="16" y="4"/>
                    <a:pt x="16" y="4"/>
                  </a:cubicBezTo>
                  <a:cubicBezTo>
                    <a:pt x="16" y="5"/>
                    <a:pt x="17" y="4"/>
                    <a:pt x="17" y="5"/>
                  </a:cubicBezTo>
                  <a:cubicBezTo>
                    <a:pt x="17" y="5"/>
                    <a:pt x="17" y="5"/>
                    <a:pt x="17" y="6"/>
                  </a:cubicBezTo>
                  <a:cubicBezTo>
                    <a:pt x="17" y="6"/>
                    <a:pt x="17" y="6"/>
                    <a:pt x="17" y="7"/>
                  </a:cubicBezTo>
                  <a:cubicBezTo>
                    <a:pt x="17" y="8"/>
                    <a:pt x="16" y="8"/>
                    <a:pt x="16" y="8"/>
                  </a:cubicBezTo>
                  <a:cubicBezTo>
                    <a:pt x="16" y="9"/>
                    <a:pt x="16" y="10"/>
                    <a:pt x="17" y="11"/>
                  </a:cubicBezTo>
                  <a:cubicBezTo>
                    <a:pt x="17" y="11"/>
                    <a:pt x="17" y="11"/>
                    <a:pt x="18" y="11"/>
                  </a:cubicBezTo>
                  <a:cubicBezTo>
                    <a:pt x="19" y="11"/>
                    <a:pt x="18" y="12"/>
                    <a:pt x="18" y="13"/>
                  </a:cubicBezTo>
                  <a:cubicBezTo>
                    <a:pt x="18" y="13"/>
                    <a:pt x="18" y="14"/>
                    <a:pt x="18" y="14"/>
                  </a:cubicBezTo>
                  <a:cubicBezTo>
                    <a:pt x="17" y="14"/>
                    <a:pt x="17" y="14"/>
                    <a:pt x="16" y="14"/>
                  </a:cubicBezTo>
                  <a:cubicBezTo>
                    <a:pt x="16" y="13"/>
                    <a:pt x="16" y="13"/>
                    <a:pt x="15" y="12"/>
                  </a:cubicBezTo>
                  <a:cubicBezTo>
                    <a:pt x="15" y="12"/>
                    <a:pt x="14" y="12"/>
                    <a:pt x="14" y="11"/>
                  </a:cubicBezTo>
                  <a:cubicBezTo>
                    <a:pt x="14" y="11"/>
                    <a:pt x="14" y="11"/>
                    <a:pt x="13" y="10"/>
                  </a:cubicBezTo>
                  <a:cubicBezTo>
                    <a:pt x="13" y="10"/>
                    <a:pt x="13" y="10"/>
                    <a:pt x="13" y="10"/>
                  </a:cubicBezTo>
                  <a:cubicBezTo>
                    <a:pt x="12" y="10"/>
                    <a:pt x="13" y="11"/>
                    <a:pt x="12" y="11"/>
                  </a:cubicBezTo>
                  <a:cubicBezTo>
                    <a:pt x="12" y="11"/>
                    <a:pt x="12" y="11"/>
                    <a:pt x="11" y="11"/>
                  </a:cubicBezTo>
                  <a:cubicBezTo>
                    <a:pt x="11" y="11"/>
                    <a:pt x="11" y="10"/>
                    <a:pt x="10" y="10"/>
                  </a:cubicBezTo>
                  <a:cubicBezTo>
                    <a:pt x="10" y="10"/>
                    <a:pt x="9" y="11"/>
                    <a:pt x="9" y="10"/>
                  </a:cubicBezTo>
                  <a:cubicBezTo>
                    <a:pt x="8" y="10"/>
                    <a:pt x="9" y="9"/>
                    <a:pt x="8" y="9"/>
                  </a:cubicBezTo>
                  <a:cubicBezTo>
                    <a:pt x="8" y="9"/>
                    <a:pt x="8" y="9"/>
                    <a:pt x="8" y="9"/>
                  </a:cubicBezTo>
                  <a:cubicBezTo>
                    <a:pt x="7" y="9"/>
                    <a:pt x="7" y="9"/>
                    <a:pt x="7" y="9"/>
                  </a:cubicBezTo>
                  <a:cubicBezTo>
                    <a:pt x="6" y="9"/>
                    <a:pt x="6" y="9"/>
                    <a:pt x="6" y="9"/>
                  </a:cubicBezTo>
                  <a:cubicBezTo>
                    <a:pt x="6" y="8"/>
                    <a:pt x="6" y="8"/>
                    <a:pt x="6" y="8"/>
                  </a:cubicBezTo>
                  <a:cubicBezTo>
                    <a:pt x="5" y="8"/>
                    <a:pt x="5" y="8"/>
                    <a:pt x="5" y="8"/>
                  </a:cubicBezTo>
                  <a:cubicBezTo>
                    <a:pt x="5" y="9"/>
                    <a:pt x="5" y="9"/>
                    <a:pt x="5" y="10"/>
                  </a:cubicBezTo>
                  <a:cubicBezTo>
                    <a:pt x="5" y="10"/>
                    <a:pt x="5" y="10"/>
                    <a:pt x="5" y="11"/>
                  </a:cubicBezTo>
                  <a:cubicBezTo>
                    <a:pt x="5" y="12"/>
                    <a:pt x="5" y="12"/>
                    <a:pt x="5" y="13"/>
                  </a:cubicBezTo>
                  <a:cubicBezTo>
                    <a:pt x="5" y="13"/>
                    <a:pt x="6" y="14"/>
                    <a:pt x="5" y="14"/>
                  </a:cubicBezTo>
                  <a:cubicBezTo>
                    <a:pt x="5" y="14"/>
                    <a:pt x="4" y="14"/>
                    <a:pt x="4" y="14"/>
                  </a:cubicBezTo>
                  <a:cubicBezTo>
                    <a:pt x="3" y="14"/>
                    <a:pt x="3" y="14"/>
                    <a:pt x="3" y="14"/>
                  </a:cubicBezTo>
                  <a:cubicBezTo>
                    <a:pt x="2" y="14"/>
                    <a:pt x="2" y="14"/>
                    <a:pt x="1" y="14"/>
                  </a:cubicBezTo>
                  <a:cubicBezTo>
                    <a:pt x="1" y="14"/>
                    <a:pt x="0" y="14"/>
                    <a:pt x="0" y="14"/>
                  </a:cubicBezTo>
                  <a:cubicBezTo>
                    <a:pt x="0" y="14"/>
                    <a:pt x="0" y="14"/>
                    <a:pt x="0" y="15"/>
                  </a:cubicBezTo>
                  <a:cubicBezTo>
                    <a:pt x="0" y="15"/>
                    <a:pt x="0" y="15"/>
                    <a:pt x="0" y="15"/>
                  </a:cubicBezTo>
                  <a:cubicBezTo>
                    <a:pt x="0" y="16"/>
                    <a:pt x="0" y="17"/>
                    <a:pt x="0" y="17"/>
                  </a:cubicBezTo>
                  <a:cubicBezTo>
                    <a:pt x="0" y="18"/>
                    <a:pt x="0" y="19"/>
                    <a:pt x="0" y="20"/>
                  </a:cubicBezTo>
                  <a:cubicBezTo>
                    <a:pt x="0" y="21"/>
                    <a:pt x="0" y="22"/>
                    <a:pt x="0" y="23"/>
                  </a:cubicBezTo>
                  <a:cubicBezTo>
                    <a:pt x="3" y="27"/>
                    <a:pt x="3" y="27"/>
                    <a:pt x="3" y="27"/>
                  </a:cubicBezTo>
                  <a:cubicBezTo>
                    <a:pt x="3" y="27"/>
                    <a:pt x="3" y="27"/>
                    <a:pt x="3" y="27"/>
                  </a:cubicBezTo>
                  <a:cubicBezTo>
                    <a:pt x="3" y="27"/>
                    <a:pt x="3" y="27"/>
                    <a:pt x="4" y="27"/>
                  </a:cubicBezTo>
                  <a:cubicBezTo>
                    <a:pt x="4" y="27"/>
                    <a:pt x="4" y="27"/>
                    <a:pt x="5" y="27"/>
                  </a:cubicBezTo>
                  <a:cubicBezTo>
                    <a:pt x="5" y="27"/>
                    <a:pt x="6" y="27"/>
                    <a:pt x="6" y="27"/>
                  </a:cubicBezTo>
                  <a:cubicBezTo>
                    <a:pt x="7" y="27"/>
                    <a:pt x="7" y="28"/>
                    <a:pt x="7" y="28"/>
                  </a:cubicBezTo>
                  <a:cubicBezTo>
                    <a:pt x="8" y="28"/>
                    <a:pt x="8" y="28"/>
                    <a:pt x="8" y="28"/>
                  </a:cubicBezTo>
                  <a:cubicBezTo>
                    <a:pt x="8" y="28"/>
                    <a:pt x="9" y="28"/>
                    <a:pt x="9" y="28"/>
                  </a:cubicBezTo>
                  <a:cubicBezTo>
                    <a:pt x="9" y="28"/>
                    <a:pt x="9" y="28"/>
                    <a:pt x="10" y="28"/>
                  </a:cubicBezTo>
                  <a:cubicBezTo>
                    <a:pt x="10" y="29"/>
                    <a:pt x="10" y="29"/>
                    <a:pt x="10" y="29"/>
                  </a:cubicBezTo>
                  <a:cubicBezTo>
                    <a:pt x="11" y="29"/>
                    <a:pt x="11" y="29"/>
                    <a:pt x="11" y="29"/>
                  </a:cubicBezTo>
                  <a:cubicBezTo>
                    <a:pt x="11" y="29"/>
                    <a:pt x="11" y="29"/>
                    <a:pt x="12" y="29"/>
                  </a:cubicBezTo>
                  <a:cubicBezTo>
                    <a:pt x="12" y="29"/>
                    <a:pt x="12" y="29"/>
                    <a:pt x="12" y="29"/>
                  </a:cubicBezTo>
                  <a:cubicBezTo>
                    <a:pt x="13" y="29"/>
                    <a:pt x="12" y="28"/>
                    <a:pt x="12" y="28"/>
                  </a:cubicBezTo>
                  <a:cubicBezTo>
                    <a:pt x="13" y="28"/>
                    <a:pt x="13" y="28"/>
                    <a:pt x="13" y="27"/>
                  </a:cubicBezTo>
                  <a:cubicBezTo>
                    <a:pt x="14" y="27"/>
                    <a:pt x="14" y="27"/>
                    <a:pt x="14" y="26"/>
                  </a:cubicBezTo>
                  <a:cubicBezTo>
                    <a:pt x="14" y="26"/>
                    <a:pt x="14" y="26"/>
                    <a:pt x="15" y="26"/>
                  </a:cubicBezTo>
                  <a:cubicBezTo>
                    <a:pt x="15" y="25"/>
                    <a:pt x="15" y="25"/>
                    <a:pt x="16" y="25"/>
                  </a:cubicBezTo>
                  <a:cubicBezTo>
                    <a:pt x="16" y="25"/>
                    <a:pt x="16" y="25"/>
                    <a:pt x="16" y="25"/>
                  </a:cubicBezTo>
                  <a:cubicBezTo>
                    <a:pt x="16" y="25"/>
                    <a:pt x="16" y="24"/>
                    <a:pt x="16" y="24"/>
                  </a:cubicBezTo>
                  <a:cubicBezTo>
                    <a:pt x="16" y="24"/>
                    <a:pt x="16" y="23"/>
                    <a:pt x="17" y="23"/>
                  </a:cubicBezTo>
                  <a:cubicBezTo>
                    <a:pt x="17" y="23"/>
                    <a:pt x="17" y="22"/>
                    <a:pt x="18" y="22"/>
                  </a:cubicBezTo>
                  <a:cubicBezTo>
                    <a:pt x="18" y="22"/>
                    <a:pt x="18" y="22"/>
                    <a:pt x="18" y="22"/>
                  </a:cubicBezTo>
                  <a:cubicBezTo>
                    <a:pt x="19" y="22"/>
                    <a:pt x="19" y="22"/>
                    <a:pt x="19" y="22"/>
                  </a:cubicBezTo>
                  <a:cubicBezTo>
                    <a:pt x="19" y="22"/>
                    <a:pt x="20" y="22"/>
                    <a:pt x="20" y="22"/>
                  </a:cubicBezTo>
                  <a:cubicBezTo>
                    <a:pt x="20" y="22"/>
                    <a:pt x="20" y="22"/>
                    <a:pt x="21" y="22"/>
                  </a:cubicBezTo>
                  <a:cubicBezTo>
                    <a:pt x="21" y="22"/>
                    <a:pt x="21" y="22"/>
                    <a:pt x="21" y="22"/>
                  </a:cubicBezTo>
                  <a:cubicBezTo>
                    <a:pt x="21" y="21"/>
                    <a:pt x="21" y="21"/>
                    <a:pt x="21" y="21"/>
                  </a:cubicBezTo>
                  <a:cubicBezTo>
                    <a:pt x="21" y="21"/>
                    <a:pt x="21" y="21"/>
                    <a:pt x="20" y="21"/>
                  </a:cubicBezTo>
                  <a:cubicBezTo>
                    <a:pt x="20" y="20"/>
                    <a:pt x="20" y="20"/>
                    <a:pt x="21" y="20"/>
                  </a:cubicBezTo>
                  <a:cubicBezTo>
                    <a:pt x="21" y="20"/>
                    <a:pt x="21" y="20"/>
                    <a:pt x="21" y="19"/>
                  </a:cubicBezTo>
                  <a:cubicBezTo>
                    <a:pt x="22" y="19"/>
                    <a:pt x="22" y="19"/>
                    <a:pt x="22" y="19"/>
                  </a:cubicBezTo>
                  <a:cubicBezTo>
                    <a:pt x="23" y="19"/>
                    <a:pt x="23" y="19"/>
                    <a:pt x="23" y="19"/>
                  </a:cubicBezTo>
                  <a:cubicBezTo>
                    <a:pt x="24" y="19"/>
                    <a:pt x="24" y="19"/>
                    <a:pt x="24" y="18"/>
                  </a:cubicBezTo>
                  <a:cubicBezTo>
                    <a:pt x="25" y="18"/>
                    <a:pt x="25" y="18"/>
                    <a:pt x="25" y="18"/>
                  </a:cubicBezTo>
                  <a:cubicBezTo>
                    <a:pt x="26" y="18"/>
                    <a:pt x="26" y="18"/>
                    <a:pt x="26" y="18"/>
                  </a:cubicBezTo>
                  <a:cubicBezTo>
                    <a:pt x="27" y="18"/>
                    <a:pt x="27" y="18"/>
                    <a:pt x="27" y="18"/>
                  </a:cubicBezTo>
                  <a:cubicBezTo>
                    <a:pt x="27" y="18"/>
                    <a:pt x="27" y="17"/>
                    <a:pt x="27" y="17"/>
                  </a:cubicBezTo>
                  <a:cubicBezTo>
                    <a:pt x="28" y="17"/>
                    <a:pt x="28" y="17"/>
                    <a:pt x="28" y="17"/>
                  </a:cubicBezTo>
                  <a:cubicBezTo>
                    <a:pt x="28" y="17"/>
                    <a:pt x="27" y="17"/>
                    <a:pt x="27" y="16"/>
                  </a:cubicBezTo>
                  <a:cubicBezTo>
                    <a:pt x="27" y="16"/>
                    <a:pt x="27" y="16"/>
                    <a:pt x="27" y="15"/>
                  </a:cubicBezTo>
                  <a:cubicBezTo>
                    <a:pt x="28" y="15"/>
                    <a:pt x="28" y="15"/>
                    <a:pt x="28" y="15"/>
                  </a:cubicBezTo>
                  <a:cubicBezTo>
                    <a:pt x="28" y="14"/>
                    <a:pt x="28" y="14"/>
                    <a:pt x="28" y="14"/>
                  </a:cubicBezTo>
                  <a:cubicBezTo>
                    <a:pt x="28" y="14"/>
                    <a:pt x="28" y="13"/>
                    <a:pt x="28" y="13"/>
                  </a:cubicBezTo>
                  <a:cubicBezTo>
                    <a:pt x="28" y="13"/>
                    <a:pt x="29" y="13"/>
                    <a:pt x="29" y="13"/>
                  </a:cubicBezTo>
                  <a:cubicBezTo>
                    <a:pt x="29" y="13"/>
                    <a:pt x="29" y="12"/>
                    <a:pt x="29" y="12"/>
                  </a:cubicBezTo>
                  <a:cubicBezTo>
                    <a:pt x="29" y="11"/>
                    <a:pt x="29" y="11"/>
                    <a:pt x="29" y="11"/>
                  </a:cubicBezTo>
                  <a:cubicBezTo>
                    <a:pt x="29" y="11"/>
                    <a:pt x="29" y="10"/>
                    <a:pt x="29" y="10"/>
                  </a:cubicBezTo>
                  <a:cubicBezTo>
                    <a:pt x="29" y="10"/>
                    <a:pt x="28" y="10"/>
                    <a:pt x="28" y="10"/>
                  </a:cubicBezTo>
                  <a:cubicBezTo>
                    <a:pt x="29" y="9"/>
                    <a:pt x="29" y="9"/>
                    <a:pt x="29" y="9"/>
                  </a:cubicBezTo>
                  <a:cubicBezTo>
                    <a:pt x="29" y="8"/>
                    <a:pt x="29" y="8"/>
                    <a:pt x="29" y="8"/>
                  </a:cubicBezTo>
                  <a:cubicBezTo>
                    <a:pt x="29" y="7"/>
                    <a:pt x="30" y="8"/>
                    <a:pt x="30" y="7"/>
                  </a:cubicBezTo>
                  <a:cubicBezTo>
                    <a:pt x="30" y="7"/>
                    <a:pt x="29" y="7"/>
                    <a:pt x="29" y="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53" name="Freeform 247"/>
            <p:cNvSpPr>
              <a:spLocks/>
            </p:cNvSpPr>
            <p:nvPr/>
          </p:nvSpPr>
          <p:spPr bwMode="auto">
            <a:xfrm>
              <a:off x="5024439" y="37893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54" name="Freeform 248"/>
            <p:cNvSpPr>
              <a:spLocks/>
            </p:cNvSpPr>
            <p:nvPr/>
          </p:nvSpPr>
          <p:spPr bwMode="auto">
            <a:xfrm>
              <a:off x="4625976" y="3778251"/>
              <a:ext cx="442913" cy="388938"/>
            </a:xfrm>
            <a:custGeom>
              <a:avLst/>
              <a:gdLst>
                <a:gd name="T0" fmla="*/ 38 w 41"/>
                <a:gd name="T1" fmla="*/ 10 h 36"/>
                <a:gd name="T2" fmla="*/ 39 w 41"/>
                <a:gd name="T3" fmla="*/ 7 h 36"/>
                <a:gd name="T4" fmla="*/ 38 w 41"/>
                <a:gd name="T5" fmla="*/ 5 h 36"/>
                <a:gd name="T6" fmla="*/ 37 w 41"/>
                <a:gd name="T7" fmla="*/ 2 h 36"/>
                <a:gd name="T8" fmla="*/ 36 w 41"/>
                <a:gd name="T9" fmla="*/ 1 h 36"/>
                <a:gd name="T10" fmla="*/ 33 w 41"/>
                <a:gd name="T11" fmla="*/ 0 h 36"/>
                <a:gd name="T12" fmla="*/ 32 w 41"/>
                <a:gd name="T13" fmla="*/ 1 h 36"/>
                <a:gd name="T14" fmla="*/ 28 w 41"/>
                <a:gd name="T15" fmla="*/ 3 h 36"/>
                <a:gd name="T16" fmla="*/ 25 w 41"/>
                <a:gd name="T17" fmla="*/ 5 h 36"/>
                <a:gd name="T18" fmla="*/ 23 w 41"/>
                <a:gd name="T19" fmla="*/ 7 h 36"/>
                <a:gd name="T20" fmla="*/ 23 w 41"/>
                <a:gd name="T21" fmla="*/ 9 h 36"/>
                <a:gd name="T22" fmla="*/ 20 w 41"/>
                <a:gd name="T23" fmla="*/ 10 h 36"/>
                <a:gd name="T24" fmla="*/ 17 w 41"/>
                <a:gd name="T25" fmla="*/ 9 h 36"/>
                <a:gd name="T26" fmla="*/ 16 w 41"/>
                <a:gd name="T27" fmla="*/ 9 h 36"/>
                <a:gd name="T28" fmla="*/ 14 w 41"/>
                <a:gd name="T29" fmla="*/ 11 h 36"/>
                <a:gd name="T30" fmla="*/ 12 w 41"/>
                <a:gd name="T31" fmla="*/ 13 h 36"/>
                <a:gd name="T32" fmla="*/ 10 w 41"/>
                <a:gd name="T33" fmla="*/ 12 h 36"/>
                <a:gd name="T34" fmla="*/ 11 w 41"/>
                <a:gd name="T35" fmla="*/ 10 h 36"/>
                <a:gd name="T36" fmla="*/ 10 w 41"/>
                <a:gd name="T37" fmla="*/ 7 h 36"/>
                <a:gd name="T38" fmla="*/ 9 w 41"/>
                <a:gd name="T39" fmla="*/ 18 h 36"/>
                <a:gd name="T40" fmla="*/ 7 w 41"/>
                <a:gd name="T41" fmla="*/ 18 h 36"/>
                <a:gd name="T42" fmla="*/ 6 w 41"/>
                <a:gd name="T43" fmla="*/ 19 h 36"/>
                <a:gd name="T44" fmla="*/ 4 w 41"/>
                <a:gd name="T45" fmla="*/ 19 h 36"/>
                <a:gd name="T46" fmla="*/ 2 w 41"/>
                <a:gd name="T47" fmla="*/ 18 h 36"/>
                <a:gd name="T48" fmla="*/ 2 w 41"/>
                <a:gd name="T49" fmla="*/ 17 h 36"/>
                <a:gd name="T50" fmla="*/ 1 w 41"/>
                <a:gd name="T51" fmla="*/ 17 h 36"/>
                <a:gd name="T52" fmla="*/ 0 w 41"/>
                <a:gd name="T53" fmla="*/ 18 h 36"/>
                <a:gd name="T54" fmla="*/ 1 w 41"/>
                <a:gd name="T55" fmla="*/ 19 h 36"/>
                <a:gd name="T56" fmla="*/ 1 w 41"/>
                <a:gd name="T57" fmla="*/ 21 h 36"/>
                <a:gd name="T58" fmla="*/ 2 w 41"/>
                <a:gd name="T59" fmla="*/ 24 h 36"/>
                <a:gd name="T60" fmla="*/ 3 w 41"/>
                <a:gd name="T61" fmla="*/ 26 h 36"/>
                <a:gd name="T62" fmla="*/ 4 w 41"/>
                <a:gd name="T63" fmla="*/ 28 h 36"/>
                <a:gd name="T64" fmla="*/ 4 w 41"/>
                <a:gd name="T65" fmla="*/ 30 h 36"/>
                <a:gd name="T66" fmla="*/ 3 w 41"/>
                <a:gd name="T67" fmla="*/ 31 h 36"/>
                <a:gd name="T68" fmla="*/ 4 w 41"/>
                <a:gd name="T69" fmla="*/ 33 h 36"/>
                <a:gd name="T70" fmla="*/ 5 w 41"/>
                <a:gd name="T71" fmla="*/ 34 h 36"/>
                <a:gd name="T72" fmla="*/ 6 w 41"/>
                <a:gd name="T73" fmla="*/ 35 h 36"/>
                <a:gd name="T74" fmla="*/ 8 w 41"/>
                <a:gd name="T75" fmla="*/ 36 h 36"/>
                <a:gd name="T76" fmla="*/ 10 w 41"/>
                <a:gd name="T77" fmla="*/ 35 h 36"/>
                <a:gd name="T78" fmla="*/ 12 w 41"/>
                <a:gd name="T79" fmla="*/ 35 h 36"/>
                <a:gd name="T80" fmla="*/ 14 w 41"/>
                <a:gd name="T81" fmla="*/ 34 h 36"/>
                <a:gd name="T82" fmla="*/ 16 w 41"/>
                <a:gd name="T83" fmla="*/ 34 h 36"/>
                <a:gd name="T84" fmla="*/ 17 w 41"/>
                <a:gd name="T85" fmla="*/ 34 h 36"/>
                <a:gd name="T86" fmla="*/ 19 w 41"/>
                <a:gd name="T87" fmla="*/ 34 h 36"/>
                <a:gd name="T88" fmla="*/ 21 w 41"/>
                <a:gd name="T89" fmla="*/ 33 h 36"/>
                <a:gd name="T90" fmla="*/ 24 w 41"/>
                <a:gd name="T91" fmla="*/ 33 h 36"/>
                <a:gd name="T92" fmla="*/ 26 w 41"/>
                <a:gd name="T93" fmla="*/ 32 h 36"/>
                <a:gd name="T94" fmla="*/ 28 w 41"/>
                <a:gd name="T95" fmla="*/ 31 h 36"/>
                <a:gd name="T96" fmla="*/ 31 w 41"/>
                <a:gd name="T97" fmla="*/ 28 h 36"/>
                <a:gd name="T98" fmla="*/ 33 w 41"/>
                <a:gd name="T99" fmla="*/ 26 h 36"/>
                <a:gd name="T100" fmla="*/ 34 w 41"/>
                <a:gd name="T101" fmla="*/ 24 h 36"/>
                <a:gd name="T102" fmla="*/ 36 w 41"/>
                <a:gd name="T103" fmla="*/ 21 h 36"/>
                <a:gd name="T104" fmla="*/ 38 w 41"/>
                <a:gd name="T105" fmla="*/ 19 h 36"/>
                <a:gd name="T106" fmla="*/ 39 w 41"/>
                <a:gd name="T107" fmla="*/ 18 h 36"/>
                <a:gd name="T108" fmla="*/ 40 w 41"/>
                <a:gd name="T109" fmla="*/ 15 h 36"/>
                <a:gd name="T110" fmla="*/ 41 w 41"/>
                <a:gd name="T111" fmla="*/ 13 h 36"/>
                <a:gd name="T112" fmla="*/ 38 w 41"/>
                <a:gd name="T11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 h="36">
                  <a:moveTo>
                    <a:pt x="38" y="11"/>
                  </a:moveTo>
                  <a:cubicBezTo>
                    <a:pt x="38" y="11"/>
                    <a:pt x="38" y="10"/>
                    <a:pt x="38" y="10"/>
                  </a:cubicBezTo>
                  <a:cubicBezTo>
                    <a:pt x="38" y="9"/>
                    <a:pt x="38" y="9"/>
                    <a:pt x="39" y="8"/>
                  </a:cubicBezTo>
                  <a:cubicBezTo>
                    <a:pt x="39" y="8"/>
                    <a:pt x="38" y="7"/>
                    <a:pt x="39" y="7"/>
                  </a:cubicBezTo>
                  <a:cubicBezTo>
                    <a:pt x="39" y="7"/>
                    <a:pt x="39" y="6"/>
                    <a:pt x="39" y="6"/>
                  </a:cubicBezTo>
                  <a:cubicBezTo>
                    <a:pt x="39" y="5"/>
                    <a:pt x="38" y="5"/>
                    <a:pt x="38" y="5"/>
                  </a:cubicBezTo>
                  <a:cubicBezTo>
                    <a:pt x="38" y="4"/>
                    <a:pt x="37" y="4"/>
                    <a:pt x="37" y="3"/>
                  </a:cubicBezTo>
                  <a:cubicBezTo>
                    <a:pt x="37" y="2"/>
                    <a:pt x="38" y="2"/>
                    <a:pt x="37" y="2"/>
                  </a:cubicBezTo>
                  <a:cubicBezTo>
                    <a:pt x="37" y="1"/>
                    <a:pt x="37" y="1"/>
                    <a:pt x="37" y="1"/>
                  </a:cubicBezTo>
                  <a:cubicBezTo>
                    <a:pt x="37" y="1"/>
                    <a:pt x="36" y="1"/>
                    <a:pt x="36" y="1"/>
                  </a:cubicBezTo>
                  <a:cubicBezTo>
                    <a:pt x="35" y="0"/>
                    <a:pt x="35" y="0"/>
                    <a:pt x="34" y="0"/>
                  </a:cubicBezTo>
                  <a:cubicBezTo>
                    <a:pt x="34" y="0"/>
                    <a:pt x="33" y="1"/>
                    <a:pt x="33" y="0"/>
                  </a:cubicBezTo>
                  <a:cubicBezTo>
                    <a:pt x="33" y="0"/>
                    <a:pt x="33" y="0"/>
                    <a:pt x="33" y="0"/>
                  </a:cubicBezTo>
                  <a:cubicBezTo>
                    <a:pt x="32" y="1"/>
                    <a:pt x="32" y="1"/>
                    <a:pt x="32" y="1"/>
                  </a:cubicBezTo>
                  <a:cubicBezTo>
                    <a:pt x="31" y="1"/>
                    <a:pt x="31" y="2"/>
                    <a:pt x="30" y="2"/>
                  </a:cubicBezTo>
                  <a:cubicBezTo>
                    <a:pt x="30" y="3"/>
                    <a:pt x="29" y="3"/>
                    <a:pt x="28" y="3"/>
                  </a:cubicBezTo>
                  <a:cubicBezTo>
                    <a:pt x="28" y="4"/>
                    <a:pt x="27" y="4"/>
                    <a:pt x="27" y="5"/>
                  </a:cubicBezTo>
                  <a:cubicBezTo>
                    <a:pt x="26" y="5"/>
                    <a:pt x="26" y="5"/>
                    <a:pt x="25" y="5"/>
                  </a:cubicBezTo>
                  <a:cubicBezTo>
                    <a:pt x="25" y="5"/>
                    <a:pt x="25" y="6"/>
                    <a:pt x="24" y="6"/>
                  </a:cubicBezTo>
                  <a:cubicBezTo>
                    <a:pt x="24" y="7"/>
                    <a:pt x="23" y="7"/>
                    <a:pt x="23" y="7"/>
                  </a:cubicBezTo>
                  <a:cubicBezTo>
                    <a:pt x="23" y="8"/>
                    <a:pt x="23" y="8"/>
                    <a:pt x="23" y="8"/>
                  </a:cubicBezTo>
                  <a:cubicBezTo>
                    <a:pt x="23" y="9"/>
                    <a:pt x="23" y="9"/>
                    <a:pt x="23" y="9"/>
                  </a:cubicBezTo>
                  <a:cubicBezTo>
                    <a:pt x="22" y="10"/>
                    <a:pt x="22" y="10"/>
                    <a:pt x="21" y="10"/>
                  </a:cubicBezTo>
                  <a:cubicBezTo>
                    <a:pt x="21" y="10"/>
                    <a:pt x="20" y="10"/>
                    <a:pt x="20" y="10"/>
                  </a:cubicBezTo>
                  <a:cubicBezTo>
                    <a:pt x="19" y="10"/>
                    <a:pt x="19" y="10"/>
                    <a:pt x="19" y="9"/>
                  </a:cubicBezTo>
                  <a:cubicBezTo>
                    <a:pt x="18" y="9"/>
                    <a:pt x="18" y="9"/>
                    <a:pt x="17" y="9"/>
                  </a:cubicBezTo>
                  <a:cubicBezTo>
                    <a:pt x="17" y="8"/>
                    <a:pt x="17" y="8"/>
                    <a:pt x="16" y="8"/>
                  </a:cubicBezTo>
                  <a:cubicBezTo>
                    <a:pt x="16" y="9"/>
                    <a:pt x="16" y="9"/>
                    <a:pt x="16" y="9"/>
                  </a:cubicBezTo>
                  <a:cubicBezTo>
                    <a:pt x="15" y="10"/>
                    <a:pt x="15" y="10"/>
                    <a:pt x="15" y="11"/>
                  </a:cubicBezTo>
                  <a:cubicBezTo>
                    <a:pt x="15" y="11"/>
                    <a:pt x="14" y="11"/>
                    <a:pt x="14" y="11"/>
                  </a:cubicBezTo>
                  <a:cubicBezTo>
                    <a:pt x="13" y="12"/>
                    <a:pt x="13" y="12"/>
                    <a:pt x="13" y="13"/>
                  </a:cubicBezTo>
                  <a:cubicBezTo>
                    <a:pt x="12" y="13"/>
                    <a:pt x="12" y="13"/>
                    <a:pt x="12" y="13"/>
                  </a:cubicBezTo>
                  <a:cubicBezTo>
                    <a:pt x="11" y="13"/>
                    <a:pt x="10" y="13"/>
                    <a:pt x="10" y="12"/>
                  </a:cubicBezTo>
                  <a:cubicBezTo>
                    <a:pt x="10" y="12"/>
                    <a:pt x="10" y="12"/>
                    <a:pt x="10" y="12"/>
                  </a:cubicBezTo>
                  <a:cubicBezTo>
                    <a:pt x="10" y="11"/>
                    <a:pt x="10" y="11"/>
                    <a:pt x="11" y="11"/>
                  </a:cubicBezTo>
                  <a:cubicBezTo>
                    <a:pt x="11" y="11"/>
                    <a:pt x="11" y="10"/>
                    <a:pt x="11" y="10"/>
                  </a:cubicBezTo>
                  <a:cubicBezTo>
                    <a:pt x="11" y="9"/>
                    <a:pt x="10" y="9"/>
                    <a:pt x="10" y="9"/>
                  </a:cubicBezTo>
                  <a:cubicBezTo>
                    <a:pt x="10" y="8"/>
                    <a:pt x="10" y="8"/>
                    <a:pt x="10" y="7"/>
                  </a:cubicBezTo>
                  <a:cubicBezTo>
                    <a:pt x="9" y="7"/>
                    <a:pt x="9" y="7"/>
                    <a:pt x="9" y="7"/>
                  </a:cubicBezTo>
                  <a:cubicBezTo>
                    <a:pt x="9" y="11"/>
                    <a:pt x="9" y="14"/>
                    <a:pt x="9" y="18"/>
                  </a:cubicBezTo>
                  <a:cubicBezTo>
                    <a:pt x="8" y="18"/>
                    <a:pt x="8" y="18"/>
                    <a:pt x="8" y="18"/>
                  </a:cubicBezTo>
                  <a:cubicBezTo>
                    <a:pt x="7" y="18"/>
                    <a:pt x="7" y="18"/>
                    <a:pt x="7" y="18"/>
                  </a:cubicBezTo>
                  <a:cubicBezTo>
                    <a:pt x="7" y="18"/>
                    <a:pt x="7" y="18"/>
                    <a:pt x="7" y="18"/>
                  </a:cubicBezTo>
                  <a:cubicBezTo>
                    <a:pt x="6" y="19"/>
                    <a:pt x="6" y="19"/>
                    <a:pt x="6" y="19"/>
                  </a:cubicBezTo>
                  <a:cubicBezTo>
                    <a:pt x="6" y="19"/>
                    <a:pt x="5" y="19"/>
                    <a:pt x="5" y="19"/>
                  </a:cubicBezTo>
                  <a:cubicBezTo>
                    <a:pt x="5" y="19"/>
                    <a:pt x="4" y="19"/>
                    <a:pt x="4" y="19"/>
                  </a:cubicBezTo>
                  <a:cubicBezTo>
                    <a:pt x="3" y="19"/>
                    <a:pt x="3" y="19"/>
                    <a:pt x="3" y="19"/>
                  </a:cubicBezTo>
                  <a:cubicBezTo>
                    <a:pt x="2" y="18"/>
                    <a:pt x="2" y="18"/>
                    <a:pt x="2" y="18"/>
                  </a:cubicBezTo>
                  <a:cubicBezTo>
                    <a:pt x="2" y="18"/>
                    <a:pt x="2" y="18"/>
                    <a:pt x="2" y="18"/>
                  </a:cubicBezTo>
                  <a:cubicBezTo>
                    <a:pt x="2" y="17"/>
                    <a:pt x="2" y="17"/>
                    <a:pt x="2" y="17"/>
                  </a:cubicBezTo>
                  <a:cubicBezTo>
                    <a:pt x="2" y="17"/>
                    <a:pt x="1" y="17"/>
                    <a:pt x="1" y="17"/>
                  </a:cubicBezTo>
                  <a:cubicBezTo>
                    <a:pt x="1" y="17"/>
                    <a:pt x="1" y="17"/>
                    <a:pt x="1" y="17"/>
                  </a:cubicBezTo>
                  <a:cubicBezTo>
                    <a:pt x="1" y="18"/>
                    <a:pt x="0" y="18"/>
                    <a:pt x="0" y="18"/>
                  </a:cubicBezTo>
                  <a:cubicBezTo>
                    <a:pt x="0" y="18"/>
                    <a:pt x="0" y="18"/>
                    <a:pt x="0" y="18"/>
                  </a:cubicBezTo>
                  <a:cubicBezTo>
                    <a:pt x="0" y="18"/>
                    <a:pt x="0" y="19"/>
                    <a:pt x="0" y="19"/>
                  </a:cubicBezTo>
                  <a:cubicBezTo>
                    <a:pt x="0" y="19"/>
                    <a:pt x="0" y="19"/>
                    <a:pt x="1" y="19"/>
                  </a:cubicBezTo>
                  <a:cubicBezTo>
                    <a:pt x="1" y="20"/>
                    <a:pt x="1" y="20"/>
                    <a:pt x="1" y="21"/>
                  </a:cubicBezTo>
                  <a:cubicBezTo>
                    <a:pt x="1" y="21"/>
                    <a:pt x="1" y="21"/>
                    <a:pt x="1" y="21"/>
                  </a:cubicBezTo>
                  <a:cubicBezTo>
                    <a:pt x="1" y="22"/>
                    <a:pt x="1" y="22"/>
                    <a:pt x="1" y="23"/>
                  </a:cubicBezTo>
                  <a:cubicBezTo>
                    <a:pt x="1" y="23"/>
                    <a:pt x="1" y="24"/>
                    <a:pt x="2" y="24"/>
                  </a:cubicBezTo>
                  <a:cubicBezTo>
                    <a:pt x="2" y="24"/>
                    <a:pt x="2" y="25"/>
                    <a:pt x="3" y="25"/>
                  </a:cubicBezTo>
                  <a:cubicBezTo>
                    <a:pt x="3" y="25"/>
                    <a:pt x="3" y="26"/>
                    <a:pt x="3" y="26"/>
                  </a:cubicBezTo>
                  <a:cubicBezTo>
                    <a:pt x="3" y="27"/>
                    <a:pt x="4" y="27"/>
                    <a:pt x="4" y="27"/>
                  </a:cubicBezTo>
                  <a:cubicBezTo>
                    <a:pt x="4" y="27"/>
                    <a:pt x="4" y="28"/>
                    <a:pt x="4" y="28"/>
                  </a:cubicBezTo>
                  <a:cubicBezTo>
                    <a:pt x="4" y="28"/>
                    <a:pt x="4" y="29"/>
                    <a:pt x="4" y="29"/>
                  </a:cubicBezTo>
                  <a:cubicBezTo>
                    <a:pt x="4" y="29"/>
                    <a:pt x="4" y="30"/>
                    <a:pt x="4" y="30"/>
                  </a:cubicBezTo>
                  <a:cubicBezTo>
                    <a:pt x="4" y="30"/>
                    <a:pt x="3" y="30"/>
                    <a:pt x="3" y="30"/>
                  </a:cubicBezTo>
                  <a:cubicBezTo>
                    <a:pt x="3" y="30"/>
                    <a:pt x="3" y="31"/>
                    <a:pt x="3" y="31"/>
                  </a:cubicBezTo>
                  <a:cubicBezTo>
                    <a:pt x="3" y="32"/>
                    <a:pt x="3" y="32"/>
                    <a:pt x="4" y="32"/>
                  </a:cubicBezTo>
                  <a:cubicBezTo>
                    <a:pt x="4" y="33"/>
                    <a:pt x="4" y="33"/>
                    <a:pt x="4" y="33"/>
                  </a:cubicBezTo>
                  <a:cubicBezTo>
                    <a:pt x="4" y="33"/>
                    <a:pt x="3" y="33"/>
                    <a:pt x="4" y="34"/>
                  </a:cubicBezTo>
                  <a:cubicBezTo>
                    <a:pt x="4" y="34"/>
                    <a:pt x="4" y="34"/>
                    <a:pt x="5" y="34"/>
                  </a:cubicBezTo>
                  <a:cubicBezTo>
                    <a:pt x="5" y="34"/>
                    <a:pt x="5" y="34"/>
                    <a:pt x="6" y="35"/>
                  </a:cubicBezTo>
                  <a:cubicBezTo>
                    <a:pt x="6" y="35"/>
                    <a:pt x="6" y="35"/>
                    <a:pt x="6" y="35"/>
                  </a:cubicBezTo>
                  <a:cubicBezTo>
                    <a:pt x="7" y="36"/>
                    <a:pt x="7" y="36"/>
                    <a:pt x="7" y="36"/>
                  </a:cubicBezTo>
                  <a:cubicBezTo>
                    <a:pt x="8" y="36"/>
                    <a:pt x="8" y="36"/>
                    <a:pt x="8" y="36"/>
                  </a:cubicBezTo>
                  <a:cubicBezTo>
                    <a:pt x="8" y="35"/>
                    <a:pt x="9" y="35"/>
                    <a:pt x="9" y="35"/>
                  </a:cubicBezTo>
                  <a:cubicBezTo>
                    <a:pt x="10" y="35"/>
                    <a:pt x="10" y="35"/>
                    <a:pt x="10" y="35"/>
                  </a:cubicBezTo>
                  <a:cubicBezTo>
                    <a:pt x="11" y="35"/>
                    <a:pt x="11" y="35"/>
                    <a:pt x="11" y="35"/>
                  </a:cubicBezTo>
                  <a:cubicBezTo>
                    <a:pt x="12" y="35"/>
                    <a:pt x="12" y="35"/>
                    <a:pt x="12" y="35"/>
                  </a:cubicBezTo>
                  <a:cubicBezTo>
                    <a:pt x="13" y="34"/>
                    <a:pt x="13" y="34"/>
                    <a:pt x="13" y="34"/>
                  </a:cubicBezTo>
                  <a:cubicBezTo>
                    <a:pt x="13" y="34"/>
                    <a:pt x="14" y="34"/>
                    <a:pt x="14" y="34"/>
                  </a:cubicBezTo>
                  <a:cubicBezTo>
                    <a:pt x="14" y="34"/>
                    <a:pt x="14" y="34"/>
                    <a:pt x="15" y="34"/>
                  </a:cubicBezTo>
                  <a:cubicBezTo>
                    <a:pt x="15" y="34"/>
                    <a:pt x="15" y="34"/>
                    <a:pt x="16" y="34"/>
                  </a:cubicBezTo>
                  <a:cubicBezTo>
                    <a:pt x="16" y="34"/>
                    <a:pt x="16" y="34"/>
                    <a:pt x="16" y="34"/>
                  </a:cubicBezTo>
                  <a:cubicBezTo>
                    <a:pt x="17" y="34"/>
                    <a:pt x="17" y="34"/>
                    <a:pt x="17" y="34"/>
                  </a:cubicBezTo>
                  <a:cubicBezTo>
                    <a:pt x="18" y="34"/>
                    <a:pt x="18" y="34"/>
                    <a:pt x="18" y="34"/>
                  </a:cubicBezTo>
                  <a:cubicBezTo>
                    <a:pt x="19" y="34"/>
                    <a:pt x="19" y="34"/>
                    <a:pt x="19" y="34"/>
                  </a:cubicBezTo>
                  <a:cubicBezTo>
                    <a:pt x="20" y="34"/>
                    <a:pt x="20" y="34"/>
                    <a:pt x="20" y="34"/>
                  </a:cubicBezTo>
                  <a:cubicBezTo>
                    <a:pt x="21" y="34"/>
                    <a:pt x="21" y="34"/>
                    <a:pt x="21" y="33"/>
                  </a:cubicBezTo>
                  <a:cubicBezTo>
                    <a:pt x="22" y="33"/>
                    <a:pt x="22" y="33"/>
                    <a:pt x="22" y="33"/>
                  </a:cubicBezTo>
                  <a:cubicBezTo>
                    <a:pt x="23" y="33"/>
                    <a:pt x="23" y="33"/>
                    <a:pt x="24" y="33"/>
                  </a:cubicBezTo>
                  <a:cubicBezTo>
                    <a:pt x="24" y="33"/>
                    <a:pt x="24" y="32"/>
                    <a:pt x="25" y="32"/>
                  </a:cubicBezTo>
                  <a:cubicBezTo>
                    <a:pt x="25" y="32"/>
                    <a:pt x="25" y="32"/>
                    <a:pt x="26" y="32"/>
                  </a:cubicBezTo>
                  <a:cubicBezTo>
                    <a:pt x="26" y="32"/>
                    <a:pt x="26" y="32"/>
                    <a:pt x="27" y="31"/>
                  </a:cubicBezTo>
                  <a:cubicBezTo>
                    <a:pt x="27" y="31"/>
                    <a:pt x="27" y="31"/>
                    <a:pt x="28" y="31"/>
                  </a:cubicBezTo>
                  <a:cubicBezTo>
                    <a:pt x="28" y="30"/>
                    <a:pt x="29" y="30"/>
                    <a:pt x="29" y="30"/>
                  </a:cubicBezTo>
                  <a:cubicBezTo>
                    <a:pt x="30" y="29"/>
                    <a:pt x="30" y="29"/>
                    <a:pt x="31" y="28"/>
                  </a:cubicBezTo>
                  <a:cubicBezTo>
                    <a:pt x="31" y="27"/>
                    <a:pt x="31" y="27"/>
                    <a:pt x="31" y="27"/>
                  </a:cubicBezTo>
                  <a:cubicBezTo>
                    <a:pt x="32" y="26"/>
                    <a:pt x="32" y="27"/>
                    <a:pt x="33" y="26"/>
                  </a:cubicBezTo>
                  <a:cubicBezTo>
                    <a:pt x="33" y="26"/>
                    <a:pt x="33" y="26"/>
                    <a:pt x="34" y="25"/>
                  </a:cubicBezTo>
                  <a:cubicBezTo>
                    <a:pt x="34" y="25"/>
                    <a:pt x="34" y="25"/>
                    <a:pt x="34" y="24"/>
                  </a:cubicBezTo>
                  <a:cubicBezTo>
                    <a:pt x="35" y="24"/>
                    <a:pt x="35" y="23"/>
                    <a:pt x="35" y="23"/>
                  </a:cubicBezTo>
                  <a:cubicBezTo>
                    <a:pt x="36" y="22"/>
                    <a:pt x="36" y="22"/>
                    <a:pt x="36" y="21"/>
                  </a:cubicBezTo>
                  <a:cubicBezTo>
                    <a:pt x="36" y="21"/>
                    <a:pt x="37" y="21"/>
                    <a:pt x="37" y="20"/>
                  </a:cubicBezTo>
                  <a:cubicBezTo>
                    <a:pt x="37" y="19"/>
                    <a:pt x="37" y="19"/>
                    <a:pt x="38" y="19"/>
                  </a:cubicBezTo>
                  <a:cubicBezTo>
                    <a:pt x="38" y="18"/>
                    <a:pt x="39" y="19"/>
                    <a:pt x="39" y="18"/>
                  </a:cubicBezTo>
                  <a:cubicBezTo>
                    <a:pt x="39" y="18"/>
                    <a:pt x="39" y="18"/>
                    <a:pt x="39" y="18"/>
                  </a:cubicBezTo>
                  <a:cubicBezTo>
                    <a:pt x="39" y="18"/>
                    <a:pt x="39" y="18"/>
                    <a:pt x="39" y="17"/>
                  </a:cubicBezTo>
                  <a:cubicBezTo>
                    <a:pt x="39" y="16"/>
                    <a:pt x="40" y="16"/>
                    <a:pt x="40" y="15"/>
                  </a:cubicBezTo>
                  <a:cubicBezTo>
                    <a:pt x="40" y="15"/>
                    <a:pt x="40" y="15"/>
                    <a:pt x="40" y="14"/>
                  </a:cubicBezTo>
                  <a:cubicBezTo>
                    <a:pt x="40" y="14"/>
                    <a:pt x="41" y="13"/>
                    <a:pt x="41" y="13"/>
                  </a:cubicBezTo>
                  <a:cubicBezTo>
                    <a:pt x="38" y="12"/>
                    <a:pt x="38" y="12"/>
                    <a:pt x="38" y="12"/>
                  </a:cubicBezTo>
                  <a:cubicBezTo>
                    <a:pt x="38" y="12"/>
                    <a:pt x="38" y="12"/>
                    <a:pt x="38" y="1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55" name="Freeform 249"/>
            <p:cNvSpPr>
              <a:spLocks/>
            </p:cNvSpPr>
            <p:nvPr/>
          </p:nvSpPr>
          <p:spPr bwMode="auto">
            <a:xfrm>
              <a:off x="5154614" y="23622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56" name="Freeform 250"/>
            <p:cNvSpPr>
              <a:spLocks/>
            </p:cNvSpPr>
            <p:nvPr/>
          </p:nvSpPr>
          <p:spPr bwMode="auto">
            <a:xfrm>
              <a:off x="4799014" y="2362201"/>
              <a:ext cx="452438" cy="604838"/>
            </a:xfrm>
            <a:custGeom>
              <a:avLst/>
              <a:gdLst>
                <a:gd name="T0" fmla="*/ 40 w 42"/>
                <a:gd name="T1" fmla="*/ 13 h 56"/>
                <a:gd name="T2" fmla="*/ 38 w 42"/>
                <a:gd name="T3" fmla="*/ 11 h 56"/>
                <a:gd name="T4" fmla="*/ 37 w 42"/>
                <a:gd name="T5" fmla="*/ 5 h 56"/>
                <a:gd name="T6" fmla="*/ 35 w 42"/>
                <a:gd name="T7" fmla="*/ 1 h 56"/>
                <a:gd name="T8" fmla="*/ 32 w 42"/>
                <a:gd name="T9" fmla="*/ 1 h 56"/>
                <a:gd name="T10" fmla="*/ 30 w 42"/>
                <a:gd name="T11" fmla="*/ 3 h 56"/>
                <a:gd name="T12" fmla="*/ 29 w 42"/>
                <a:gd name="T13" fmla="*/ 5 h 56"/>
                <a:gd name="T14" fmla="*/ 27 w 42"/>
                <a:gd name="T15" fmla="*/ 4 h 56"/>
                <a:gd name="T16" fmla="*/ 7 w 42"/>
                <a:gd name="T17" fmla="*/ 9 h 56"/>
                <a:gd name="T18" fmla="*/ 4 w 42"/>
                <a:gd name="T19" fmla="*/ 11 h 56"/>
                <a:gd name="T20" fmla="*/ 2 w 42"/>
                <a:gd name="T21" fmla="*/ 22 h 56"/>
                <a:gd name="T22" fmla="*/ 1 w 42"/>
                <a:gd name="T23" fmla="*/ 25 h 56"/>
                <a:gd name="T24" fmla="*/ 1 w 42"/>
                <a:gd name="T25" fmla="*/ 28 h 56"/>
                <a:gd name="T26" fmla="*/ 1 w 42"/>
                <a:gd name="T27" fmla="*/ 30 h 56"/>
                <a:gd name="T28" fmla="*/ 1 w 42"/>
                <a:gd name="T29" fmla="*/ 33 h 56"/>
                <a:gd name="T30" fmla="*/ 2 w 42"/>
                <a:gd name="T31" fmla="*/ 35 h 56"/>
                <a:gd name="T32" fmla="*/ 3 w 42"/>
                <a:gd name="T33" fmla="*/ 37 h 56"/>
                <a:gd name="T34" fmla="*/ 4 w 42"/>
                <a:gd name="T35" fmla="*/ 41 h 56"/>
                <a:gd name="T36" fmla="*/ 8 w 42"/>
                <a:gd name="T37" fmla="*/ 44 h 56"/>
                <a:gd name="T38" fmla="*/ 10 w 42"/>
                <a:gd name="T39" fmla="*/ 47 h 56"/>
                <a:gd name="T40" fmla="*/ 12 w 42"/>
                <a:gd name="T41" fmla="*/ 50 h 56"/>
                <a:gd name="T42" fmla="*/ 13 w 42"/>
                <a:gd name="T43" fmla="*/ 52 h 56"/>
                <a:gd name="T44" fmla="*/ 16 w 42"/>
                <a:gd name="T45" fmla="*/ 54 h 56"/>
                <a:gd name="T46" fmla="*/ 18 w 42"/>
                <a:gd name="T47" fmla="*/ 54 h 56"/>
                <a:gd name="T48" fmla="*/ 20 w 42"/>
                <a:gd name="T49" fmla="*/ 55 h 56"/>
                <a:gd name="T50" fmla="*/ 22 w 42"/>
                <a:gd name="T51" fmla="*/ 56 h 56"/>
                <a:gd name="T52" fmla="*/ 26 w 42"/>
                <a:gd name="T53" fmla="*/ 56 h 56"/>
                <a:gd name="T54" fmla="*/ 28 w 42"/>
                <a:gd name="T55" fmla="*/ 56 h 56"/>
                <a:gd name="T56" fmla="*/ 30 w 42"/>
                <a:gd name="T57" fmla="*/ 55 h 56"/>
                <a:gd name="T58" fmla="*/ 34 w 42"/>
                <a:gd name="T59" fmla="*/ 53 h 56"/>
                <a:gd name="T60" fmla="*/ 35 w 42"/>
                <a:gd name="T61" fmla="*/ 52 h 56"/>
                <a:gd name="T62" fmla="*/ 33 w 42"/>
                <a:gd name="T63" fmla="*/ 50 h 56"/>
                <a:gd name="T64" fmla="*/ 32 w 42"/>
                <a:gd name="T65" fmla="*/ 47 h 56"/>
                <a:gd name="T66" fmla="*/ 29 w 42"/>
                <a:gd name="T67" fmla="*/ 45 h 56"/>
                <a:gd name="T68" fmla="*/ 28 w 42"/>
                <a:gd name="T69" fmla="*/ 42 h 56"/>
                <a:gd name="T70" fmla="*/ 30 w 42"/>
                <a:gd name="T71" fmla="*/ 42 h 56"/>
                <a:gd name="T72" fmla="*/ 30 w 42"/>
                <a:gd name="T73" fmla="*/ 38 h 56"/>
                <a:gd name="T74" fmla="*/ 32 w 42"/>
                <a:gd name="T75" fmla="*/ 35 h 56"/>
                <a:gd name="T76" fmla="*/ 33 w 42"/>
                <a:gd name="T77" fmla="*/ 33 h 56"/>
                <a:gd name="T78" fmla="*/ 34 w 42"/>
                <a:gd name="T79" fmla="*/ 31 h 56"/>
                <a:gd name="T80" fmla="*/ 36 w 42"/>
                <a:gd name="T81" fmla="*/ 29 h 56"/>
                <a:gd name="T82" fmla="*/ 36 w 42"/>
                <a:gd name="T83" fmla="*/ 27 h 56"/>
                <a:gd name="T84" fmla="*/ 36 w 42"/>
                <a:gd name="T85" fmla="*/ 24 h 56"/>
                <a:gd name="T86" fmla="*/ 37 w 42"/>
                <a:gd name="T87" fmla="*/ 20 h 56"/>
                <a:gd name="T88" fmla="*/ 37 w 42"/>
                <a:gd name="T89" fmla="*/ 18 h 56"/>
                <a:gd name="T90" fmla="*/ 39 w 42"/>
                <a:gd name="T91" fmla="*/ 17 h 56"/>
                <a:gd name="T92" fmla="*/ 41 w 42"/>
                <a:gd name="T93" fmla="*/ 15 h 56"/>
                <a:gd name="T94" fmla="*/ 41 w 42"/>
                <a:gd name="T95"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56">
                  <a:moveTo>
                    <a:pt x="41" y="14"/>
                  </a:moveTo>
                  <a:cubicBezTo>
                    <a:pt x="41" y="14"/>
                    <a:pt x="40" y="14"/>
                    <a:pt x="40" y="14"/>
                  </a:cubicBezTo>
                  <a:cubicBezTo>
                    <a:pt x="40" y="13"/>
                    <a:pt x="40" y="13"/>
                    <a:pt x="40" y="13"/>
                  </a:cubicBezTo>
                  <a:cubicBezTo>
                    <a:pt x="39" y="12"/>
                    <a:pt x="39" y="13"/>
                    <a:pt x="39" y="12"/>
                  </a:cubicBezTo>
                  <a:cubicBezTo>
                    <a:pt x="38" y="12"/>
                    <a:pt x="38" y="12"/>
                    <a:pt x="38" y="12"/>
                  </a:cubicBezTo>
                  <a:cubicBezTo>
                    <a:pt x="38" y="11"/>
                    <a:pt x="38" y="11"/>
                    <a:pt x="38" y="11"/>
                  </a:cubicBezTo>
                  <a:cubicBezTo>
                    <a:pt x="37" y="10"/>
                    <a:pt x="38" y="9"/>
                    <a:pt x="38" y="9"/>
                  </a:cubicBezTo>
                  <a:cubicBezTo>
                    <a:pt x="37" y="8"/>
                    <a:pt x="38" y="8"/>
                    <a:pt x="38" y="7"/>
                  </a:cubicBezTo>
                  <a:cubicBezTo>
                    <a:pt x="37" y="6"/>
                    <a:pt x="37" y="6"/>
                    <a:pt x="37" y="5"/>
                  </a:cubicBezTo>
                  <a:cubicBezTo>
                    <a:pt x="37" y="5"/>
                    <a:pt x="37" y="5"/>
                    <a:pt x="37" y="4"/>
                  </a:cubicBezTo>
                  <a:cubicBezTo>
                    <a:pt x="36" y="4"/>
                    <a:pt x="36" y="3"/>
                    <a:pt x="36" y="3"/>
                  </a:cubicBezTo>
                  <a:cubicBezTo>
                    <a:pt x="35" y="1"/>
                    <a:pt x="35" y="1"/>
                    <a:pt x="35" y="1"/>
                  </a:cubicBezTo>
                  <a:cubicBezTo>
                    <a:pt x="35" y="1"/>
                    <a:pt x="34" y="1"/>
                    <a:pt x="34" y="1"/>
                  </a:cubicBezTo>
                  <a:cubicBezTo>
                    <a:pt x="34" y="1"/>
                    <a:pt x="33" y="1"/>
                    <a:pt x="33" y="0"/>
                  </a:cubicBezTo>
                  <a:cubicBezTo>
                    <a:pt x="33" y="1"/>
                    <a:pt x="33" y="1"/>
                    <a:pt x="32" y="1"/>
                  </a:cubicBezTo>
                  <a:cubicBezTo>
                    <a:pt x="32" y="1"/>
                    <a:pt x="32" y="1"/>
                    <a:pt x="32" y="1"/>
                  </a:cubicBezTo>
                  <a:cubicBezTo>
                    <a:pt x="31" y="1"/>
                    <a:pt x="31" y="1"/>
                    <a:pt x="31" y="2"/>
                  </a:cubicBezTo>
                  <a:cubicBezTo>
                    <a:pt x="30" y="2"/>
                    <a:pt x="31" y="2"/>
                    <a:pt x="30" y="3"/>
                  </a:cubicBezTo>
                  <a:cubicBezTo>
                    <a:pt x="30" y="3"/>
                    <a:pt x="30" y="3"/>
                    <a:pt x="30" y="3"/>
                  </a:cubicBezTo>
                  <a:cubicBezTo>
                    <a:pt x="30" y="3"/>
                    <a:pt x="30" y="3"/>
                    <a:pt x="29" y="3"/>
                  </a:cubicBezTo>
                  <a:cubicBezTo>
                    <a:pt x="29" y="4"/>
                    <a:pt x="29" y="4"/>
                    <a:pt x="29" y="5"/>
                  </a:cubicBezTo>
                  <a:cubicBezTo>
                    <a:pt x="28" y="5"/>
                    <a:pt x="28" y="5"/>
                    <a:pt x="28" y="5"/>
                  </a:cubicBezTo>
                  <a:cubicBezTo>
                    <a:pt x="28" y="5"/>
                    <a:pt x="28" y="5"/>
                    <a:pt x="28" y="4"/>
                  </a:cubicBezTo>
                  <a:cubicBezTo>
                    <a:pt x="28" y="4"/>
                    <a:pt x="27" y="4"/>
                    <a:pt x="27" y="4"/>
                  </a:cubicBezTo>
                  <a:cubicBezTo>
                    <a:pt x="7" y="4"/>
                    <a:pt x="7" y="4"/>
                    <a:pt x="7" y="4"/>
                  </a:cubicBezTo>
                  <a:cubicBezTo>
                    <a:pt x="7" y="3"/>
                    <a:pt x="7" y="3"/>
                    <a:pt x="7" y="3"/>
                  </a:cubicBezTo>
                  <a:cubicBezTo>
                    <a:pt x="7" y="9"/>
                    <a:pt x="7" y="9"/>
                    <a:pt x="7" y="9"/>
                  </a:cubicBezTo>
                  <a:cubicBezTo>
                    <a:pt x="4" y="9"/>
                    <a:pt x="4" y="9"/>
                    <a:pt x="4" y="9"/>
                  </a:cubicBezTo>
                  <a:cubicBezTo>
                    <a:pt x="4" y="12"/>
                    <a:pt x="4" y="12"/>
                    <a:pt x="4" y="12"/>
                  </a:cubicBezTo>
                  <a:cubicBezTo>
                    <a:pt x="4" y="11"/>
                    <a:pt x="4" y="11"/>
                    <a:pt x="4" y="11"/>
                  </a:cubicBezTo>
                  <a:cubicBezTo>
                    <a:pt x="5" y="22"/>
                    <a:pt x="5" y="22"/>
                    <a:pt x="5" y="22"/>
                  </a:cubicBezTo>
                  <a:cubicBezTo>
                    <a:pt x="3" y="22"/>
                    <a:pt x="3" y="22"/>
                    <a:pt x="3" y="22"/>
                  </a:cubicBezTo>
                  <a:cubicBezTo>
                    <a:pt x="2" y="22"/>
                    <a:pt x="2" y="22"/>
                    <a:pt x="2" y="22"/>
                  </a:cubicBezTo>
                  <a:cubicBezTo>
                    <a:pt x="2" y="22"/>
                    <a:pt x="2" y="23"/>
                    <a:pt x="2" y="23"/>
                  </a:cubicBezTo>
                  <a:cubicBezTo>
                    <a:pt x="2" y="24"/>
                    <a:pt x="2" y="24"/>
                    <a:pt x="2" y="24"/>
                  </a:cubicBezTo>
                  <a:cubicBezTo>
                    <a:pt x="1" y="24"/>
                    <a:pt x="1" y="24"/>
                    <a:pt x="1" y="25"/>
                  </a:cubicBezTo>
                  <a:cubicBezTo>
                    <a:pt x="1" y="25"/>
                    <a:pt x="0" y="25"/>
                    <a:pt x="0" y="26"/>
                  </a:cubicBezTo>
                  <a:cubicBezTo>
                    <a:pt x="0" y="26"/>
                    <a:pt x="1" y="26"/>
                    <a:pt x="1" y="26"/>
                  </a:cubicBezTo>
                  <a:cubicBezTo>
                    <a:pt x="1" y="27"/>
                    <a:pt x="1" y="27"/>
                    <a:pt x="1" y="28"/>
                  </a:cubicBezTo>
                  <a:cubicBezTo>
                    <a:pt x="1" y="28"/>
                    <a:pt x="1" y="28"/>
                    <a:pt x="1" y="28"/>
                  </a:cubicBezTo>
                  <a:cubicBezTo>
                    <a:pt x="1" y="28"/>
                    <a:pt x="1" y="29"/>
                    <a:pt x="1" y="29"/>
                  </a:cubicBezTo>
                  <a:cubicBezTo>
                    <a:pt x="1" y="29"/>
                    <a:pt x="1" y="30"/>
                    <a:pt x="1" y="30"/>
                  </a:cubicBezTo>
                  <a:cubicBezTo>
                    <a:pt x="1" y="31"/>
                    <a:pt x="1" y="31"/>
                    <a:pt x="1" y="32"/>
                  </a:cubicBezTo>
                  <a:cubicBezTo>
                    <a:pt x="1" y="32"/>
                    <a:pt x="1" y="32"/>
                    <a:pt x="1" y="32"/>
                  </a:cubicBezTo>
                  <a:cubicBezTo>
                    <a:pt x="1" y="33"/>
                    <a:pt x="1" y="33"/>
                    <a:pt x="1" y="33"/>
                  </a:cubicBezTo>
                  <a:cubicBezTo>
                    <a:pt x="1" y="33"/>
                    <a:pt x="1" y="33"/>
                    <a:pt x="1" y="34"/>
                  </a:cubicBezTo>
                  <a:cubicBezTo>
                    <a:pt x="1" y="34"/>
                    <a:pt x="2" y="34"/>
                    <a:pt x="2" y="34"/>
                  </a:cubicBezTo>
                  <a:cubicBezTo>
                    <a:pt x="2" y="34"/>
                    <a:pt x="2" y="34"/>
                    <a:pt x="2" y="35"/>
                  </a:cubicBezTo>
                  <a:cubicBezTo>
                    <a:pt x="2" y="35"/>
                    <a:pt x="2" y="35"/>
                    <a:pt x="2" y="35"/>
                  </a:cubicBezTo>
                  <a:cubicBezTo>
                    <a:pt x="2" y="35"/>
                    <a:pt x="2" y="35"/>
                    <a:pt x="2" y="35"/>
                  </a:cubicBezTo>
                  <a:cubicBezTo>
                    <a:pt x="2" y="36"/>
                    <a:pt x="3" y="36"/>
                    <a:pt x="3" y="37"/>
                  </a:cubicBezTo>
                  <a:cubicBezTo>
                    <a:pt x="3" y="37"/>
                    <a:pt x="4" y="37"/>
                    <a:pt x="4" y="38"/>
                  </a:cubicBezTo>
                  <a:cubicBezTo>
                    <a:pt x="4" y="38"/>
                    <a:pt x="4" y="39"/>
                    <a:pt x="4" y="39"/>
                  </a:cubicBezTo>
                  <a:cubicBezTo>
                    <a:pt x="4" y="40"/>
                    <a:pt x="3" y="40"/>
                    <a:pt x="4" y="41"/>
                  </a:cubicBezTo>
                  <a:cubicBezTo>
                    <a:pt x="4" y="41"/>
                    <a:pt x="4" y="41"/>
                    <a:pt x="4" y="41"/>
                  </a:cubicBezTo>
                  <a:cubicBezTo>
                    <a:pt x="5" y="42"/>
                    <a:pt x="5" y="42"/>
                    <a:pt x="6" y="42"/>
                  </a:cubicBezTo>
                  <a:cubicBezTo>
                    <a:pt x="7" y="43"/>
                    <a:pt x="7" y="43"/>
                    <a:pt x="8" y="44"/>
                  </a:cubicBezTo>
                  <a:cubicBezTo>
                    <a:pt x="8" y="44"/>
                    <a:pt x="8" y="44"/>
                    <a:pt x="8" y="44"/>
                  </a:cubicBezTo>
                  <a:cubicBezTo>
                    <a:pt x="9" y="45"/>
                    <a:pt x="8" y="45"/>
                    <a:pt x="8" y="46"/>
                  </a:cubicBezTo>
                  <a:cubicBezTo>
                    <a:pt x="8" y="47"/>
                    <a:pt x="9" y="46"/>
                    <a:pt x="10" y="47"/>
                  </a:cubicBezTo>
                  <a:cubicBezTo>
                    <a:pt x="10" y="47"/>
                    <a:pt x="10" y="47"/>
                    <a:pt x="10" y="48"/>
                  </a:cubicBezTo>
                  <a:cubicBezTo>
                    <a:pt x="11" y="49"/>
                    <a:pt x="11" y="49"/>
                    <a:pt x="11" y="49"/>
                  </a:cubicBezTo>
                  <a:cubicBezTo>
                    <a:pt x="12" y="49"/>
                    <a:pt x="12" y="49"/>
                    <a:pt x="12" y="50"/>
                  </a:cubicBezTo>
                  <a:cubicBezTo>
                    <a:pt x="13" y="50"/>
                    <a:pt x="13" y="50"/>
                    <a:pt x="13" y="50"/>
                  </a:cubicBezTo>
                  <a:cubicBezTo>
                    <a:pt x="13" y="51"/>
                    <a:pt x="13" y="51"/>
                    <a:pt x="13" y="51"/>
                  </a:cubicBezTo>
                  <a:cubicBezTo>
                    <a:pt x="13" y="52"/>
                    <a:pt x="13" y="52"/>
                    <a:pt x="13" y="52"/>
                  </a:cubicBezTo>
                  <a:cubicBezTo>
                    <a:pt x="13" y="52"/>
                    <a:pt x="14" y="52"/>
                    <a:pt x="14" y="52"/>
                  </a:cubicBezTo>
                  <a:cubicBezTo>
                    <a:pt x="14" y="53"/>
                    <a:pt x="14" y="53"/>
                    <a:pt x="15" y="53"/>
                  </a:cubicBezTo>
                  <a:cubicBezTo>
                    <a:pt x="15" y="54"/>
                    <a:pt x="15" y="54"/>
                    <a:pt x="16" y="54"/>
                  </a:cubicBezTo>
                  <a:cubicBezTo>
                    <a:pt x="16" y="54"/>
                    <a:pt x="16" y="54"/>
                    <a:pt x="16" y="54"/>
                  </a:cubicBezTo>
                  <a:cubicBezTo>
                    <a:pt x="17" y="54"/>
                    <a:pt x="17" y="54"/>
                    <a:pt x="18" y="54"/>
                  </a:cubicBezTo>
                  <a:cubicBezTo>
                    <a:pt x="18" y="54"/>
                    <a:pt x="18" y="54"/>
                    <a:pt x="18" y="54"/>
                  </a:cubicBezTo>
                  <a:cubicBezTo>
                    <a:pt x="19" y="54"/>
                    <a:pt x="19" y="53"/>
                    <a:pt x="19" y="53"/>
                  </a:cubicBezTo>
                  <a:cubicBezTo>
                    <a:pt x="20" y="54"/>
                    <a:pt x="20" y="54"/>
                    <a:pt x="20" y="54"/>
                  </a:cubicBezTo>
                  <a:cubicBezTo>
                    <a:pt x="20" y="54"/>
                    <a:pt x="20" y="55"/>
                    <a:pt x="20" y="55"/>
                  </a:cubicBezTo>
                  <a:cubicBezTo>
                    <a:pt x="21" y="55"/>
                    <a:pt x="21" y="55"/>
                    <a:pt x="21" y="55"/>
                  </a:cubicBezTo>
                  <a:cubicBezTo>
                    <a:pt x="21" y="56"/>
                    <a:pt x="21" y="56"/>
                    <a:pt x="22" y="56"/>
                  </a:cubicBezTo>
                  <a:cubicBezTo>
                    <a:pt x="22" y="56"/>
                    <a:pt x="22" y="56"/>
                    <a:pt x="22" y="56"/>
                  </a:cubicBezTo>
                  <a:cubicBezTo>
                    <a:pt x="22" y="56"/>
                    <a:pt x="23" y="56"/>
                    <a:pt x="23" y="56"/>
                  </a:cubicBezTo>
                  <a:cubicBezTo>
                    <a:pt x="23" y="56"/>
                    <a:pt x="24" y="56"/>
                    <a:pt x="24" y="56"/>
                  </a:cubicBezTo>
                  <a:cubicBezTo>
                    <a:pt x="25" y="56"/>
                    <a:pt x="25" y="56"/>
                    <a:pt x="26" y="56"/>
                  </a:cubicBezTo>
                  <a:cubicBezTo>
                    <a:pt x="26" y="56"/>
                    <a:pt x="26" y="56"/>
                    <a:pt x="26" y="56"/>
                  </a:cubicBezTo>
                  <a:cubicBezTo>
                    <a:pt x="27" y="56"/>
                    <a:pt x="27" y="56"/>
                    <a:pt x="27" y="56"/>
                  </a:cubicBezTo>
                  <a:cubicBezTo>
                    <a:pt x="28" y="56"/>
                    <a:pt x="28" y="56"/>
                    <a:pt x="28" y="56"/>
                  </a:cubicBezTo>
                  <a:cubicBezTo>
                    <a:pt x="29" y="56"/>
                    <a:pt x="29" y="55"/>
                    <a:pt x="29" y="55"/>
                  </a:cubicBezTo>
                  <a:cubicBezTo>
                    <a:pt x="30" y="55"/>
                    <a:pt x="30" y="55"/>
                    <a:pt x="30" y="55"/>
                  </a:cubicBezTo>
                  <a:cubicBezTo>
                    <a:pt x="30" y="55"/>
                    <a:pt x="30" y="55"/>
                    <a:pt x="30" y="55"/>
                  </a:cubicBezTo>
                  <a:cubicBezTo>
                    <a:pt x="30" y="55"/>
                    <a:pt x="31" y="54"/>
                    <a:pt x="31" y="53"/>
                  </a:cubicBezTo>
                  <a:cubicBezTo>
                    <a:pt x="31" y="53"/>
                    <a:pt x="33" y="53"/>
                    <a:pt x="33" y="53"/>
                  </a:cubicBezTo>
                  <a:cubicBezTo>
                    <a:pt x="34" y="53"/>
                    <a:pt x="34" y="53"/>
                    <a:pt x="34" y="53"/>
                  </a:cubicBezTo>
                  <a:cubicBezTo>
                    <a:pt x="35" y="53"/>
                    <a:pt x="35" y="53"/>
                    <a:pt x="35" y="53"/>
                  </a:cubicBezTo>
                  <a:cubicBezTo>
                    <a:pt x="35" y="53"/>
                    <a:pt x="35" y="53"/>
                    <a:pt x="35" y="52"/>
                  </a:cubicBezTo>
                  <a:cubicBezTo>
                    <a:pt x="35" y="52"/>
                    <a:pt x="35" y="52"/>
                    <a:pt x="35" y="52"/>
                  </a:cubicBezTo>
                  <a:cubicBezTo>
                    <a:pt x="35" y="51"/>
                    <a:pt x="35" y="51"/>
                    <a:pt x="34" y="51"/>
                  </a:cubicBezTo>
                  <a:cubicBezTo>
                    <a:pt x="34" y="51"/>
                    <a:pt x="34" y="51"/>
                    <a:pt x="34" y="51"/>
                  </a:cubicBezTo>
                  <a:cubicBezTo>
                    <a:pt x="33" y="51"/>
                    <a:pt x="33" y="50"/>
                    <a:pt x="33" y="50"/>
                  </a:cubicBezTo>
                  <a:cubicBezTo>
                    <a:pt x="33" y="50"/>
                    <a:pt x="33" y="49"/>
                    <a:pt x="33" y="49"/>
                  </a:cubicBezTo>
                  <a:cubicBezTo>
                    <a:pt x="32" y="48"/>
                    <a:pt x="33" y="48"/>
                    <a:pt x="32" y="48"/>
                  </a:cubicBezTo>
                  <a:cubicBezTo>
                    <a:pt x="32" y="47"/>
                    <a:pt x="32" y="47"/>
                    <a:pt x="32" y="47"/>
                  </a:cubicBezTo>
                  <a:cubicBezTo>
                    <a:pt x="31" y="47"/>
                    <a:pt x="31" y="47"/>
                    <a:pt x="31" y="46"/>
                  </a:cubicBezTo>
                  <a:cubicBezTo>
                    <a:pt x="31" y="46"/>
                    <a:pt x="30" y="46"/>
                    <a:pt x="30" y="45"/>
                  </a:cubicBezTo>
                  <a:cubicBezTo>
                    <a:pt x="30" y="45"/>
                    <a:pt x="29" y="45"/>
                    <a:pt x="29" y="45"/>
                  </a:cubicBezTo>
                  <a:cubicBezTo>
                    <a:pt x="29" y="44"/>
                    <a:pt x="28" y="45"/>
                    <a:pt x="28" y="44"/>
                  </a:cubicBezTo>
                  <a:cubicBezTo>
                    <a:pt x="28" y="44"/>
                    <a:pt x="28" y="44"/>
                    <a:pt x="28" y="44"/>
                  </a:cubicBezTo>
                  <a:cubicBezTo>
                    <a:pt x="28" y="43"/>
                    <a:pt x="28" y="43"/>
                    <a:pt x="28" y="42"/>
                  </a:cubicBezTo>
                  <a:cubicBezTo>
                    <a:pt x="28" y="42"/>
                    <a:pt x="29" y="42"/>
                    <a:pt x="29" y="42"/>
                  </a:cubicBezTo>
                  <a:cubicBezTo>
                    <a:pt x="29" y="42"/>
                    <a:pt x="29" y="43"/>
                    <a:pt x="30" y="43"/>
                  </a:cubicBezTo>
                  <a:cubicBezTo>
                    <a:pt x="30" y="43"/>
                    <a:pt x="30" y="43"/>
                    <a:pt x="30" y="42"/>
                  </a:cubicBezTo>
                  <a:cubicBezTo>
                    <a:pt x="31" y="42"/>
                    <a:pt x="30" y="42"/>
                    <a:pt x="30" y="41"/>
                  </a:cubicBezTo>
                  <a:cubicBezTo>
                    <a:pt x="30" y="41"/>
                    <a:pt x="30" y="40"/>
                    <a:pt x="30" y="40"/>
                  </a:cubicBezTo>
                  <a:cubicBezTo>
                    <a:pt x="30" y="39"/>
                    <a:pt x="30" y="39"/>
                    <a:pt x="30" y="38"/>
                  </a:cubicBezTo>
                  <a:cubicBezTo>
                    <a:pt x="30" y="38"/>
                    <a:pt x="30" y="37"/>
                    <a:pt x="31" y="37"/>
                  </a:cubicBezTo>
                  <a:cubicBezTo>
                    <a:pt x="31" y="37"/>
                    <a:pt x="31" y="36"/>
                    <a:pt x="31" y="36"/>
                  </a:cubicBezTo>
                  <a:cubicBezTo>
                    <a:pt x="31" y="36"/>
                    <a:pt x="32" y="36"/>
                    <a:pt x="32" y="35"/>
                  </a:cubicBezTo>
                  <a:cubicBezTo>
                    <a:pt x="32" y="35"/>
                    <a:pt x="32" y="35"/>
                    <a:pt x="33" y="35"/>
                  </a:cubicBezTo>
                  <a:cubicBezTo>
                    <a:pt x="33" y="34"/>
                    <a:pt x="33" y="34"/>
                    <a:pt x="33" y="34"/>
                  </a:cubicBezTo>
                  <a:cubicBezTo>
                    <a:pt x="33" y="33"/>
                    <a:pt x="32" y="33"/>
                    <a:pt x="33" y="33"/>
                  </a:cubicBezTo>
                  <a:cubicBezTo>
                    <a:pt x="33" y="32"/>
                    <a:pt x="33" y="33"/>
                    <a:pt x="33" y="32"/>
                  </a:cubicBezTo>
                  <a:cubicBezTo>
                    <a:pt x="33" y="32"/>
                    <a:pt x="33" y="32"/>
                    <a:pt x="33" y="32"/>
                  </a:cubicBezTo>
                  <a:cubicBezTo>
                    <a:pt x="33" y="31"/>
                    <a:pt x="34" y="31"/>
                    <a:pt x="34" y="31"/>
                  </a:cubicBezTo>
                  <a:cubicBezTo>
                    <a:pt x="34" y="31"/>
                    <a:pt x="34" y="30"/>
                    <a:pt x="34" y="30"/>
                  </a:cubicBezTo>
                  <a:cubicBezTo>
                    <a:pt x="35" y="30"/>
                    <a:pt x="35" y="30"/>
                    <a:pt x="35" y="30"/>
                  </a:cubicBezTo>
                  <a:cubicBezTo>
                    <a:pt x="36" y="30"/>
                    <a:pt x="36" y="29"/>
                    <a:pt x="36" y="29"/>
                  </a:cubicBezTo>
                  <a:cubicBezTo>
                    <a:pt x="36" y="29"/>
                    <a:pt x="36" y="28"/>
                    <a:pt x="36" y="28"/>
                  </a:cubicBezTo>
                  <a:cubicBezTo>
                    <a:pt x="36" y="28"/>
                    <a:pt x="36" y="28"/>
                    <a:pt x="36" y="27"/>
                  </a:cubicBezTo>
                  <a:cubicBezTo>
                    <a:pt x="36" y="27"/>
                    <a:pt x="36" y="27"/>
                    <a:pt x="36" y="27"/>
                  </a:cubicBezTo>
                  <a:cubicBezTo>
                    <a:pt x="36" y="26"/>
                    <a:pt x="36" y="26"/>
                    <a:pt x="36" y="26"/>
                  </a:cubicBezTo>
                  <a:cubicBezTo>
                    <a:pt x="36" y="25"/>
                    <a:pt x="36" y="25"/>
                    <a:pt x="36" y="25"/>
                  </a:cubicBezTo>
                  <a:cubicBezTo>
                    <a:pt x="36" y="24"/>
                    <a:pt x="36" y="24"/>
                    <a:pt x="36" y="24"/>
                  </a:cubicBezTo>
                  <a:cubicBezTo>
                    <a:pt x="36" y="24"/>
                    <a:pt x="36" y="23"/>
                    <a:pt x="36" y="23"/>
                  </a:cubicBezTo>
                  <a:cubicBezTo>
                    <a:pt x="36" y="22"/>
                    <a:pt x="36" y="22"/>
                    <a:pt x="37" y="21"/>
                  </a:cubicBezTo>
                  <a:cubicBezTo>
                    <a:pt x="37" y="21"/>
                    <a:pt x="37" y="21"/>
                    <a:pt x="37" y="20"/>
                  </a:cubicBezTo>
                  <a:cubicBezTo>
                    <a:pt x="37" y="20"/>
                    <a:pt x="36" y="19"/>
                    <a:pt x="37" y="19"/>
                  </a:cubicBezTo>
                  <a:cubicBezTo>
                    <a:pt x="37" y="19"/>
                    <a:pt x="37" y="19"/>
                    <a:pt x="37" y="19"/>
                  </a:cubicBezTo>
                  <a:cubicBezTo>
                    <a:pt x="37" y="18"/>
                    <a:pt x="37" y="18"/>
                    <a:pt x="37" y="18"/>
                  </a:cubicBezTo>
                  <a:cubicBezTo>
                    <a:pt x="37" y="18"/>
                    <a:pt x="38" y="18"/>
                    <a:pt x="38" y="18"/>
                  </a:cubicBezTo>
                  <a:cubicBezTo>
                    <a:pt x="38" y="18"/>
                    <a:pt x="38" y="17"/>
                    <a:pt x="38" y="17"/>
                  </a:cubicBezTo>
                  <a:cubicBezTo>
                    <a:pt x="39" y="17"/>
                    <a:pt x="39" y="17"/>
                    <a:pt x="39" y="17"/>
                  </a:cubicBezTo>
                  <a:cubicBezTo>
                    <a:pt x="39" y="17"/>
                    <a:pt x="39" y="17"/>
                    <a:pt x="40" y="17"/>
                  </a:cubicBezTo>
                  <a:cubicBezTo>
                    <a:pt x="40" y="16"/>
                    <a:pt x="40" y="16"/>
                    <a:pt x="41" y="16"/>
                  </a:cubicBezTo>
                  <a:cubicBezTo>
                    <a:pt x="41" y="16"/>
                    <a:pt x="41" y="16"/>
                    <a:pt x="41" y="15"/>
                  </a:cubicBezTo>
                  <a:cubicBezTo>
                    <a:pt x="41" y="15"/>
                    <a:pt x="41" y="15"/>
                    <a:pt x="41" y="15"/>
                  </a:cubicBezTo>
                  <a:cubicBezTo>
                    <a:pt x="42" y="15"/>
                    <a:pt x="42" y="15"/>
                    <a:pt x="42" y="15"/>
                  </a:cubicBezTo>
                  <a:cubicBezTo>
                    <a:pt x="41" y="14"/>
                    <a:pt x="41" y="14"/>
                    <a:pt x="41" y="1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57" name="Freeform 251"/>
            <p:cNvSpPr>
              <a:spLocks/>
            </p:cNvSpPr>
            <p:nvPr/>
          </p:nvSpPr>
          <p:spPr bwMode="auto">
            <a:xfrm>
              <a:off x="5370514" y="3443289"/>
              <a:ext cx="0" cy="1111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58" name="Freeform 252"/>
            <p:cNvSpPr>
              <a:spLocks/>
            </p:cNvSpPr>
            <p:nvPr/>
          </p:nvSpPr>
          <p:spPr bwMode="auto">
            <a:xfrm>
              <a:off x="5726114" y="3713164"/>
              <a:ext cx="22225" cy="22225"/>
            </a:xfrm>
            <a:custGeom>
              <a:avLst/>
              <a:gdLst>
                <a:gd name="T0" fmla="*/ 1 w 2"/>
                <a:gd name="T1" fmla="*/ 0 h 2"/>
                <a:gd name="T2" fmla="*/ 0 w 2"/>
                <a:gd name="T3" fmla="*/ 0 h 2"/>
                <a:gd name="T4" fmla="*/ 0 w 2"/>
                <a:gd name="T5" fmla="*/ 1 h 2"/>
                <a:gd name="T6" fmla="*/ 0 w 2"/>
                <a:gd name="T7" fmla="*/ 2 h 2"/>
                <a:gd name="T8" fmla="*/ 1 w 2"/>
                <a:gd name="T9" fmla="*/ 1 h 2"/>
                <a:gd name="T10" fmla="*/ 2 w 2"/>
                <a:gd name="T11" fmla="*/ 1 h 2"/>
                <a:gd name="T12" fmla="*/ 2 w 2"/>
                <a:gd name="T13" fmla="*/ 0 h 2"/>
                <a:gd name="T14" fmla="*/ 1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1" y="0"/>
                    <a:pt x="1" y="0"/>
                    <a:pt x="0" y="0"/>
                  </a:cubicBezTo>
                  <a:cubicBezTo>
                    <a:pt x="0" y="1"/>
                    <a:pt x="0" y="1"/>
                    <a:pt x="0" y="1"/>
                  </a:cubicBezTo>
                  <a:cubicBezTo>
                    <a:pt x="0" y="1"/>
                    <a:pt x="0" y="1"/>
                    <a:pt x="0" y="2"/>
                  </a:cubicBezTo>
                  <a:cubicBezTo>
                    <a:pt x="0" y="2"/>
                    <a:pt x="1" y="2"/>
                    <a:pt x="1" y="1"/>
                  </a:cubicBezTo>
                  <a:cubicBezTo>
                    <a:pt x="1" y="1"/>
                    <a:pt x="1" y="1"/>
                    <a:pt x="2" y="1"/>
                  </a:cubicBezTo>
                  <a:cubicBezTo>
                    <a:pt x="2" y="0"/>
                    <a:pt x="2" y="0"/>
                    <a:pt x="2" y="0"/>
                  </a:cubicBezTo>
                  <a:cubicBezTo>
                    <a:pt x="2" y="0"/>
                    <a:pt x="2" y="0"/>
                    <a:pt x="1" y="0"/>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59" name="Freeform 253"/>
            <p:cNvSpPr>
              <a:spLocks/>
            </p:cNvSpPr>
            <p:nvPr/>
          </p:nvSpPr>
          <p:spPr bwMode="auto">
            <a:xfrm>
              <a:off x="5672139" y="3735389"/>
              <a:ext cx="11113" cy="22225"/>
            </a:xfrm>
            <a:custGeom>
              <a:avLst/>
              <a:gdLst>
                <a:gd name="T0" fmla="*/ 0 w 1"/>
                <a:gd name="T1" fmla="*/ 1 h 2"/>
                <a:gd name="T2" fmla="*/ 0 w 1"/>
                <a:gd name="T3" fmla="*/ 1 h 2"/>
                <a:gd name="T4" fmla="*/ 1 w 1"/>
                <a:gd name="T5" fmla="*/ 1 h 2"/>
                <a:gd name="T6" fmla="*/ 1 w 1"/>
                <a:gd name="T7" fmla="*/ 1 h 2"/>
                <a:gd name="T8" fmla="*/ 1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0" y="1"/>
                    <a:pt x="0" y="1"/>
                  </a:cubicBezTo>
                  <a:cubicBezTo>
                    <a:pt x="0" y="2"/>
                    <a:pt x="0" y="2"/>
                    <a:pt x="1" y="1"/>
                  </a:cubicBezTo>
                  <a:cubicBezTo>
                    <a:pt x="1" y="1"/>
                    <a:pt x="1" y="1"/>
                    <a:pt x="1" y="1"/>
                  </a:cubicBezTo>
                  <a:cubicBezTo>
                    <a:pt x="1" y="1"/>
                    <a:pt x="1" y="1"/>
                    <a:pt x="1" y="1"/>
                  </a:cubicBezTo>
                  <a:cubicBezTo>
                    <a:pt x="1" y="0"/>
                    <a:pt x="1" y="0"/>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60" name="Freeform 254"/>
            <p:cNvSpPr>
              <a:spLocks/>
            </p:cNvSpPr>
            <p:nvPr/>
          </p:nvSpPr>
          <p:spPr bwMode="auto">
            <a:xfrm>
              <a:off x="5219701" y="2081214"/>
              <a:ext cx="1111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61" name="Freeform 255"/>
            <p:cNvSpPr>
              <a:spLocks/>
            </p:cNvSpPr>
            <p:nvPr/>
          </p:nvSpPr>
          <p:spPr bwMode="auto">
            <a:xfrm>
              <a:off x="5111751" y="2081214"/>
              <a:ext cx="560388" cy="508000"/>
            </a:xfrm>
            <a:custGeom>
              <a:avLst/>
              <a:gdLst>
                <a:gd name="T0" fmla="*/ 50 w 52"/>
                <a:gd name="T1" fmla="*/ 27 h 47"/>
                <a:gd name="T2" fmla="*/ 45 w 52"/>
                <a:gd name="T3" fmla="*/ 26 h 47"/>
                <a:gd name="T4" fmla="*/ 42 w 52"/>
                <a:gd name="T5" fmla="*/ 23 h 47"/>
                <a:gd name="T6" fmla="*/ 41 w 52"/>
                <a:gd name="T7" fmla="*/ 21 h 47"/>
                <a:gd name="T8" fmla="*/ 40 w 52"/>
                <a:gd name="T9" fmla="*/ 19 h 47"/>
                <a:gd name="T10" fmla="*/ 39 w 52"/>
                <a:gd name="T11" fmla="*/ 17 h 47"/>
                <a:gd name="T12" fmla="*/ 38 w 52"/>
                <a:gd name="T13" fmla="*/ 15 h 47"/>
                <a:gd name="T14" fmla="*/ 37 w 52"/>
                <a:gd name="T15" fmla="*/ 14 h 47"/>
                <a:gd name="T16" fmla="*/ 35 w 52"/>
                <a:gd name="T17" fmla="*/ 11 h 47"/>
                <a:gd name="T18" fmla="*/ 34 w 52"/>
                <a:gd name="T19" fmla="*/ 10 h 47"/>
                <a:gd name="T20" fmla="*/ 32 w 52"/>
                <a:gd name="T21" fmla="*/ 10 h 47"/>
                <a:gd name="T22" fmla="*/ 30 w 52"/>
                <a:gd name="T23" fmla="*/ 9 h 47"/>
                <a:gd name="T24" fmla="*/ 29 w 52"/>
                <a:gd name="T25" fmla="*/ 9 h 47"/>
                <a:gd name="T26" fmla="*/ 23 w 52"/>
                <a:gd name="T27" fmla="*/ 8 h 47"/>
                <a:gd name="T28" fmla="*/ 21 w 52"/>
                <a:gd name="T29" fmla="*/ 4 h 47"/>
                <a:gd name="T30" fmla="*/ 15 w 52"/>
                <a:gd name="T31" fmla="*/ 2 h 47"/>
                <a:gd name="T32" fmla="*/ 11 w 52"/>
                <a:gd name="T33" fmla="*/ 0 h 47"/>
                <a:gd name="T34" fmla="*/ 9 w 52"/>
                <a:gd name="T35" fmla="*/ 1 h 47"/>
                <a:gd name="T36" fmla="*/ 5 w 52"/>
                <a:gd name="T37" fmla="*/ 3 h 47"/>
                <a:gd name="T38" fmla="*/ 7 w 52"/>
                <a:gd name="T39" fmla="*/ 5 h 47"/>
                <a:gd name="T40" fmla="*/ 5 w 52"/>
                <a:gd name="T41" fmla="*/ 7 h 47"/>
                <a:gd name="T42" fmla="*/ 2 w 52"/>
                <a:gd name="T43" fmla="*/ 8 h 47"/>
                <a:gd name="T44" fmla="*/ 1 w 52"/>
                <a:gd name="T45" fmla="*/ 9 h 47"/>
                <a:gd name="T46" fmla="*/ 1 w 52"/>
                <a:gd name="T47" fmla="*/ 13 h 47"/>
                <a:gd name="T48" fmla="*/ 5 w 52"/>
                <a:gd name="T49" fmla="*/ 16 h 47"/>
                <a:gd name="T50" fmla="*/ 7 w 52"/>
                <a:gd name="T51" fmla="*/ 19 h 47"/>
                <a:gd name="T52" fmla="*/ 9 w 52"/>
                <a:gd name="T53" fmla="*/ 23 h 47"/>
                <a:gd name="T54" fmla="*/ 12 w 52"/>
                <a:gd name="T55" fmla="*/ 25 h 47"/>
                <a:gd name="T56" fmla="*/ 13 w 52"/>
                <a:gd name="T57" fmla="*/ 29 h 47"/>
                <a:gd name="T58" fmla="*/ 13 w 52"/>
                <a:gd name="T59" fmla="*/ 32 h 47"/>
                <a:gd name="T60" fmla="*/ 16 w 52"/>
                <a:gd name="T61" fmla="*/ 35 h 47"/>
                <a:gd name="T62" fmla="*/ 18 w 52"/>
                <a:gd name="T63" fmla="*/ 37 h 47"/>
                <a:gd name="T64" fmla="*/ 18 w 52"/>
                <a:gd name="T65" fmla="*/ 39 h 47"/>
                <a:gd name="T66" fmla="*/ 20 w 52"/>
                <a:gd name="T67" fmla="*/ 41 h 47"/>
                <a:gd name="T68" fmla="*/ 22 w 52"/>
                <a:gd name="T69" fmla="*/ 43 h 47"/>
                <a:gd name="T70" fmla="*/ 26 w 52"/>
                <a:gd name="T71" fmla="*/ 43 h 47"/>
                <a:gd name="T72" fmla="*/ 29 w 52"/>
                <a:gd name="T73" fmla="*/ 45 h 47"/>
                <a:gd name="T74" fmla="*/ 31 w 52"/>
                <a:gd name="T75" fmla="*/ 46 h 47"/>
                <a:gd name="T76" fmla="*/ 33 w 52"/>
                <a:gd name="T77" fmla="*/ 42 h 47"/>
                <a:gd name="T78" fmla="*/ 40 w 52"/>
                <a:gd name="T79" fmla="*/ 40 h 47"/>
                <a:gd name="T80" fmla="*/ 44 w 52"/>
                <a:gd name="T81" fmla="*/ 38 h 47"/>
                <a:gd name="T82" fmla="*/ 50 w 52"/>
                <a:gd name="T83" fmla="*/ 34 h 47"/>
                <a:gd name="T84" fmla="*/ 52 w 52"/>
                <a:gd name="T85"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47">
                  <a:moveTo>
                    <a:pt x="52" y="28"/>
                  </a:moveTo>
                  <a:cubicBezTo>
                    <a:pt x="52" y="28"/>
                    <a:pt x="52" y="28"/>
                    <a:pt x="52" y="28"/>
                  </a:cubicBezTo>
                  <a:cubicBezTo>
                    <a:pt x="51" y="27"/>
                    <a:pt x="51" y="27"/>
                    <a:pt x="50" y="27"/>
                  </a:cubicBezTo>
                  <a:cubicBezTo>
                    <a:pt x="50" y="26"/>
                    <a:pt x="49" y="26"/>
                    <a:pt x="48" y="26"/>
                  </a:cubicBezTo>
                  <a:cubicBezTo>
                    <a:pt x="47" y="26"/>
                    <a:pt x="47" y="26"/>
                    <a:pt x="46" y="26"/>
                  </a:cubicBezTo>
                  <a:cubicBezTo>
                    <a:pt x="46" y="26"/>
                    <a:pt x="45" y="26"/>
                    <a:pt x="45" y="26"/>
                  </a:cubicBezTo>
                  <a:cubicBezTo>
                    <a:pt x="44" y="26"/>
                    <a:pt x="44" y="26"/>
                    <a:pt x="44" y="25"/>
                  </a:cubicBezTo>
                  <a:cubicBezTo>
                    <a:pt x="43" y="25"/>
                    <a:pt x="43" y="25"/>
                    <a:pt x="43" y="25"/>
                  </a:cubicBezTo>
                  <a:cubicBezTo>
                    <a:pt x="42" y="24"/>
                    <a:pt x="42" y="24"/>
                    <a:pt x="42" y="23"/>
                  </a:cubicBezTo>
                  <a:cubicBezTo>
                    <a:pt x="42" y="23"/>
                    <a:pt x="42" y="23"/>
                    <a:pt x="42" y="23"/>
                  </a:cubicBezTo>
                  <a:cubicBezTo>
                    <a:pt x="41" y="22"/>
                    <a:pt x="41" y="22"/>
                    <a:pt x="41" y="22"/>
                  </a:cubicBezTo>
                  <a:cubicBezTo>
                    <a:pt x="41" y="21"/>
                    <a:pt x="41" y="21"/>
                    <a:pt x="41" y="21"/>
                  </a:cubicBezTo>
                  <a:cubicBezTo>
                    <a:pt x="40" y="21"/>
                    <a:pt x="40" y="21"/>
                    <a:pt x="40" y="21"/>
                  </a:cubicBezTo>
                  <a:cubicBezTo>
                    <a:pt x="40" y="20"/>
                    <a:pt x="40" y="20"/>
                    <a:pt x="40" y="20"/>
                  </a:cubicBezTo>
                  <a:cubicBezTo>
                    <a:pt x="40" y="20"/>
                    <a:pt x="40" y="20"/>
                    <a:pt x="40" y="19"/>
                  </a:cubicBezTo>
                  <a:cubicBezTo>
                    <a:pt x="40" y="19"/>
                    <a:pt x="40" y="19"/>
                    <a:pt x="39" y="19"/>
                  </a:cubicBezTo>
                  <a:cubicBezTo>
                    <a:pt x="39" y="18"/>
                    <a:pt x="39" y="18"/>
                    <a:pt x="39" y="18"/>
                  </a:cubicBezTo>
                  <a:cubicBezTo>
                    <a:pt x="39" y="18"/>
                    <a:pt x="39" y="18"/>
                    <a:pt x="39" y="17"/>
                  </a:cubicBezTo>
                  <a:cubicBezTo>
                    <a:pt x="39" y="17"/>
                    <a:pt x="39" y="17"/>
                    <a:pt x="39" y="17"/>
                  </a:cubicBezTo>
                  <a:cubicBezTo>
                    <a:pt x="38" y="16"/>
                    <a:pt x="39" y="16"/>
                    <a:pt x="39" y="16"/>
                  </a:cubicBezTo>
                  <a:cubicBezTo>
                    <a:pt x="39" y="16"/>
                    <a:pt x="38" y="16"/>
                    <a:pt x="38" y="15"/>
                  </a:cubicBezTo>
                  <a:cubicBezTo>
                    <a:pt x="38" y="15"/>
                    <a:pt x="38" y="15"/>
                    <a:pt x="38" y="15"/>
                  </a:cubicBezTo>
                  <a:cubicBezTo>
                    <a:pt x="37" y="15"/>
                    <a:pt x="37" y="15"/>
                    <a:pt x="37" y="14"/>
                  </a:cubicBezTo>
                  <a:cubicBezTo>
                    <a:pt x="37" y="14"/>
                    <a:pt x="37" y="14"/>
                    <a:pt x="37" y="14"/>
                  </a:cubicBezTo>
                  <a:cubicBezTo>
                    <a:pt x="36" y="13"/>
                    <a:pt x="36" y="13"/>
                    <a:pt x="36" y="13"/>
                  </a:cubicBezTo>
                  <a:cubicBezTo>
                    <a:pt x="36" y="13"/>
                    <a:pt x="36" y="13"/>
                    <a:pt x="35" y="12"/>
                  </a:cubicBezTo>
                  <a:cubicBezTo>
                    <a:pt x="35" y="12"/>
                    <a:pt x="35" y="12"/>
                    <a:pt x="35" y="11"/>
                  </a:cubicBezTo>
                  <a:cubicBezTo>
                    <a:pt x="35" y="11"/>
                    <a:pt x="35" y="11"/>
                    <a:pt x="35" y="11"/>
                  </a:cubicBezTo>
                  <a:cubicBezTo>
                    <a:pt x="34" y="11"/>
                    <a:pt x="34" y="11"/>
                    <a:pt x="34" y="10"/>
                  </a:cubicBezTo>
                  <a:cubicBezTo>
                    <a:pt x="34" y="10"/>
                    <a:pt x="34" y="10"/>
                    <a:pt x="34" y="10"/>
                  </a:cubicBezTo>
                  <a:cubicBezTo>
                    <a:pt x="34" y="10"/>
                    <a:pt x="34" y="10"/>
                    <a:pt x="34" y="10"/>
                  </a:cubicBezTo>
                  <a:cubicBezTo>
                    <a:pt x="33" y="10"/>
                    <a:pt x="33" y="10"/>
                    <a:pt x="33" y="10"/>
                  </a:cubicBezTo>
                  <a:cubicBezTo>
                    <a:pt x="33" y="10"/>
                    <a:pt x="32" y="10"/>
                    <a:pt x="32" y="10"/>
                  </a:cubicBezTo>
                  <a:cubicBezTo>
                    <a:pt x="32" y="10"/>
                    <a:pt x="32" y="10"/>
                    <a:pt x="31" y="10"/>
                  </a:cubicBezTo>
                  <a:cubicBezTo>
                    <a:pt x="31" y="9"/>
                    <a:pt x="31" y="9"/>
                    <a:pt x="31" y="9"/>
                  </a:cubicBezTo>
                  <a:cubicBezTo>
                    <a:pt x="31" y="8"/>
                    <a:pt x="30" y="9"/>
                    <a:pt x="30" y="9"/>
                  </a:cubicBezTo>
                  <a:cubicBezTo>
                    <a:pt x="30" y="9"/>
                    <a:pt x="30" y="9"/>
                    <a:pt x="29" y="8"/>
                  </a:cubicBezTo>
                  <a:cubicBezTo>
                    <a:pt x="29" y="9"/>
                    <a:pt x="29" y="9"/>
                    <a:pt x="29" y="9"/>
                  </a:cubicBezTo>
                  <a:cubicBezTo>
                    <a:pt x="29" y="9"/>
                    <a:pt x="29" y="9"/>
                    <a:pt x="29" y="9"/>
                  </a:cubicBezTo>
                  <a:cubicBezTo>
                    <a:pt x="28" y="9"/>
                    <a:pt x="28" y="9"/>
                    <a:pt x="28" y="9"/>
                  </a:cubicBezTo>
                  <a:cubicBezTo>
                    <a:pt x="27" y="9"/>
                    <a:pt x="27" y="8"/>
                    <a:pt x="27" y="8"/>
                  </a:cubicBezTo>
                  <a:cubicBezTo>
                    <a:pt x="25" y="8"/>
                    <a:pt x="24" y="8"/>
                    <a:pt x="23" y="8"/>
                  </a:cubicBezTo>
                  <a:cubicBezTo>
                    <a:pt x="22" y="7"/>
                    <a:pt x="22" y="7"/>
                    <a:pt x="22" y="7"/>
                  </a:cubicBezTo>
                  <a:cubicBezTo>
                    <a:pt x="21" y="6"/>
                    <a:pt x="22" y="6"/>
                    <a:pt x="22" y="6"/>
                  </a:cubicBezTo>
                  <a:cubicBezTo>
                    <a:pt x="22" y="5"/>
                    <a:pt x="21" y="5"/>
                    <a:pt x="21" y="4"/>
                  </a:cubicBezTo>
                  <a:cubicBezTo>
                    <a:pt x="20" y="4"/>
                    <a:pt x="20" y="4"/>
                    <a:pt x="19" y="4"/>
                  </a:cubicBezTo>
                  <a:cubicBezTo>
                    <a:pt x="18" y="3"/>
                    <a:pt x="18" y="3"/>
                    <a:pt x="17" y="3"/>
                  </a:cubicBezTo>
                  <a:cubicBezTo>
                    <a:pt x="16" y="3"/>
                    <a:pt x="16" y="3"/>
                    <a:pt x="15" y="2"/>
                  </a:cubicBezTo>
                  <a:cubicBezTo>
                    <a:pt x="14" y="2"/>
                    <a:pt x="14" y="2"/>
                    <a:pt x="13" y="1"/>
                  </a:cubicBezTo>
                  <a:cubicBezTo>
                    <a:pt x="13" y="1"/>
                    <a:pt x="12" y="1"/>
                    <a:pt x="12" y="1"/>
                  </a:cubicBezTo>
                  <a:cubicBezTo>
                    <a:pt x="12" y="0"/>
                    <a:pt x="12" y="0"/>
                    <a:pt x="11" y="0"/>
                  </a:cubicBezTo>
                  <a:cubicBezTo>
                    <a:pt x="11" y="0"/>
                    <a:pt x="11" y="0"/>
                    <a:pt x="10" y="0"/>
                  </a:cubicBezTo>
                  <a:cubicBezTo>
                    <a:pt x="10" y="0"/>
                    <a:pt x="10" y="0"/>
                    <a:pt x="10" y="0"/>
                  </a:cubicBezTo>
                  <a:cubicBezTo>
                    <a:pt x="10" y="1"/>
                    <a:pt x="9" y="1"/>
                    <a:pt x="9" y="1"/>
                  </a:cubicBezTo>
                  <a:cubicBezTo>
                    <a:pt x="9" y="1"/>
                    <a:pt x="8" y="1"/>
                    <a:pt x="8" y="1"/>
                  </a:cubicBezTo>
                  <a:cubicBezTo>
                    <a:pt x="7" y="1"/>
                    <a:pt x="7" y="1"/>
                    <a:pt x="6" y="2"/>
                  </a:cubicBezTo>
                  <a:cubicBezTo>
                    <a:pt x="6" y="2"/>
                    <a:pt x="5" y="2"/>
                    <a:pt x="5" y="3"/>
                  </a:cubicBezTo>
                  <a:cubicBezTo>
                    <a:pt x="5" y="3"/>
                    <a:pt x="6" y="3"/>
                    <a:pt x="6" y="4"/>
                  </a:cubicBezTo>
                  <a:cubicBezTo>
                    <a:pt x="6" y="4"/>
                    <a:pt x="7" y="3"/>
                    <a:pt x="7" y="4"/>
                  </a:cubicBezTo>
                  <a:cubicBezTo>
                    <a:pt x="7" y="4"/>
                    <a:pt x="7" y="4"/>
                    <a:pt x="7" y="5"/>
                  </a:cubicBezTo>
                  <a:cubicBezTo>
                    <a:pt x="7" y="5"/>
                    <a:pt x="8" y="6"/>
                    <a:pt x="7" y="6"/>
                  </a:cubicBezTo>
                  <a:cubicBezTo>
                    <a:pt x="7" y="7"/>
                    <a:pt x="6" y="6"/>
                    <a:pt x="5" y="6"/>
                  </a:cubicBezTo>
                  <a:cubicBezTo>
                    <a:pt x="5" y="7"/>
                    <a:pt x="5" y="7"/>
                    <a:pt x="5" y="7"/>
                  </a:cubicBezTo>
                  <a:cubicBezTo>
                    <a:pt x="4" y="7"/>
                    <a:pt x="4" y="8"/>
                    <a:pt x="4" y="8"/>
                  </a:cubicBezTo>
                  <a:cubicBezTo>
                    <a:pt x="4" y="8"/>
                    <a:pt x="4" y="8"/>
                    <a:pt x="3" y="8"/>
                  </a:cubicBezTo>
                  <a:cubicBezTo>
                    <a:pt x="3" y="8"/>
                    <a:pt x="2" y="8"/>
                    <a:pt x="2" y="8"/>
                  </a:cubicBezTo>
                  <a:cubicBezTo>
                    <a:pt x="1" y="8"/>
                    <a:pt x="1" y="8"/>
                    <a:pt x="1" y="8"/>
                  </a:cubicBezTo>
                  <a:cubicBezTo>
                    <a:pt x="1" y="8"/>
                    <a:pt x="1" y="8"/>
                    <a:pt x="1" y="8"/>
                  </a:cubicBezTo>
                  <a:cubicBezTo>
                    <a:pt x="1" y="8"/>
                    <a:pt x="1" y="9"/>
                    <a:pt x="1" y="9"/>
                  </a:cubicBezTo>
                  <a:cubicBezTo>
                    <a:pt x="1" y="9"/>
                    <a:pt x="1" y="10"/>
                    <a:pt x="1" y="10"/>
                  </a:cubicBezTo>
                  <a:cubicBezTo>
                    <a:pt x="1" y="11"/>
                    <a:pt x="0" y="11"/>
                    <a:pt x="1" y="12"/>
                  </a:cubicBezTo>
                  <a:cubicBezTo>
                    <a:pt x="1" y="12"/>
                    <a:pt x="1" y="13"/>
                    <a:pt x="1" y="13"/>
                  </a:cubicBezTo>
                  <a:cubicBezTo>
                    <a:pt x="1" y="13"/>
                    <a:pt x="2" y="13"/>
                    <a:pt x="2" y="13"/>
                  </a:cubicBezTo>
                  <a:cubicBezTo>
                    <a:pt x="3" y="13"/>
                    <a:pt x="3" y="14"/>
                    <a:pt x="4" y="14"/>
                  </a:cubicBezTo>
                  <a:cubicBezTo>
                    <a:pt x="4" y="15"/>
                    <a:pt x="4" y="15"/>
                    <a:pt x="5" y="16"/>
                  </a:cubicBezTo>
                  <a:cubicBezTo>
                    <a:pt x="5" y="16"/>
                    <a:pt x="5" y="16"/>
                    <a:pt x="5" y="17"/>
                  </a:cubicBezTo>
                  <a:cubicBezTo>
                    <a:pt x="6" y="17"/>
                    <a:pt x="6" y="18"/>
                    <a:pt x="6" y="18"/>
                  </a:cubicBezTo>
                  <a:cubicBezTo>
                    <a:pt x="7" y="19"/>
                    <a:pt x="7" y="19"/>
                    <a:pt x="7" y="19"/>
                  </a:cubicBezTo>
                  <a:cubicBezTo>
                    <a:pt x="8" y="20"/>
                    <a:pt x="7" y="21"/>
                    <a:pt x="8" y="21"/>
                  </a:cubicBezTo>
                  <a:cubicBezTo>
                    <a:pt x="8" y="22"/>
                    <a:pt x="8" y="22"/>
                    <a:pt x="8" y="22"/>
                  </a:cubicBezTo>
                  <a:cubicBezTo>
                    <a:pt x="9" y="22"/>
                    <a:pt x="8" y="23"/>
                    <a:pt x="9" y="23"/>
                  </a:cubicBezTo>
                  <a:cubicBezTo>
                    <a:pt x="9" y="23"/>
                    <a:pt x="9" y="23"/>
                    <a:pt x="10" y="23"/>
                  </a:cubicBezTo>
                  <a:cubicBezTo>
                    <a:pt x="10" y="24"/>
                    <a:pt x="10" y="24"/>
                    <a:pt x="11" y="24"/>
                  </a:cubicBezTo>
                  <a:cubicBezTo>
                    <a:pt x="11" y="25"/>
                    <a:pt x="11" y="25"/>
                    <a:pt x="12" y="25"/>
                  </a:cubicBezTo>
                  <a:cubicBezTo>
                    <a:pt x="12" y="26"/>
                    <a:pt x="12" y="26"/>
                    <a:pt x="12" y="26"/>
                  </a:cubicBezTo>
                  <a:cubicBezTo>
                    <a:pt x="13" y="27"/>
                    <a:pt x="13" y="27"/>
                    <a:pt x="13" y="28"/>
                  </a:cubicBezTo>
                  <a:cubicBezTo>
                    <a:pt x="13" y="28"/>
                    <a:pt x="12" y="28"/>
                    <a:pt x="13" y="29"/>
                  </a:cubicBezTo>
                  <a:cubicBezTo>
                    <a:pt x="13" y="29"/>
                    <a:pt x="13" y="30"/>
                    <a:pt x="13" y="30"/>
                  </a:cubicBezTo>
                  <a:cubicBezTo>
                    <a:pt x="13" y="31"/>
                    <a:pt x="13" y="31"/>
                    <a:pt x="13" y="32"/>
                  </a:cubicBezTo>
                  <a:cubicBezTo>
                    <a:pt x="13" y="32"/>
                    <a:pt x="13" y="32"/>
                    <a:pt x="13" y="32"/>
                  </a:cubicBezTo>
                  <a:cubicBezTo>
                    <a:pt x="14" y="33"/>
                    <a:pt x="14" y="33"/>
                    <a:pt x="14" y="34"/>
                  </a:cubicBezTo>
                  <a:cubicBezTo>
                    <a:pt x="15" y="34"/>
                    <a:pt x="15" y="34"/>
                    <a:pt x="15" y="35"/>
                  </a:cubicBezTo>
                  <a:cubicBezTo>
                    <a:pt x="16" y="35"/>
                    <a:pt x="16" y="34"/>
                    <a:pt x="16" y="35"/>
                  </a:cubicBezTo>
                  <a:cubicBezTo>
                    <a:pt x="17" y="35"/>
                    <a:pt x="17" y="35"/>
                    <a:pt x="17" y="35"/>
                  </a:cubicBezTo>
                  <a:cubicBezTo>
                    <a:pt x="17" y="36"/>
                    <a:pt x="18" y="36"/>
                    <a:pt x="18" y="36"/>
                  </a:cubicBezTo>
                  <a:cubicBezTo>
                    <a:pt x="18" y="36"/>
                    <a:pt x="18" y="37"/>
                    <a:pt x="18" y="37"/>
                  </a:cubicBezTo>
                  <a:cubicBezTo>
                    <a:pt x="18" y="37"/>
                    <a:pt x="18" y="37"/>
                    <a:pt x="18" y="37"/>
                  </a:cubicBezTo>
                  <a:cubicBezTo>
                    <a:pt x="18" y="38"/>
                    <a:pt x="18" y="38"/>
                    <a:pt x="18" y="38"/>
                  </a:cubicBezTo>
                  <a:cubicBezTo>
                    <a:pt x="18" y="38"/>
                    <a:pt x="18" y="39"/>
                    <a:pt x="18" y="39"/>
                  </a:cubicBezTo>
                  <a:cubicBezTo>
                    <a:pt x="19" y="39"/>
                    <a:pt x="19" y="39"/>
                    <a:pt x="19" y="40"/>
                  </a:cubicBezTo>
                  <a:cubicBezTo>
                    <a:pt x="20" y="40"/>
                    <a:pt x="20" y="40"/>
                    <a:pt x="20" y="41"/>
                  </a:cubicBezTo>
                  <a:cubicBezTo>
                    <a:pt x="20" y="41"/>
                    <a:pt x="20" y="41"/>
                    <a:pt x="20" y="41"/>
                  </a:cubicBezTo>
                  <a:cubicBezTo>
                    <a:pt x="21" y="42"/>
                    <a:pt x="21" y="42"/>
                    <a:pt x="21" y="42"/>
                  </a:cubicBezTo>
                  <a:cubicBezTo>
                    <a:pt x="21" y="42"/>
                    <a:pt x="21" y="43"/>
                    <a:pt x="22" y="43"/>
                  </a:cubicBezTo>
                  <a:cubicBezTo>
                    <a:pt x="22" y="43"/>
                    <a:pt x="22" y="43"/>
                    <a:pt x="22" y="43"/>
                  </a:cubicBezTo>
                  <a:cubicBezTo>
                    <a:pt x="22" y="43"/>
                    <a:pt x="22" y="43"/>
                    <a:pt x="22" y="43"/>
                  </a:cubicBezTo>
                  <a:cubicBezTo>
                    <a:pt x="23" y="43"/>
                    <a:pt x="23" y="43"/>
                    <a:pt x="24" y="43"/>
                  </a:cubicBezTo>
                  <a:cubicBezTo>
                    <a:pt x="25" y="43"/>
                    <a:pt x="26" y="43"/>
                    <a:pt x="26" y="43"/>
                  </a:cubicBezTo>
                  <a:cubicBezTo>
                    <a:pt x="27" y="43"/>
                    <a:pt x="27" y="44"/>
                    <a:pt x="27" y="44"/>
                  </a:cubicBezTo>
                  <a:cubicBezTo>
                    <a:pt x="28" y="44"/>
                    <a:pt x="28" y="44"/>
                    <a:pt x="28" y="44"/>
                  </a:cubicBezTo>
                  <a:cubicBezTo>
                    <a:pt x="29" y="44"/>
                    <a:pt x="29" y="45"/>
                    <a:pt x="29" y="45"/>
                  </a:cubicBezTo>
                  <a:cubicBezTo>
                    <a:pt x="30" y="46"/>
                    <a:pt x="30" y="46"/>
                    <a:pt x="30" y="47"/>
                  </a:cubicBezTo>
                  <a:cubicBezTo>
                    <a:pt x="30" y="47"/>
                    <a:pt x="30" y="47"/>
                    <a:pt x="30" y="47"/>
                  </a:cubicBezTo>
                  <a:cubicBezTo>
                    <a:pt x="31" y="47"/>
                    <a:pt x="31" y="47"/>
                    <a:pt x="31" y="46"/>
                  </a:cubicBezTo>
                  <a:cubicBezTo>
                    <a:pt x="32" y="46"/>
                    <a:pt x="32" y="45"/>
                    <a:pt x="32" y="45"/>
                  </a:cubicBezTo>
                  <a:cubicBezTo>
                    <a:pt x="32" y="44"/>
                    <a:pt x="32" y="44"/>
                    <a:pt x="33" y="43"/>
                  </a:cubicBezTo>
                  <a:cubicBezTo>
                    <a:pt x="33" y="43"/>
                    <a:pt x="33" y="42"/>
                    <a:pt x="33" y="42"/>
                  </a:cubicBezTo>
                  <a:cubicBezTo>
                    <a:pt x="34" y="41"/>
                    <a:pt x="34" y="42"/>
                    <a:pt x="35" y="41"/>
                  </a:cubicBezTo>
                  <a:cubicBezTo>
                    <a:pt x="36" y="41"/>
                    <a:pt x="37" y="41"/>
                    <a:pt x="38" y="40"/>
                  </a:cubicBezTo>
                  <a:cubicBezTo>
                    <a:pt x="39" y="40"/>
                    <a:pt x="39" y="40"/>
                    <a:pt x="40" y="40"/>
                  </a:cubicBezTo>
                  <a:cubicBezTo>
                    <a:pt x="41" y="39"/>
                    <a:pt x="42" y="39"/>
                    <a:pt x="43" y="39"/>
                  </a:cubicBezTo>
                  <a:cubicBezTo>
                    <a:pt x="43" y="39"/>
                    <a:pt x="43" y="39"/>
                    <a:pt x="44" y="38"/>
                  </a:cubicBezTo>
                  <a:cubicBezTo>
                    <a:pt x="44" y="38"/>
                    <a:pt x="44" y="38"/>
                    <a:pt x="44" y="38"/>
                  </a:cubicBezTo>
                  <a:cubicBezTo>
                    <a:pt x="45" y="38"/>
                    <a:pt x="45" y="38"/>
                    <a:pt x="45" y="38"/>
                  </a:cubicBezTo>
                  <a:cubicBezTo>
                    <a:pt x="47" y="37"/>
                    <a:pt x="47" y="37"/>
                    <a:pt x="49" y="36"/>
                  </a:cubicBezTo>
                  <a:cubicBezTo>
                    <a:pt x="50" y="36"/>
                    <a:pt x="50" y="35"/>
                    <a:pt x="50" y="34"/>
                  </a:cubicBezTo>
                  <a:cubicBezTo>
                    <a:pt x="51" y="33"/>
                    <a:pt x="51" y="33"/>
                    <a:pt x="51" y="32"/>
                  </a:cubicBezTo>
                  <a:cubicBezTo>
                    <a:pt x="52" y="31"/>
                    <a:pt x="52" y="31"/>
                    <a:pt x="52" y="30"/>
                  </a:cubicBezTo>
                  <a:cubicBezTo>
                    <a:pt x="52" y="29"/>
                    <a:pt x="52" y="29"/>
                    <a:pt x="52" y="2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62" name="Freeform 256"/>
            <p:cNvSpPr>
              <a:spLocks/>
            </p:cNvSpPr>
            <p:nvPr/>
          </p:nvSpPr>
          <p:spPr bwMode="auto">
            <a:xfrm>
              <a:off x="5165726" y="977901"/>
              <a:ext cx="42863" cy="22225"/>
            </a:xfrm>
            <a:custGeom>
              <a:avLst/>
              <a:gdLst>
                <a:gd name="T0" fmla="*/ 1 w 4"/>
                <a:gd name="T1" fmla="*/ 0 h 2"/>
                <a:gd name="T2" fmla="*/ 1 w 4"/>
                <a:gd name="T3" fmla="*/ 1 h 2"/>
                <a:gd name="T4" fmla="*/ 1 w 4"/>
                <a:gd name="T5" fmla="*/ 2 h 2"/>
                <a:gd name="T6" fmla="*/ 3 w 4"/>
                <a:gd name="T7" fmla="*/ 2 h 2"/>
                <a:gd name="T8" fmla="*/ 4 w 4"/>
                <a:gd name="T9" fmla="*/ 1 h 2"/>
                <a:gd name="T10" fmla="*/ 4 w 4"/>
                <a:gd name="T11" fmla="*/ 1 h 2"/>
                <a:gd name="T12" fmla="*/ 4 w 4"/>
                <a:gd name="T13" fmla="*/ 1 h 2"/>
                <a:gd name="T14" fmla="*/ 3 w 4"/>
                <a:gd name="T15" fmla="*/ 0 h 2"/>
                <a:gd name="T16" fmla="*/ 2 w 4"/>
                <a:gd name="T17" fmla="*/ 0 h 2"/>
                <a:gd name="T18" fmla="*/ 1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1" y="0"/>
                  </a:moveTo>
                  <a:cubicBezTo>
                    <a:pt x="1" y="0"/>
                    <a:pt x="0" y="1"/>
                    <a:pt x="1" y="1"/>
                  </a:cubicBezTo>
                  <a:cubicBezTo>
                    <a:pt x="1" y="1"/>
                    <a:pt x="1" y="1"/>
                    <a:pt x="1" y="2"/>
                  </a:cubicBezTo>
                  <a:cubicBezTo>
                    <a:pt x="2" y="2"/>
                    <a:pt x="2" y="2"/>
                    <a:pt x="3" y="2"/>
                  </a:cubicBezTo>
                  <a:cubicBezTo>
                    <a:pt x="3" y="2"/>
                    <a:pt x="3" y="2"/>
                    <a:pt x="4" y="1"/>
                  </a:cubicBezTo>
                  <a:cubicBezTo>
                    <a:pt x="4" y="1"/>
                    <a:pt x="4" y="1"/>
                    <a:pt x="4" y="1"/>
                  </a:cubicBezTo>
                  <a:cubicBezTo>
                    <a:pt x="4" y="1"/>
                    <a:pt x="4" y="1"/>
                    <a:pt x="4" y="1"/>
                  </a:cubicBezTo>
                  <a:cubicBezTo>
                    <a:pt x="4" y="0"/>
                    <a:pt x="3" y="0"/>
                    <a:pt x="3" y="0"/>
                  </a:cubicBezTo>
                  <a:cubicBezTo>
                    <a:pt x="2" y="0"/>
                    <a:pt x="2" y="0"/>
                    <a:pt x="2" y="0"/>
                  </a:cubicBezTo>
                  <a:cubicBezTo>
                    <a:pt x="2"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63" name="Freeform 257"/>
            <p:cNvSpPr>
              <a:spLocks/>
            </p:cNvSpPr>
            <p:nvPr/>
          </p:nvSpPr>
          <p:spPr bwMode="auto">
            <a:xfrm>
              <a:off x="5359401" y="957264"/>
              <a:ext cx="42863" cy="20638"/>
            </a:xfrm>
            <a:custGeom>
              <a:avLst/>
              <a:gdLst>
                <a:gd name="T0" fmla="*/ 2 w 4"/>
                <a:gd name="T1" fmla="*/ 1 h 2"/>
                <a:gd name="T2" fmla="*/ 2 w 4"/>
                <a:gd name="T3" fmla="*/ 0 h 2"/>
                <a:gd name="T4" fmla="*/ 1 w 4"/>
                <a:gd name="T5" fmla="*/ 0 h 2"/>
                <a:gd name="T6" fmla="*/ 0 w 4"/>
                <a:gd name="T7" fmla="*/ 0 h 2"/>
                <a:gd name="T8" fmla="*/ 0 w 4"/>
                <a:gd name="T9" fmla="*/ 1 h 2"/>
                <a:gd name="T10" fmla="*/ 1 w 4"/>
                <a:gd name="T11" fmla="*/ 1 h 2"/>
                <a:gd name="T12" fmla="*/ 2 w 4"/>
                <a:gd name="T13" fmla="*/ 1 h 2"/>
                <a:gd name="T14" fmla="*/ 3 w 4"/>
                <a:gd name="T15" fmla="*/ 1 h 2"/>
                <a:gd name="T16" fmla="*/ 3 w 4"/>
                <a:gd name="T17" fmla="*/ 1 h 2"/>
                <a:gd name="T18" fmla="*/ 2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1"/>
                  </a:moveTo>
                  <a:cubicBezTo>
                    <a:pt x="2" y="0"/>
                    <a:pt x="2" y="0"/>
                    <a:pt x="2" y="0"/>
                  </a:cubicBezTo>
                  <a:cubicBezTo>
                    <a:pt x="1" y="0"/>
                    <a:pt x="1" y="0"/>
                    <a:pt x="1" y="0"/>
                  </a:cubicBezTo>
                  <a:cubicBezTo>
                    <a:pt x="0" y="0"/>
                    <a:pt x="0" y="0"/>
                    <a:pt x="0" y="0"/>
                  </a:cubicBezTo>
                  <a:cubicBezTo>
                    <a:pt x="0" y="0"/>
                    <a:pt x="0" y="0"/>
                    <a:pt x="0" y="1"/>
                  </a:cubicBezTo>
                  <a:cubicBezTo>
                    <a:pt x="0" y="1"/>
                    <a:pt x="1" y="1"/>
                    <a:pt x="1" y="1"/>
                  </a:cubicBezTo>
                  <a:cubicBezTo>
                    <a:pt x="1" y="1"/>
                    <a:pt x="2" y="1"/>
                    <a:pt x="2" y="1"/>
                  </a:cubicBezTo>
                  <a:cubicBezTo>
                    <a:pt x="3" y="1"/>
                    <a:pt x="3" y="2"/>
                    <a:pt x="3" y="1"/>
                  </a:cubicBezTo>
                  <a:cubicBezTo>
                    <a:pt x="4" y="1"/>
                    <a:pt x="3" y="1"/>
                    <a:pt x="3" y="1"/>
                  </a:cubicBezTo>
                  <a:cubicBezTo>
                    <a:pt x="3" y="0"/>
                    <a:pt x="3"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64" name="Freeform 258"/>
            <p:cNvSpPr>
              <a:spLocks/>
            </p:cNvSpPr>
            <p:nvPr/>
          </p:nvSpPr>
          <p:spPr bwMode="auto">
            <a:xfrm>
              <a:off x="5197476" y="784226"/>
              <a:ext cx="249238" cy="173038"/>
            </a:xfrm>
            <a:custGeom>
              <a:avLst/>
              <a:gdLst>
                <a:gd name="T0" fmla="*/ 2 w 23"/>
                <a:gd name="T1" fmla="*/ 13 h 16"/>
                <a:gd name="T2" fmla="*/ 4 w 23"/>
                <a:gd name="T3" fmla="*/ 14 h 16"/>
                <a:gd name="T4" fmla="*/ 5 w 23"/>
                <a:gd name="T5" fmla="*/ 14 h 16"/>
                <a:gd name="T6" fmla="*/ 6 w 23"/>
                <a:gd name="T7" fmla="*/ 15 h 16"/>
                <a:gd name="T8" fmla="*/ 8 w 23"/>
                <a:gd name="T9" fmla="*/ 15 h 16"/>
                <a:gd name="T10" fmla="*/ 10 w 23"/>
                <a:gd name="T11" fmla="*/ 15 h 16"/>
                <a:gd name="T12" fmla="*/ 12 w 23"/>
                <a:gd name="T13" fmla="*/ 15 h 16"/>
                <a:gd name="T14" fmla="*/ 11 w 23"/>
                <a:gd name="T15" fmla="*/ 14 h 16"/>
                <a:gd name="T16" fmla="*/ 9 w 23"/>
                <a:gd name="T17" fmla="*/ 13 h 16"/>
                <a:gd name="T18" fmla="*/ 7 w 23"/>
                <a:gd name="T19" fmla="*/ 12 h 16"/>
                <a:gd name="T20" fmla="*/ 7 w 23"/>
                <a:gd name="T21" fmla="*/ 10 h 16"/>
                <a:gd name="T22" fmla="*/ 7 w 23"/>
                <a:gd name="T23" fmla="*/ 9 h 16"/>
                <a:gd name="T24" fmla="*/ 8 w 23"/>
                <a:gd name="T25" fmla="*/ 9 h 16"/>
                <a:gd name="T26" fmla="*/ 9 w 23"/>
                <a:gd name="T27" fmla="*/ 7 h 16"/>
                <a:gd name="T28" fmla="*/ 11 w 23"/>
                <a:gd name="T29" fmla="*/ 6 h 16"/>
                <a:gd name="T30" fmla="*/ 12 w 23"/>
                <a:gd name="T31" fmla="*/ 5 h 16"/>
                <a:gd name="T32" fmla="*/ 15 w 23"/>
                <a:gd name="T33" fmla="*/ 4 h 16"/>
                <a:gd name="T34" fmla="*/ 17 w 23"/>
                <a:gd name="T35" fmla="*/ 4 h 16"/>
                <a:gd name="T36" fmla="*/ 20 w 23"/>
                <a:gd name="T37" fmla="*/ 3 h 16"/>
                <a:gd name="T38" fmla="*/ 23 w 23"/>
                <a:gd name="T39" fmla="*/ 2 h 16"/>
                <a:gd name="T40" fmla="*/ 23 w 23"/>
                <a:gd name="T41" fmla="*/ 1 h 16"/>
                <a:gd name="T42" fmla="*/ 21 w 23"/>
                <a:gd name="T43" fmla="*/ 0 h 16"/>
                <a:gd name="T44" fmla="*/ 19 w 23"/>
                <a:gd name="T45" fmla="*/ 1 h 16"/>
                <a:gd name="T46" fmla="*/ 18 w 23"/>
                <a:gd name="T47" fmla="*/ 2 h 16"/>
                <a:gd name="T48" fmla="*/ 15 w 23"/>
                <a:gd name="T49" fmla="*/ 2 h 16"/>
                <a:gd name="T50" fmla="*/ 13 w 23"/>
                <a:gd name="T51" fmla="*/ 2 h 16"/>
                <a:gd name="T52" fmla="*/ 11 w 23"/>
                <a:gd name="T53" fmla="*/ 3 h 16"/>
                <a:gd name="T54" fmla="*/ 9 w 23"/>
                <a:gd name="T55" fmla="*/ 3 h 16"/>
                <a:gd name="T56" fmla="*/ 7 w 23"/>
                <a:gd name="T57" fmla="*/ 4 h 16"/>
                <a:gd name="T58" fmla="*/ 6 w 23"/>
                <a:gd name="T59" fmla="*/ 5 h 16"/>
                <a:gd name="T60" fmla="*/ 4 w 23"/>
                <a:gd name="T61" fmla="*/ 6 h 16"/>
                <a:gd name="T62" fmla="*/ 4 w 23"/>
                <a:gd name="T63" fmla="*/ 7 h 16"/>
                <a:gd name="T64" fmla="*/ 3 w 23"/>
                <a:gd name="T65" fmla="*/ 8 h 16"/>
                <a:gd name="T66" fmla="*/ 3 w 23"/>
                <a:gd name="T67" fmla="*/ 9 h 16"/>
                <a:gd name="T68" fmla="*/ 1 w 23"/>
                <a:gd name="T69" fmla="*/ 10 h 16"/>
                <a:gd name="T70" fmla="*/ 2 w 23"/>
                <a:gd name="T71" fmla="*/ 11 h 16"/>
                <a:gd name="T72" fmla="*/ 0 w 23"/>
                <a:gd name="T73" fmla="*/ 11 h 16"/>
                <a:gd name="T74" fmla="*/ 0 w 23"/>
                <a:gd name="T75"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16">
                  <a:moveTo>
                    <a:pt x="1" y="13"/>
                  </a:moveTo>
                  <a:cubicBezTo>
                    <a:pt x="2" y="13"/>
                    <a:pt x="2" y="13"/>
                    <a:pt x="2" y="13"/>
                  </a:cubicBezTo>
                  <a:cubicBezTo>
                    <a:pt x="3" y="13"/>
                    <a:pt x="3" y="14"/>
                    <a:pt x="3" y="14"/>
                  </a:cubicBezTo>
                  <a:cubicBezTo>
                    <a:pt x="3" y="14"/>
                    <a:pt x="4" y="14"/>
                    <a:pt x="4" y="14"/>
                  </a:cubicBezTo>
                  <a:cubicBezTo>
                    <a:pt x="4" y="14"/>
                    <a:pt x="4" y="13"/>
                    <a:pt x="4" y="13"/>
                  </a:cubicBezTo>
                  <a:cubicBezTo>
                    <a:pt x="5" y="13"/>
                    <a:pt x="5" y="14"/>
                    <a:pt x="5" y="14"/>
                  </a:cubicBezTo>
                  <a:cubicBezTo>
                    <a:pt x="5" y="14"/>
                    <a:pt x="5" y="14"/>
                    <a:pt x="5" y="15"/>
                  </a:cubicBezTo>
                  <a:cubicBezTo>
                    <a:pt x="6" y="15"/>
                    <a:pt x="6" y="15"/>
                    <a:pt x="6" y="15"/>
                  </a:cubicBezTo>
                  <a:cubicBezTo>
                    <a:pt x="7" y="15"/>
                    <a:pt x="7" y="15"/>
                    <a:pt x="8" y="15"/>
                  </a:cubicBezTo>
                  <a:cubicBezTo>
                    <a:pt x="8" y="15"/>
                    <a:pt x="8" y="15"/>
                    <a:pt x="8" y="15"/>
                  </a:cubicBezTo>
                  <a:cubicBezTo>
                    <a:pt x="9" y="15"/>
                    <a:pt x="9" y="15"/>
                    <a:pt x="9" y="15"/>
                  </a:cubicBezTo>
                  <a:cubicBezTo>
                    <a:pt x="10" y="15"/>
                    <a:pt x="10" y="15"/>
                    <a:pt x="10" y="15"/>
                  </a:cubicBezTo>
                  <a:cubicBezTo>
                    <a:pt x="10" y="15"/>
                    <a:pt x="11" y="15"/>
                    <a:pt x="11" y="15"/>
                  </a:cubicBezTo>
                  <a:cubicBezTo>
                    <a:pt x="11" y="15"/>
                    <a:pt x="12" y="16"/>
                    <a:pt x="12" y="15"/>
                  </a:cubicBezTo>
                  <a:cubicBezTo>
                    <a:pt x="12" y="15"/>
                    <a:pt x="12" y="15"/>
                    <a:pt x="12" y="14"/>
                  </a:cubicBezTo>
                  <a:cubicBezTo>
                    <a:pt x="11" y="14"/>
                    <a:pt x="11" y="14"/>
                    <a:pt x="11" y="14"/>
                  </a:cubicBezTo>
                  <a:cubicBezTo>
                    <a:pt x="10" y="14"/>
                    <a:pt x="10" y="14"/>
                    <a:pt x="9" y="14"/>
                  </a:cubicBezTo>
                  <a:cubicBezTo>
                    <a:pt x="9" y="14"/>
                    <a:pt x="9" y="14"/>
                    <a:pt x="9" y="13"/>
                  </a:cubicBezTo>
                  <a:cubicBezTo>
                    <a:pt x="9" y="13"/>
                    <a:pt x="8" y="13"/>
                    <a:pt x="8" y="13"/>
                  </a:cubicBezTo>
                  <a:cubicBezTo>
                    <a:pt x="8" y="13"/>
                    <a:pt x="8" y="12"/>
                    <a:pt x="7" y="12"/>
                  </a:cubicBezTo>
                  <a:cubicBezTo>
                    <a:pt x="7" y="12"/>
                    <a:pt x="7" y="12"/>
                    <a:pt x="7" y="11"/>
                  </a:cubicBezTo>
                  <a:cubicBezTo>
                    <a:pt x="6" y="11"/>
                    <a:pt x="6" y="11"/>
                    <a:pt x="7" y="10"/>
                  </a:cubicBezTo>
                  <a:cubicBezTo>
                    <a:pt x="7" y="10"/>
                    <a:pt x="7" y="10"/>
                    <a:pt x="7" y="10"/>
                  </a:cubicBezTo>
                  <a:cubicBezTo>
                    <a:pt x="7" y="9"/>
                    <a:pt x="7" y="10"/>
                    <a:pt x="7" y="9"/>
                  </a:cubicBezTo>
                  <a:cubicBezTo>
                    <a:pt x="7" y="9"/>
                    <a:pt x="7" y="9"/>
                    <a:pt x="7" y="9"/>
                  </a:cubicBezTo>
                  <a:cubicBezTo>
                    <a:pt x="7" y="8"/>
                    <a:pt x="8" y="9"/>
                    <a:pt x="8" y="9"/>
                  </a:cubicBezTo>
                  <a:cubicBezTo>
                    <a:pt x="8" y="9"/>
                    <a:pt x="8" y="8"/>
                    <a:pt x="9" y="8"/>
                  </a:cubicBezTo>
                  <a:cubicBezTo>
                    <a:pt x="9" y="8"/>
                    <a:pt x="9" y="7"/>
                    <a:pt x="9" y="7"/>
                  </a:cubicBezTo>
                  <a:cubicBezTo>
                    <a:pt x="10" y="7"/>
                    <a:pt x="10" y="6"/>
                    <a:pt x="10" y="6"/>
                  </a:cubicBezTo>
                  <a:cubicBezTo>
                    <a:pt x="10" y="6"/>
                    <a:pt x="11" y="6"/>
                    <a:pt x="11" y="6"/>
                  </a:cubicBezTo>
                  <a:cubicBezTo>
                    <a:pt x="11" y="6"/>
                    <a:pt x="11" y="6"/>
                    <a:pt x="12" y="6"/>
                  </a:cubicBezTo>
                  <a:cubicBezTo>
                    <a:pt x="12" y="6"/>
                    <a:pt x="12" y="5"/>
                    <a:pt x="12" y="5"/>
                  </a:cubicBezTo>
                  <a:cubicBezTo>
                    <a:pt x="13" y="5"/>
                    <a:pt x="13" y="5"/>
                    <a:pt x="13" y="5"/>
                  </a:cubicBezTo>
                  <a:cubicBezTo>
                    <a:pt x="14" y="4"/>
                    <a:pt x="14" y="4"/>
                    <a:pt x="15" y="4"/>
                  </a:cubicBezTo>
                  <a:cubicBezTo>
                    <a:pt x="15" y="4"/>
                    <a:pt x="16" y="4"/>
                    <a:pt x="16" y="4"/>
                  </a:cubicBezTo>
                  <a:cubicBezTo>
                    <a:pt x="17" y="4"/>
                    <a:pt x="17" y="4"/>
                    <a:pt x="17" y="4"/>
                  </a:cubicBezTo>
                  <a:cubicBezTo>
                    <a:pt x="18" y="3"/>
                    <a:pt x="18" y="3"/>
                    <a:pt x="19" y="3"/>
                  </a:cubicBezTo>
                  <a:cubicBezTo>
                    <a:pt x="19" y="3"/>
                    <a:pt x="19" y="3"/>
                    <a:pt x="20" y="3"/>
                  </a:cubicBezTo>
                  <a:cubicBezTo>
                    <a:pt x="20" y="3"/>
                    <a:pt x="21" y="3"/>
                    <a:pt x="21" y="3"/>
                  </a:cubicBezTo>
                  <a:cubicBezTo>
                    <a:pt x="22" y="3"/>
                    <a:pt x="22" y="3"/>
                    <a:pt x="23" y="2"/>
                  </a:cubicBezTo>
                  <a:cubicBezTo>
                    <a:pt x="23" y="2"/>
                    <a:pt x="23" y="2"/>
                    <a:pt x="23" y="2"/>
                  </a:cubicBezTo>
                  <a:cubicBezTo>
                    <a:pt x="23" y="1"/>
                    <a:pt x="23" y="1"/>
                    <a:pt x="23" y="1"/>
                  </a:cubicBezTo>
                  <a:cubicBezTo>
                    <a:pt x="23" y="1"/>
                    <a:pt x="22" y="1"/>
                    <a:pt x="22" y="1"/>
                  </a:cubicBezTo>
                  <a:cubicBezTo>
                    <a:pt x="22" y="1"/>
                    <a:pt x="21" y="0"/>
                    <a:pt x="21" y="0"/>
                  </a:cubicBezTo>
                  <a:cubicBezTo>
                    <a:pt x="21" y="0"/>
                    <a:pt x="21" y="1"/>
                    <a:pt x="20" y="1"/>
                  </a:cubicBezTo>
                  <a:cubicBezTo>
                    <a:pt x="20" y="1"/>
                    <a:pt x="20" y="0"/>
                    <a:pt x="19" y="1"/>
                  </a:cubicBezTo>
                  <a:cubicBezTo>
                    <a:pt x="19" y="1"/>
                    <a:pt x="19" y="1"/>
                    <a:pt x="19" y="1"/>
                  </a:cubicBezTo>
                  <a:cubicBezTo>
                    <a:pt x="19" y="1"/>
                    <a:pt x="19" y="2"/>
                    <a:pt x="18" y="2"/>
                  </a:cubicBezTo>
                  <a:cubicBezTo>
                    <a:pt x="18" y="2"/>
                    <a:pt x="17" y="2"/>
                    <a:pt x="16" y="2"/>
                  </a:cubicBezTo>
                  <a:cubicBezTo>
                    <a:pt x="16" y="2"/>
                    <a:pt x="15" y="2"/>
                    <a:pt x="15" y="2"/>
                  </a:cubicBezTo>
                  <a:cubicBezTo>
                    <a:pt x="14" y="2"/>
                    <a:pt x="14" y="2"/>
                    <a:pt x="14" y="2"/>
                  </a:cubicBezTo>
                  <a:cubicBezTo>
                    <a:pt x="13" y="2"/>
                    <a:pt x="13" y="2"/>
                    <a:pt x="13" y="2"/>
                  </a:cubicBezTo>
                  <a:cubicBezTo>
                    <a:pt x="12" y="2"/>
                    <a:pt x="12" y="2"/>
                    <a:pt x="12" y="2"/>
                  </a:cubicBezTo>
                  <a:cubicBezTo>
                    <a:pt x="11" y="2"/>
                    <a:pt x="11" y="3"/>
                    <a:pt x="11" y="3"/>
                  </a:cubicBezTo>
                  <a:cubicBezTo>
                    <a:pt x="10" y="3"/>
                    <a:pt x="10" y="3"/>
                    <a:pt x="10" y="3"/>
                  </a:cubicBezTo>
                  <a:cubicBezTo>
                    <a:pt x="9" y="3"/>
                    <a:pt x="9" y="3"/>
                    <a:pt x="9" y="3"/>
                  </a:cubicBezTo>
                  <a:cubicBezTo>
                    <a:pt x="8" y="3"/>
                    <a:pt x="8" y="3"/>
                    <a:pt x="7" y="3"/>
                  </a:cubicBezTo>
                  <a:cubicBezTo>
                    <a:pt x="7" y="3"/>
                    <a:pt x="7" y="4"/>
                    <a:pt x="7" y="4"/>
                  </a:cubicBezTo>
                  <a:cubicBezTo>
                    <a:pt x="7" y="4"/>
                    <a:pt x="7" y="5"/>
                    <a:pt x="6" y="5"/>
                  </a:cubicBezTo>
                  <a:cubicBezTo>
                    <a:pt x="6" y="5"/>
                    <a:pt x="6" y="5"/>
                    <a:pt x="6" y="5"/>
                  </a:cubicBezTo>
                  <a:cubicBezTo>
                    <a:pt x="5" y="5"/>
                    <a:pt x="5" y="5"/>
                    <a:pt x="5" y="5"/>
                  </a:cubicBezTo>
                  <a:cubicBezTo>
                    <a:pt x="4" y="5"/>
                    <a:pt x="4" y="5"/>
                    <a:pt x="4" y="6"/>
                  </a:cubicBezTo>
                  <a:cubicBezTo>
                    <a:pt x="4" y="6"/>
                    <a:pt x="4" y="6"/>
                    <a:pt x="4" y="7"/>
                  </a:cubicBezTo>
                  <a:cubicBezTo>
                    <a:pt x="4" y="7"/>
                    <a:pt x="4" y="7"/>
                    <a:pt x="4" y="7"/>
                  </a:cubicBezTo>
                  <a:cubicBezTo>
                    <a:pt x="3" y="7"/>
                    <a:pt x="3" y="7"/>
                    <a:pt x="3" y="8"/>
                  </a:cubicBezTo>
                  <a:cubicBezTo>
                    <a:pt x="2" y="8"/>
                    <a:pt x="2" y="8"/>
                    <a:pt x="3" y="8"/>
                  </a:cubicBezTo>
                  <a:cubicBezTo>
                    <a:pt x="3" y="9"/>
                    <a:pt x="4" y="8"/>
                    <a:pt x="4" y="8"/>
                  </a:cubicBezTo>
                  <a:cubicBezTo>
                    <a:pt x="4" y="9"/>
                    <a:pt x="3" y="9"/>
                    <a:pt x="3" y="9"/>
                  </a:cubicBezTo>
                  <a:cubicBezTo>
                    <a:pt x="3" y="9"/>
                    <a:pt x="2" y="9"/>
                    <a:pt x="2" y="9"/>
                  </a:cubicBezTo>
                  <a:cubicBezTo>
                    <a:pt x="2" y="9"/>
                    <a:pt x="2" y="9"/>
                    <a:pt x="1" y="10"/>
                  </a:cubicBezTo>
                  <a:cubicBezTo>
                    <a:pt x="1" y="10"/>
                    <a:pt x="1" y="10"/>
                    <a:pt x="1" y="10"/>
                  </a:cubicBezTo>
                  <a:cubicBezTo>
                    <a:pt x="2" y="11"/>
                    <a:pt x="2" y="11"/>
                    <a:pt x="2" y="11"/>
                  </a:cubicBezTo>
                  <a:cubicBezTo>
                    <a:pt x="2" y="11"/>
                    <a:pt x="2" y="11"/>
                    <a:pt x="1" y="12"/>
                  </a:cubicBezTo>
                  <a:cubicBezTo>
                    <a:pt x="1" y="12"/>
                    <a:pt x="1" y="11"/>
                    <a:pt x="0" y="11"/>
                  </a:cubicBezTo>
                  <a:cubicBezTo>
                    <a:pt x="0" y="12"/>
                    <a:pt x="0" y="12"/>
                    <a:pt x="0" y="12"/>
                  </a:cubicBezTo>
                  <a:cubicBezTo>
                    <a:pt x="0" y="12"/>
                    <a:pt x="0" y="12"/>
                    <a:pt x="0" y="13"/>
                  </a:cubicBezTo>
                  <a:cubicBezTo>
                    <a:pt x="0" y="13"/>
                    <a:pt x="1" y="13"/>
                    <a:pt x="1" y="1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65" name="Freeform 259"/>
            <p:cNvSpPr>
              <a:spLocks/>
            </p:cNvSpPr>
            <p:nvPr/>
          </p:nvSpPr>
          <p:spPr bwMode="auto">
            <a:xfrm>
              <a:off x="4711701" y="1573214"/>
              <a:ext cx="227013" cy="150813"/>
            </a:xfrm>
            <a:custGeom>
              <a:avLst/>
              <a:gdLst>
                <a:gd name="T0" fmla="*/ 1 w 21"/>
                <a:gd name="T1" fmla="*/ 7 h 14"/>
                <a:gd name="T2" fmla="*/ 0 w 21"/>
                <a:gd name="T3" fmla="*/ 8 h 14"/>
                <a:gd name="T4" fmla="*/ 0 w 21"/>
                <a:gd name="T5" fmla="*/ 8 h 14"/>
                <a:gd name="T6" fmla="*/ 1 w 21"/>
                <a:gd name="T7" fmla="*/ 8 h 14"/>
                <a:gd name="T8" fmla="*/ 2 w 21"/>
                <a:gd name="T9" fmla="*/ 9 h 14"/>
                <a:gd name="T10" fmla="*/ 2 w 21"/>
                <a:gd name="T11" fmla="*/ 10 h 14"/>
                <a:gd name="T12" fmla="*/ 2 w 21"/>
                <a:gd name="T13" fmla="*/ 11 h 14"/>
                <a:gd name="T14" fmla="*/ 3 w 21"/>
                <a:gd name="T15" fmla="*/ 11 h 14"/>
                <a:gd name="T16" fmla="*/ 4 w 21"/>
                <a:gd name="T17" fmla="*/ 11 h 14"/>
                <a:gd name="T18" fmla="*/ 5 w 21"/>
                <a:gd name="T19" fmla="*/ 11 h 14"/>
                <a:gd name="T20" fmla="*/ 5 w 21"/>
                <a:gd name="T21" fmla="*/ 12 h 14"/>
                <a:gd name="T22" fmla="*/ 5 w 21"/>
                <a:gd name="T23" fmla="*/ 13 h 14"/>
                <a:gd name="T24" fmla="*/ 7 w 21"/>
                <a:gd name="T25" fmla="*/ 13 h 14"/>
                <a:gd name="T26" fmla="*/ 8 w 21"/>
                <a:gd name="T27" fmla="*/ 14 h 14"/>
                <a:gd name="T28" fmla="*/ 9 w 21"/>
                <a:gd name="T29" fmla="*/ 14 h 14"/>
                <a:gd name="T30" fmla="*/ 9 w 21"/>
                <a:gd name="T31" fmla="*/ 14 h 14"/>
                <a:gd name="T32" fmla="*/ 11 w 21"/>
                <a:gd name="T33" fmla="*/ 14 h 14"/>
                <a:gd name="T34" fmla="*/ 11 w 21"/>
                <a:gd name="T35" fmla="*/ 14 h 14"/>
                <a:gd name="T36" fmla="*/ 12 w 21"/>
                <a:gd name="T37" fmla="*/ 13 h 14"/>
                <a:gd name="T38" fmla="*/ 13 w 21"/>
                <a:gd name="T39" fmla="*/ 13 h 14"/>
                <a:gd name="T40" fmla="*/ 15 w 21"/>
                <a:gd name="T41" fmla="*/ 13 h 14"/>
                <a:gd name="T42" fmla="*/ 16 w 21"/>
                <a:gd name="T43" fmla="*/ 13 h 14"/>
                <a:gd name="T44" fmla="*/ 17 w 21"/>
                <a:gd name="T45" fmla="*/ 13 h 14"/>
                <a:gd name="T46" fmla="*/ 18 w 21"/>
                <a:gd name="T47" fmla="*/ 14 h 14"/>
                <a:gd name="T48" fmla="*/ 18 w 21"/>
                <a:gd name="T49" fmla="*/ 13 h 14"/>
                <a:gd name="T50" fmla="*/ 19 w 21"/>
                <a:gd name="T51" fmla="*/ 13 h 14"/>
                <a:gd name="T52" fmla="*/ 19 w 21"/>
                <a:gd name="T53" fmla="*/ 12 h 14"/>
                <a:gd name="T54" fmla="*/ 19 w 21"/>
                <a:gd name="T55" fmla="*/ 11 h 14"/>
                <a:gd name="T56" fmla="*/ 20 w 21"/>
                <a:gd name="T57" fmla="*/ 10 h 14"/>
                <a:gd name="T58" fmla="*/ 21 w 21"/>
                <a:gd name="T59" fmla="*/ 10 h 14"/>
                <a:gd name="T60" fmla="*/ 21 w 21"/>
                <a:gd name="T61" fmla="*/ 9 h 14"/>
                <a:gd name="T62" fmla="*/ 20 w 21"/>
                <a:gd name="T63" fmla="*/ 9 h 14"/>
                <a:gd name="T64" fmla="*/ 20 w 21"/>
                <a:gd name="T65" fmla="*/ 8 h 14"/>
                <a:gd name="T66" fmla="*/ 19 w 21"/>
                <a:gd name="T67" fmla="*/ 9 h 14"/>
                <a:gd name="T68" fmla="*/ 18 w 21"/>
                <a:gd name="T69" fmla="*/ 9 h 14"/>
                <a:gd name="T70" fmla="*/ 17 w 21"/>
                <a:gd name="T71" fmla="*/ 9 h 14"/>
                <a:gd name="T72" fmla="*/ 17 w 21"/>
                <a:gd name="T73" fmla="*/ 8 h 14"/>
                <a:gd name="T74" fmla="*/ 17 w 21"/>
                <a:gd name="T75" fmla="*/ 7 h 14"/>
                <a:gd name="T76" fmla="*/ 16 w 21"/>
                <a:gd name="T77" fmla="*/ 5 h 14"/>
                <a:gd name="T78" fmla="*/ 15 w 21"/>
                <a:gd name="T79" fmla="*/ 4 h 14"/>
                <a:gd name="T80" fmla="*/ 14 w 21"/>
                <a:gd name="T81" fmla="*/ 3 h 14"/>
                <a:gd name="T82" fmla="*/ 14 w 21"/>
                <a:gd name="T83" fmla="*/ 2 h 14"/>
                <a:gd name="T84" fmla="*/ 12 w 21"/>
                <a:gd name="T85" fmla="*/ 0 h 14"/>
                <a:gd name="T86" fmla="*/ 13 w 21"/>
                <a:gd name="T87" fmla="*/ 1 h 14"/>
                <a:gd name="T88" fmla="*/ 12 w 21"/>
                <a:gd name="T89" fmla="*/ 1 h 14"/>
                <a:gd name="T90" fmla="*/ 12 w 21"/>
                <a:gd name="T91" fmla="*/ 1 h 14"/>
                <a:gd name="T92" fmla="*/ 11 w 21"/>
                <a:gd name="T93" fmla="*/ 2 h 14"/>
                <a:gd name="T94" fmla="*/ 10 w 21"/>
                <a:gd name="T95" fmla="*/ 1 h 14"/>
                <a:gd name="T96" fmla="*/ 9 w 21"/>
                <a:gd name="T97" fmla="*/ 2 h 14"/>
                <a:gd name="T98" fmla="*/ 8 w 21"/>
                <a:gd name="T99" fmla="*/ 2 h 14"/>
                <a:gd name="T100" fmla="*/ 7 w 21"/>
                <a:gd name="T101" fmla="*/ 2 h 14"/>
                <a:gd name="T102" fmla="*/ 6 w 21"/>
                <a:gd name="T103" fmla="*/ 2 h 14"/>
                <a:gd name="T104" fmla="*/ 6 w 21"/>
                <a:gd name="T105" fmla="*/ 1 h 14"/>
                <a:gd name="T106" fmla="*/ 5 w 21"/>
                <a:gd name="T107" fmla="*/ 1 h 14"/>
                <a:gd name="T108" fmla="*/ 4 w 21"/>
                <a:gd name="T109" fmla="*/ 2 h 14"/>
                <a:gd name="T110" fmla="*/ 4 w 21"/>
                <a:gd name="T111" fmla="*/ 2 h 14"/>
                <a:gd name="T112" fmla="*/ 3 w 21"/>
                <a:gd name="T113" fmla="*/ 2 h 14"/>
                <a:gd name="T114" fmla="*/ 3 w 21"/>
                <a:gd name="T115" fmla="*/ 3 h 14"/>
                <a:gd name="T116" fmla="*/ 2 w 21"/>
                <a:gd name="T117" fmla="*/ 4 h 14"/>
                <a:gd name="T118" fmla="*/ 1 w 21"/>
                <a:gd name="T119" fmla="*/ 4 h 14"/>
                <a:gd name="T120" fmla="*/ 1 w 21"/>
                <a:gd name="T121" fmla="*/ 6 h 14"/>
                <a:gd name="T122" fmla="*/ 1 w 21"/>
                <a:gd name="T12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 h="14">
                  <a:moveTo>
                    <a:pt x="1" y="7"/>
                  </a:moveTo>
                  <a:cubicBezTo>
                    <a:pt x="1" y="7"/>
                    <a:pt x="1" y="8"/>
                    <a:pt x="0" y="8"/>
                  </a:cubicBezTo>
                  <a:cubicBezTo>
                    <a:pt x="0" y="8"/>
                    <a:pt x="0" y="8"/>
                    <a:pt x="0" y="8"/>
                  </a:cubicBezTo>
                  <a:cubicBezTo>
                    <a:pt x="0" y="8"/>
                    <a:pt x="1" y="8"/>
                    <a:pt x="1" y="8"/>
                  </a:cubicBezTo>
                  <a:cubicBezTo>
                    <a:pt x="1" y="9"/>
                    <a:pt x="1" y="9"/>
                    <a:pt x="2" y="9"/>
                  </a:cubicBezTo>
                  <a:cubicBezTo>
                    <a:pt x="2" y="9"/>
                    <a:pt x="2" y="10"/>
                    <a:pt x="2" y="10"/>
                  </a:cubicBezTo>
                  <a:cubicBezTo>
                    <a:pt x="2" y="10"/>
                    <a:pt x="2" y="10"/>
                    <a:pt x="2" y="11"/>
                  </a:cubicBezTo>
                  <a:cubicBezTo>
                    <a:pt x="2" y="11"/>
                    <a:pt x="3" y="11"/>
                    <a:pt x="3" y="11"/>
                  </a:cubicBezTo>
                  <a:cubicBezTo>
                    <a:pt x="3" y="11"/>
                    <a:pt x="3" y="11"/>
                    <a:pt x="4" y="11"/>
                  </a:cubicBezTo>
                  <a:cubicBezTo>
                    <a:pt x="4" y="11"/>
                    <a:pt x="4" y="11"/>
                    <a:pt x="5" y="11"/>
                  </a:cubicBezTo>
                  <a:cubicBezTo>
                    <a:pt x="5" y="11"/>
                    <a:pt x="5" y="12"/>
                    <a:pt x="5" y="12"/>
                  </a:cubicBezTo>
                  <a:cubicBezTo>
                    <a:pt x="5" y="12"/>
                    <a:pt x="5" y="13"/>
                    <a:pt x="5" y="13"/>
                  </a:cubicBezTo>
                  <a:cubicBezTo>
                    <a:pt x="6" y="13"/>
                    <a:pt x="6" y="13"/>
                    <a:pt x="7" y="13"/>
                  </a:cubicBezTo>
                  <a:cubicBezTo>
                    <a:pt x="7" y="13"/>
                    <a:pt x="7" y="13"/>
                    <a:pt x="8" y="14"/>
                  </a:cubicBezTo>
                  <a:cubicBezTo>
                    <a:pt x="8" y="14"/>
                    <a:pt x="8" y="14"/>
                    <a:pt x="9" y="14"/>
                  </a:cubicBezTo>
                  <a:cubicBezTo>
                    <a:pt x="9" y="14"/>
                    <a:pt x="9" y="14"/>
                    <a:pt x="9" y="14"/>
                  </a:cubicBezTo>
                  <a:cubicBezTo>
                    <a:pt x="10" y="14"/>
                    <a:pt x="10" y="14"/>
                    <a:pt x="11" y="14"/>
                  </a:cubicBezTo>
                  <a:cubicBezTo>
                    <a:pt x="11" y="14"/>
                    <a:pt x="11" y="14"/>
                    <a:pt x="11" y="14"/>
                  </a:cubicBezTo>
                  <a:cubicBezTo>
                    <a:pt x="12" y="14"/>
                    <a:pt x="12" y="14"/>
                    <a:pt x="12" y="13"/>
                  </a:cubicBezTo>
                  <a:cubicBezTo>
                    <a:pt x="13" y="13"/>
                    <a:pt x="13" y="13"/>
                    <a:pt x="13" y="13"/>
                  </a:cubicBezTo>
                  <a:cubicBezTo>
                    <a:pt x="14" y="13"/>
                    <a:pt x="14" y="13"/>
                    <a:pt x="15" y="13"/>
                  </a:cubicBezTo>
                  <a:cubicBezTo>
                    <a:pt x="15" y="13"/>
                    <a:pt x="15" y="13"/>
                    <a:pt x="16" y="13"/>
                  </a:cubicBezTo>
                  <a:cubicBezTo>
                    <a:pt x="16" y="13"/>
                    <a:pt x="17" y="13"/>
                    <a:pt x="17" y="13"/>
                  </a:cubicBezTo>
                  <a:cubicBezTo>
                    <a:pt x="17" y="13"/>
                    <a:pt x="17" y="14"/>
                    <a:pt x="18" y="14"/>
                  </a:cubicBezTo>
                  <a:cubicBezTo>
                    <a:pt x="18" y="14"/>
                    <a:pt x="18" y="14"/>
                    <a:pt x="18" y="13"/>
                  </a:cubicBezTo>
                  <a:cubicBezTo>
                    <a:pt x="19" y="13"/>
                    <a:pt x="19" y="13"/>
                    <a:pt x="19" y="13"/>
                  </a:cubicBezTo>
                  <a:cubicBezTo>
                    <a:pt x="19" y="13"/>
                    <a:pt x="19" y="12"/>
                    <a:pt x="19" y="12"/>
                  </a:cubicBezTo>
                  <a:cubicBezTo>
                    <a:pt x="19" y="11"/>
                    <a:pt x="18" y="11"/>
                    <a:pt x="19" y="11"/>
                  </a:cubicBezTo>
                  <a:cubicBezTo>
                    <a:pt x="19" y="10"/>
                    <a:pt x="19" y="11"/>
                    <a:pt x="20" y="10"/>
                  </a:cubicBezTo>
                  <a:cubicBezTo>
                    <a:pt x="20" y="10"/>
                    <a:pt x="21" y="10"/>
                    <a:pt x="21" y="10"/>
                  </a:cubicBezTo>
                  <a:cubicBezTo>
                    <a:pt x="21" y="10"/>
                    <a:pt x="21" y="10"/>
                    <a:pt x="21" y="9"/>
                  </a:cubicBezTo>
                  <a:cubicBezTo>
                    <a:pt x="20" y="9"/>
                    <a:pt x="20" y="9"/>
                    <a:pt x="20" y="9"/>
                  </a:cubicBezTo>
                  <a:cubicBezTo>
                    <a:pt x="20" y="9"/>
                    <a:pt x="20" y="9"/>
                    <a:pt x="20" y="8"/>
                  </a:cubicBezTo>
                  <a:cubicBezTo>
                    <a:pt x="19" y="8"/>
                    <a:pt x="19" y="9"/>
                    <a:pt x="19" y="9"/>
                  </a:cubicBezTo>
                  <a:cubicBezTo>
                    <a:pt x="18" y="9"/>
                    <a:pt x="18" y="9"/>
                    <a:pt x="18" y="9"/>
                  </a:cubicBezTo>
                  <a:cubicBezTo>
                    <a:pt x="18" y="9"/>
                    <a:pt x="17" y="9"/>
                    <a:pt x="17" y="9"/>
                  </a:cubicBezTo>
                  <a:cubicBezTo>
                    <a:pt x="17" y="9"/>
                    <a:pt x="17" y="8"/>
                    <a:pt x="17" y="8"/>
                  </a:cubicBezTo>
                  <a:cubicBezTo>
                    <a:pt x="17" y="7"/>
                    <a:pt x="17" y="7"/>
                    <a:pt x="17" y="7"/>
                  </a:cubicBezTo>
                  <a:cubicBezTo>
                    <a:pt x="17" y="6"/>
                    <a:pt x="17" y="6"/>
                    <a:pt x="16" y="5"/>
                  </a:cubicBezTo>
                  <a:cubicBezTo>
                    <a:pt x="16" y="4"/>
                    <a:pt x="15" y="4"/>
                    <a:pt x="15" y="4"/>
                  </a:cubicBezTo>
                  <a:cubicBezTo>
                    <a:pt x="15" y="3"/>
                    <a:pt x="14" y="3"/>
                    <a:pt x="14" y="3"/>
                  </a:cubicBezTo>
                  <a:cubicBezTo>
                    <a:pt x="14" y="2"/>
                    <a:pt x="14" y="2"/>
                    <a:pt x="14" y="2"/>
                  </a:cubicBezTo>
                  <a:cubicBezTo>
                    <a:pt x="13" y="1"/>
                    <a:pt x="13" y="1"/>
                    <a:pt x="12" y="0"/>
                  </a:cubicBezTo>
                  <a:cubicBezTo>
                    <a:pt x="13" y="1"/>
                    <a:pt x="13" y="1"/>
                    <a:pt x="13" y="1"/>
                  </a:cubicBezTo>
                  <a:cubicBezTo>
                    <a:pt x="12" y="1"/>
                    <a:pt x="12" y="1"/>
                    <a:pt x="12" y="1"/>
                  </a:cubicBezTo>
                  <a:cubicBezTo>
                    <a:pt x="12" y="1"/>
                    <a:pt x="12" y="1"/>
                    <a:pt x="12" y="1"/>
                  </a:cubicBezTo>
                  <a:cubicBezTo>
                    <a:pt x="11" y="2"/>
                    <a:pt x="11" y="2"/>
                    <a:pt x="11" y="2"/>
                  </a:cubicBezTo>
                  <a:cubicBezTo>
                    <a:pt x="11" y="2"/>
                    <a:pt x="10" y="1"/>
                    <a:pt x="10" y="1"/>
                  </a:cubicBezTo>
                  <a:cubicBezTo>
                    <a:pt x="10" y="1"/>
                    <a:pt x="10" y="2"/>
                    <a:pt x="9" y="2"/>
                  </a:cubicBezTo>
                  <a:cubicBezTo>
                    <a:pt x="9" y="2"/>
                    <a:pt x="9" y="2"/>
                    <a:pt x="8" y="2"/>
                  </a:cubicBezTo>
                  <a:cubicBezTo>
                    <a:pt x="8" y="2"/>
                    <a:pt x="7" y="2"/>
                    <a:pt x="7" y="2"/>
                  </a:cubicBezTo>
                  <a:cubicBezTo>
                    <a:pt x="7" y="2"/>
                    <a:pt x="7" y="2"/>
                    <a:pt x="6" y="2"/>
                  </a:cubicBezTo>
                  <a:cubicBezTo>
                    <a:pt x="6" y="2"/>
                    <a:pt x="6" y="2"/>
                    <a:pt x="6" y="1"/>
                  </a:cubicBezTo>
                  <a:cubicBezTo>
                    <a:pt x="5" y="1"/>
                    <a:pt x="5" y="1"/>
                    <a:pt x="5" y="1"/>
                  </a:cubicBezTo>
                  <a:cubicBezTo>
                    <a:pt x="4" y="2"/>
                    <a:pt x="4" y="2"/>
                    <a:pt x="4" y="2"/>
                  </a:cubicBezTo>
                  <a:cubicBezTo>
                    <a:pt x="4" y="2"/>
                    <a:pt x="4" y="2"/>
                    <a:pt x="4" y="2"/>
                  </a:cubicBezTo>
                  <a:cubicBezTo>
                    <a:pt x="3" y="2"/>
                    <a:pt x="3" y="2"/>
                    <a:pt x="3" y="2"/>
                  </a:cubicBezTo>
                  <a:cubicBezTo>
                    <a:pt x="3" y="2"/>
                    <a:pt x="3" y="2"/>
                    <a:pt x="3" y="3"/>
                  </a:cubicBezTo>
                  <a:cubicBezTo>
                    <a:pt x="2" y="3"/>
                    <a:pt x="2" y="4"/>
                    <a:pt x="2" y="4"/>
                  </a:cubicBezTo>
                  <a:cubicBezTo>
                    <a:pt x="2" y="4"/>
                    <a:pt x="2" y="4"/>
                    <a:pt x="1" y="4"/>
                  </a:cubicBezTo>
                  <a:cubicBezTo>
                    <a:pt x="1" y="5"/>
                    <a:pt x="1" y="5"/>
                    <a:pt x="1" y="6"/>
                  </a:cubicBezTo>
                  <a:cubicBezTo>
                    <a:pt x="1" y="6"/>
                    <a:pt x="2" y="6"/>
                    <a:pt x="1" y="7"/>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66" name="Freeform 260"/>
            <p:cNvSpPr>
              <a:spLocks/>
            </p:cNvSpPr>
            <p:nvPr/>
          </p:nvSpPr>
          <p:spPr bwMode="auto">
            <a:xfrm>
              <a:off x="4938714" y="16700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67" name="Freeform 261"/>
            <p:cNvSpPr>
              <a:spLocks/>
            </p:cNvSpPr>
            <p:nvPr/>
          </p:nvSpPr>
          <p:spPr bwMode="auto">
            <a:xfrm>
              <a:off x="4452939" y="1562101"/>
              <a:ext cx="173038" cy="76200"/>
            </a:xfrm>
            <a:custGeom>
              <a:avLst/>
              <a:gdLst>
                <a:gd name="T0" fmla="*/ 1 w 16"/>
                <a:gd name="T1" fmla="*/ 6 h 7"/>
                <a:gd name="T2" fmla="*/ 3 w 16"/>
                <a:gd name="T3" fmla="*/ 5 h 7"/>
                <a:gd name="T4" fmla="*/ 4 w 16"/>
                <a:gd name="T5" fmla="*/ 6 h 7"/>
                <a:gd name="T6" fmla="*/ 5 w 16"/>
                <a:gd name="T7" fmla="*/ 6 h 7"/>
                <a:gd name="T8" fmla="*/ 7 w 16"/>
                <a:gd name="T9" fmla="*/ 6 h 7"/>
                <a:gd name="T10" fmla="*/ 7 w 16"/>
                <a:gd name="T11" fmla="*/ 7 h 7"/>
                <a:gd name="T12" fmla="*/ 8 w 16"/>
                <a:gd name="T13" fmla="*/ 7 h 7"/>
                <a:gd name="T14" fmla="*/ 9 w 16"/>
                <a:gd name="T15" fmla="*/ 7 h 7"/>
                <a:gd name="T16" fmla="*/ 9 w 16"/>
                <a:gd name="T17" fmla="*/ 7 h 7"/>
                <a:gd name="T18" fmla="*/ 10 w 16"/>
                <a:gd name="T19" fmla="*/ 7 h 7"/>
                <a:gd name="T20" fmla="*/ 11 w 16"/>
                <a:gd name="T21" fmla="*/ 7 h 7"/>
                <a:gd name="T22" fmla="*/ 12 w 16"/>
                <a:gd name="T23" fmla="*/ 6 h 7"/>
                <a:gd name="T24" fmla="*/ 12 w 16"/>
                <a:gd name="T25" fmla="*/ 6 h 7"/>
                <a:gd name="T26" fmla="*/ 13 w 16"/>
                <a:gd name="T27" fmla="*/ 7 h 7"/>
                <a:gd name="T28" fmla="*/ 13 w 16"/>
                <a:gd name="T29" fmla="*/ 6 h 7"/>
                <a:gd name="T30" fmla="*/ 14 w 16"/>
                <a:gd name="T31" fmla="*/ 6 h 7"/>
                <a:gd name="T32" fmla="*/ 14 w 16"/>
                <a:gd name="T33" fmla="*/ 5 h 7"/>
                <a:gd name="T34" fmla="*/ 14 w 16"/>
                <a:gd name="T35" fmla="*/ 5 h 7"/>
                <a:gd name="T36" fmla="*/ 15 w 16"/>
                <a:gd name="T37" fmla="*/ 3 h 7"/>
                <a:gd name="T38" fmla="*/ 15 w 16"/>
                <a:gd name="T39" fmla="*/ 3 h 7"/>
                <a:gd name="T40" fmla="*/ 15 w 16"/>
                <a:gd name="T41" fmla="*/ 2 h 7"/>
                <a:gd name="T42" fmla="*/ 15 w 16"/>
                <a:gd name="T43" fmla="*/ 1 h 7"/>
                <a:gd name="T44" fmla="*/ 15 w 16"/>
                <a:gd name="T45" fmla="*/ 1 h 7"/>
                <a:gd name="T46" fmla="*/ 16 w 16"/>
                <a:gd name="T47" fmla="*/ 0 h 7"/>
                <a:gd name="T48" fmla="*/ 15 w 16"/>
                <a:gd name="T49" fmla="*/ 0 h 7"/>
                <a:gd name="T50" fmla="*/ 14 w 16"/>
                <a:gd name="T51" fmla="*/ 0 h 7"/>
                <a:gd name="T52" fmla="*/ 13 w 16"/>
                <a:gd name="T53" fmla="*/ 0 h 7"/>
                <a:gd name="T54" fmla="*/ 12 w 16"/>
                <a:gd name="T55" fmla="*/ 0 h 7"/>
                <a:gd name="T56" fmla="*/ 10 w 16"/>
                <a:gd name="T57" fmla="*/ 0 h 7"/>
                <a:gd name="T58" fmla="*/ 9 w 16"/>
                <a:gd name="T59" fmla="*/ 0 h 7"/>
                <a:gd name="T60" fmla="*/ 8 w 16"/>
                <a:gd name="T61" fmla="*/ 0 h 7"/>
                <a:gd name="T62" fmla="*/ 7 w 16"/>
                <a:gd name="T63" fmla="*/ 2 h 7"/>
                <a:gd name="T64" fmla="*/ 6 w 16"/>
                <a:gd name="T65" fmla="*/ 2 h 7"/>
                <a:gd name="T66" fmla="*/ 6 w 16"/>
                <a:gd name="T67" fmla="*/ 3 h 7"/>
                <a:gd name="T68" fmla="*/ 6 w 16"/>
                <a:gd name="T69" fmla="*/ 4 h 7"/>
                <a:gd name="T70" fmla="*/ 5 w 16"/>
                <a:gd name="T71" fmla="*/ 4 h 7"/>
                <a:gd name="T72" fmla="*/ 4 w 16"/>
                <a:gd name="T73" fmla="*/ 3 h 7"/>
                <a:gd name="T74" fmla="*/ 3 w 16"/>
                <a:gd name="T75" fmla="*/ 4 h 7"/>
                <a:gd name="T76" fmla="*/ 2 w 16"/>
                <a:gd name="T77" fmla="*/ 4 h 7"/>
                <a:gd name="T78" fmla="*/ 0 w 16"/>
                <a:gd name="T79" fmla="*/ 5 h 7"/>
                <a:gd name="T80" fmla="*/ 0 w 16"/>
                <a:gd name="T81" fmla="*/ 5 h 7"/>
                <a:gd name="T82" fmla="*/ 1 w 16"/>
                <a:gd name="T83"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7">
                  <a:moveTo>
                    <a:pt x="1" y="6"/>
                  </a:moveTo>
                  <a:cubicBezTo>
                    <a:pt x="2" y="6"/>
                    <a:pt x="2" y="5"/>
                    <a:pt x="3" y="5"/>
                  </a:cubicBezTo>
                  <a:cubicBezTo>
                    <a:pt x="3" y="5"/>
                    <a:pt x="4" y="6"/>
                    <a:pt x="4" y="6"/>
                  </a:cubicBezTo>
                  <a:cubicBezTo>
                    <a:pt x="5" y="6"/>
                    <a:pt x="5" y="6"/>
                    <a:pt x="5" y="6"/>
                  </a:cubicBezTo>
                  <a:cubicBezTo>
                    <a:pt x="6" y="6"/>
                    <a:pt x="6" y="6"/>
                    <a:pt x="7" y="6"/>
                  </a:cubicBezTo>
                  <a:cubicBezTo>
                    <a:pt x="7" y="6"/>
                    <a:pt x="7" y="7"/>
                    <a:pt x="7" y="7"/>
                  </a:cubicBezTo>
                  <a:cubicBezTo>
                    <a:pt x="8" y="7"/>
                    <a:pt x="8" y="7"/>
                    <a:pt x="8" y="7"/>
                  </a:cubicBezTo>
                  <a:cubicBezTo>
                    <a:pt x="8" y="7"/>
                    <a:pt x="8" y="7"/>
                    <a:pt x="9" y="7"/>
                  </a:cubicBezTo>
                  <a:cubicBezTo>
                    <a:pt x="9" y="7"/>
                    <a:pt x="9" y="7"/>
                    <a:pt x="9" y="7"/>
                  </a:cubicBezTo>
                  <a:cubicBezTo>
                    <a:pt x="10" y="7"/>
                    <a:pt x="10" y="7"/>
                    <a:pt x="10" y="7"/>
                  </a:cubicBezTo>
                  <a:cubicBezTo>
                    <a:pt x="10" y="7"/>
                    <a:pt x="11" y="7"/>
                    <a:pt x="11" y="7"/>
                  </a:cubicBezTo>
                  <a:cubicBezTo>
                    <a:pt x="11" y="7"/>
                    <a:pt x="11" y="6"/>
                    <a:pt x="12" y="6"/>
                  </a:cubicBezTo>
                  <a:cubicBezTo>
                    <a:pt x="12" y="6"/>
                    <a:pt x="12" y="6"/>
                    <a:pt x="12" y="6"/>
                  </a:cubicBezTo>
                  <a:cubicBezTo>
                    <a:pt x="13" y="6"/>
                    <a:pt x="13" y="7"/>
                    <a:pt x="13" y="7"/>
                  </a:cubicBezTo>
                  <a:cubicBezTo>
                    <a:pt x="13" y="7"/>
                    <a:pt x="13" y="6"/>
                    <a:pt x="13" y="6"/>
                  </a:cubicBezTo>
                  <a:cubicBezTo>
                    <a:pt x="14" y="6"/>
                    <a:pt x="14" y="6"/>
                    <a:pt x="14" y="6"/>
                  </a:cubicBezTo>
                  <a:cubicBezTo>
                    <a:pt x="14" y="5"/>
                    <a:pt x="14" y="5"/>
                    <a:pt x="14" y="5"/>
                  </a:cubicBezTo>
                  <a:cubicBezTo>
                    <a:pt x="14" y="5"/>
                    <a:pt x="14" y="5"/>
                    <a:pt x="14" y="5"/>
                  </a:cubicBezTo>
                  <a:cubicBezTo>
                    <a:pt x="14" y="4"/>
                    <a:pt x="15" y="4"/>
                    <a:pt x="15" y="3"/>
                  </a:cubicBezTo>
                  <a:cubicBezTo>
                    <a:pt x="15" y="3"/>
                    <a:pt x="15" y="3"/>
                    <a:pt x="15" y="3"/>
                  </a:cubicBezTo>
                  <a:cubicBezTo>
                    <a:pt x="15" y="2"/>
                    <a:pt x="15" y="2"/>
                    <a:pt x="15" y="2"/>
                  </a:cubicBezTo>
                  <a:cubicBezTo>
                    <a:pt x="15" y="2"/>
                    <a:pt x="15" y="2"/>
                    <a:pt x="15" y="1"/>
                  </a:cubicBezTo>
                  <a:cubicBezTo>
                    <a:pt x="15" y="1"/>
                    <a:pt x="15" y="1"/>
                    <a:pt x="15" y="1"/>
                  </a:cubicBezTo>
                  <a:cubicBezTo>
                    <a:pt x="15" y="0"/>
                    <a:pt x="15" y="0"/>
                    <a:pt x="16" y="0"/>
                  </a:cubicBezTo>
                  <a:cubicBezTo>
                    <a:pt x="15" y="0"/>
                    <a:pt x="15" y="0"/>
                    <a:pt x="15" y="0"/>
                  </a:cubicBezTo>
                  <a:cubicBezTo>
                    <a:pt x="15" y="0"/>
                    <a:pt x="14" y="0"/>
                    <a:pt x="14" y="0"/>
                  </a:cubicBezTo>
                  <a:cubicBezTo>
                    <a:pt x="14" y="0"/>
                    <a:pt x="13" y="0"/>
                    <a:pt x="13" y="0"/>
                  </a:cubicBezTo>
                  <a:cubicBezTo>
                    <a:pt x="13" y="0"/>
                    <a:pt x="12" y="0"/>
                    <a:pt x="12" y="0"/>
                  </a:cubicBezTo>
                  <a:cubicBezTo>
                    <a:pt x="11" y="0"/>
                    <a:pt x="11" y="0"/>
                    <a:pt x="10" y="0"/>
                  </a:cubicBezTo>
                  <a:cubicBezTo>
                    <a:pt x="10" y="0"/>
                    <a:pt x="10" y="0"/>
                    <a:pt x="9" y="0"/>
                  </a:cubicBezTo>
                  <a:cubicBezTo>
                    <a:pt x="9" y="0"/>
                    <a:pt x="8" y="0"/>
                    <a:pt x="8" y="0"/>
                  </a:cubicBezTo>
                  <a:cubicBezTo>
                    <a:pt x="7" y="1"/>
                    <a:pt x="8" y="1"/>
                    <a:pt x="7" y="2"/>
                  </a:cubicBezTo>
                  <a:cubicBezTo>
                    <a:pt x="7" y="2"/>
                    <a:pt x="6" y="1"/>
                    <a:pt x="6" y="2"/>
                  </a:cubicBezTo>
                  <a:cubicBezTo>
                    <a:pt x="6" y="2"/>
                    <a:pt x="6" y="2"/>
                    <a:pt x="6" y="3"/>
                  </a:cubicBezTo>
                  <a:cubicBezTo>
                    <a:pt x="6" y="3"/>
                    <a:pt x="6" y="3"/>
                    <a:pt x="6" y="4"/>
                  </a:cubicBezTo>
                  <a:cubicBezTo>
                    <a:pt x="6" y="4"/>
                    <a:pt x="5" y="4"/>
                    <a:pt x="5" y="4"/>
                  </a:cubicBezTo>
                  <a:cubicBezTo>
                    <a:pt x="4" y="4"/>
                    <a:pt x="4" y="3"/>
                    <a:pt x="4" y="3"/>
                  </a:cubicBezTo>
                  <a:cubicBezTo>
                    <a:pt x="3" y="3"/>
                    <a:pt x="3" y="4"/>
                    <a:pt x="3" y="4"/>
                  </a:cubicBezTo>
                  <a:cubicBezTo>
                    <a:pt x="2" y="4"/>
                    <a:pt x="2" y="4"/>
                    <a:pt x="2" y="4"/>
                  </a:cubicBezTo>
                  <a:cubicBezTo>
                    <a:pt x="1" y="5"/>
                    <a:pt x="1" y="5"/>
                    <a:pt x="0" y="5"/>
                  </a:cubicBezTo>
                  <a:cubicBezTo>
                    <a:pt x="0" y="5"/>
                    <a:pt x="0" y="5"/>
                    <a:pt x="0" y="5"/>
                  </a:cubicBezTo>
                  <a:cubicBezTo>
                    <a:pt x="1" y="5"/>
                    <a:pt x="1" y="6"/>
                    <a:pt x="1" y="6"/>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68" name="Freeform 262"/>
            <p:cNvSpPr>
              <a:spLocks/>
            </p:cNvSpPr>
            <p:nvPr/>
          </p:nvSpPr>
          <p:spPr bwMode="auto">
            <a:xfrm>
              <a:off x="4549776" y="1368426"/>
              <a:ext cx="11113" cy="9525"/>
            </a:xfrm>
            <a:custGeom>
              <a:avLst/>
              <a:gdLst>
                <a:gd name="T0" fmla="*/ 1 w 1"/>
                <a:gd name="T1" fmla="*/ 1 h 1"/>
                <a:gd name="T2" fmla="*/ 1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0"/>
                  </a:cubicBezTo>
                  <a:cubicBezTo>
                    <a:pt x="1" y="0"/>
                    <a:pt x="0" y="0"/>
                    <a:pt x="0" y="0"/>
                  </a:cubicBezTo>
                  <a:cubicBezTo>
                    <a:pt x="0" y="0"/>
                    <a:pt x="0" y="1"/>
                    <a:pt x="0" y="1"/>
                  </a:cubicBezTo>
                  <a:cubicBezTo>
                    <a:pt x="0" y="1"/>
                    <a:pt x="0"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69" name="Freeform 263"/>
            <p:cNvSpPr>
              <a:spLocks/>
            </p:cNvSpPr>
            <p:nvPr/>
          </p:nvSpPr>
          <p:spPr bwMode="auto">
            <a:xfrm>
              <a:off x="4421189" y="1746251"/>
              <a:ext cx="20638" cy="42863"/>
            </a:xfrm>
            <a:custGeom>
              <a:avLst/>
              <a:gdLst>
                <a:gd name="T0" fmla="*/ 1 w 2"/>
                <a:gd name="T1" fmla="*/ 3 h 4"/>
                <a:gd name="T2" fmla="*/ 1 w 2"/>
                <a:gd name="T3" fmla="*/ 4 h 4"/>
                <a:gd name="T4" fmla="*/ 1 w 2"/>
                <a:gd name="T5" fmla="*/ 4 h 4"/>
                <a:gd name="T6" fmla="*/ 2 w 2"/>
                <a:gd name="T7" fmla="*/ 4 h 4"/>
                <a:gd name="T8" fmla="*/ 2 w 2"/>
                <a:gd name="T9" fmla="*/ 3 h 4"/>
                <a:gd name="T10" fmla="*/ 2 w 2"/>
                <a:gd name="T11" fmla="*/ 1 h 4"/>
                <a:gd name="T12" fmla="*/ 2 w 2"/>
                <a:gd name="T13" fmla="*/ 1 h 4"/>
                <a:gd name="T14" fmla="*/ 2 w 2"/>
                <a:gd name="T15" fmla="*/ 0 h 4"/>
                <a:gd name="T16" fmla="*/ 1 w 2"/>
                <a:gd name="T17" fmla="*/ 1 h 4"/>
                <a:gd name="T18" fmla="*/ 0 w 2"/>
                <a:gd name="T19" fmla="*/ 1 h 4"/>
                <a:gd name="T20" fmla="*/ 0 w 2"/>
                <a:gd name="T21" fmla="*/ 2 h 4"/>
                <a:gd name="T22" fmla="*/ 0 w 2"/>
                <a:gd name="T23" fmla="*/ 3 h 4"/>
                <a:gd name="T24" fmla="*/ 1 w 2"/>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1" y="3"/>
                  </a:moveTo>
                  <a:cubicBezTo>
                    <a:pt x="1" y="3"/>
                    <a:pt x="0" y="4"/>
                    <a:pt x="1" y="4"/>
                  </a:cubicBezTo>
                  <a:cubicBezTo>
                    <a:pt x="1" y="4"/>
                    <a:pt x="1" y="4"/>
                    <a:pt x="1" y="4"/>
                  </a:cubicBezTo>
                  <a:cubicBezTo>
                    <a:pt x="1" y="4"/>
                    <a:pt x="2" y="4"/>
                    <a:pt x="2" y="4"/>
                  </a:cubicBezTo>
                  <a:cubicBezTo>
                    <a:pt x="2" y="3"/>
                    <a:pt x="2" y="3"/>
                    <a:pt x="2" y="3"/>
                  </a:cubicBezTo>
                  <a:cubicBezTo>
                    <a:pt x="2" y="2"/>
                    <a:pt x="2" y="2"/>
                    <a:pt x="2" y="1"/>
                  </a:cubicBezTo>
                  <a:cubicBezTo>
                    <a:pt x="2" y="1"/>
                    <a:pt x="2" y="1"/>
                    <a:pt x="2" y="1"/>
                  </a:cubicBezTo>
                  <a:cubicBezTo>
                    <a:pt x="2" y="0"/>
                    <a:pt x="2" y="0"/>
                    <a:pt x="2" y="0"/>
                  </a:cubicBezTo>
                  <a:cubicBezTo>
                    <a:pt x="1" y="0"/>
                    <a:pt x="1" y="0"/>
                    <a:pt x="1" y="1"/>
                  </a:cubicBezTo>
                  <a:cubicBezTo>
                    <a:pt x="1" y="1"/>
                    <a:pt x="1" y="1"/>
                    <a:pt x="0" y="1"/>
                  </a:cubicBezTo>
                  <a:cubicBezTo>
                    <a:pt x="0" y="1"/>
                    <a:pt x="0" y="1"/>
                    <a:pt x="0" y="2"/>
                  </a:cubicBezTo>
                  <a:cubicBezTo>
                    <a:pt x="0" y="2"/>
                    <a:pt x="0" y="2"/>
                    <a:pt x="0" y="3"/>
                  </a:cubicBezTo>
                  <a:cubicBezTo>
                    <a:pt x="0" y="3"/>
                    <a:pt x="0" y="3"/>
                    <a:pt x="1"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70" name="Freeform 264"/>
            <p:cNvSpPr>
              <a:spLocks/>
            </p:cNvSpPr>
            <p:nvPr/>
          </p:nvSpPr>
          <p:spPr bwMode="auto">
            <a:xfrm>
              <a:off x="4657726" y="1368426"/>
              <a:ext cx="65088" cy="53975"/>
            </a:xfrm>
            <a:custGeom>
              <a:avLst/>
              <a:gdLst>
                <a:gd name="T0" fmla="*/ 2 w 6"/>
                <a:gd name="T1" fmla="*/ 3 h 5"/>
                <a:gd name="T2" fmla="*/ 3 w 6"/>
                <a:gd name="T3" fmla="*/ 3 h 5"/>
                <a:gd name="T4" fmla="*/ 3 w 6"/>
                <a:gd name="T5" fmla="*/ 3 h 5"/>
                <a:gd name="T6" fmla="*/ 4 w 6"/>
                <a:gd name="T7" fmla="*/ 4 h 5"/>
                <a:gd name="T8" fmla="*/ 6 w 6"/>
                <a:gd name="T9" fmla="*/ 4 h 5"/>
                <a:gd name="T10" fmla="*/ 6 w 6"/>
                <a:gd name="T11" fmla="*/ 4 h 5"/>
                <a:gd name="T12" fmla="*/ 5 w 6"/>
                <a:gd name="T13" fmla="*/ 3 h 5"/>
                <a:gd name="T14" fmla="*/ 5 w 6"/>
                <a:gd name="T15" fmla="*/ 2 h 5"/>
                <a:gd name="T16" fmla="*/ 5 w 6"/>
                <a:gd name="T17" fmla="*/ 1 h 5"/>
                <a:gd name="T18" fmla="*/ 4 w 6"/>
                <a:gd name="T19" fmla="*/ 1 h 5"/>
                <a:gd name="T20" fmla="*/ 3 w 6"/>
                <a:gd name="T21" fmla="*/ 0 h 5"/>
                <a:gd name="T22" fmla="*/ 3 w 6"/>
                <a:gd name="T23" fmla="*/ 0 h 5"/>
                <a:gd name="T24" fmla="*/ 2 w 6"/>
                <a:gd name="T25" fmla="*/ 1 h 5"/>
                <a:gd name="T26" fmla="*/ 1 w 6"/>
                <a:gd name="T27" fmla="*/ 1 h 5"/>
                <a:gd name="T28" fmla="*/ 0 w 6"/>
                <a:gd name="T29" fmla="*/ 2 h 5"/>
                <a:gd name="T30" fmla="*/ 0 w 6"/>
                <a:gd name="T31" fmla="*/ 3 h 5"/>
                <a:gd name="T32" fmla="*/ 1 w 6"/>
                <a:gd name="T33" fmla="*/ 3 h 5"/>
                <a:gd name="T34" fmla="*/ 2 w 6"/>
                <a:gd name="T3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5">
                  <a:moveTo>
                    <a:pt x="2" y="3"/>
                  </a:moveTo>
                  <a:cubicBezTo>
                    <a:pt x="2" y="3"/>
                    <a:pt x="3" y="3"/>
                    <a:pt x="3" y="3"/>
                  </a:cubicBezTo>
                  <a:cubicBezTo>
                    <a:pt x="3" y="3"/>
                    <a:pt x="3" y="3"/>
                    <a:pt x="3" y="3"/>
                  </a:cubicBezTo>
                  <a:cubicBezTo>
                    <a:pt x="4" y="4"/>
                    <a:pt x="4" y="4"/>
                    <a:pt x="4" y="4"/>
                  </a:cubicBezTo>
                  <a:cubicBezTo>
                    <a:pt x="4" y="5"/>
                    <a:pt x="5" y="4"/>
                    <a:pt x="6" y="4"/>
                  </a:cubicBezTo>
                  <a:cubicBezTo>
                    <a:pt x="6" y="4"/>
                    <a:pt x="6" y="4"/>
                    <a:pt x="6" y="4"/>
                  </a:cubicBezTo>
                  <a:cubicBezTo>
                    <a:pt x="5" y="4"/>
                    <a:pt x="5" y="4"/>
                    <a:pt x="5" y="3"/>
                  </a:cubicBezTo>
                  <a:cubicBezTo>
                    <a:pt x="5" y="3"/>
                    <a:pt x="5" y="3"/>
                    <a:pt x="5" y="2"/>
                  </a:cubicBezTo>
                  <a:cubicBezTo>
                    <a:pt x="5" y="2"/>
                    <a:pt x="5" y="1"/>
                    <a:pt x="5" y="1"/>
                  </a:cubicBezTo>
                  <a:cubicBezTo>
                    <a:pt x="5" y="1"/>
                    <a:pt x="4" y="1"/>
                    <a:pt x="4" y="1"/>
                  </a:cubicBezTo>
                  <a:cubicBezTo>
                    <a:pt x="3" y="1"/>
                    <a:pt x="3" y="1"/>
                    <a:pt x="3" y="0"/>
                  </a:cubicBezTo>
                  <a:cubicBezTo>
                    <a:pt x="3" y="0"/>
                    <a:pt x="3" y="0"/>
                    <a:pt x="3" y="0"/>
                  </a:cubicBezTo>
                  <a:cubicBezTo>
                    <a:pt x="2" y="1"/>
                    <a:pt x="2" y="1"/>
                    <a:pt x="2" y="1"/>
                  </a:cubicBezTo>
                  <a:cubicBezTo>
                    <a:pt x="1" y="1"/>
                    <a:pt x="1" y="1"/>
                    <a:pt x="1" y="1"/>
                  </a:cubicBezTo>
                  <a:cubicBezTo>
                    <a:pt x="0" y="2"/>
                    <a:pt x="1" y="2"/>
                    <a:pt x="0" y="2"/>
                  </a:cubicBezTo>
                  <a:cubicBezTo>
                    <a:pt x="0" y="3"/>
                    <a:pt x="0" y="3"/>
                    <a:pt x="0" y="3"/>
                  </a:cubicBezTo>
                  <a:cubicBezTo>
                    <a:pt x="1" y="3"/>
                    <a:pt x="1" y="3"/>
                    <a:pt x="1" y="3"/>
                  </a:cubicBezTo>
                  <a:cubicBezTo>
                    <a:pt x="1" y="3"/>
                    <a:pt x="2" y="3"/>
                    <a:pt x="2"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71" name="Freeform 265"/>
            <p:cNvSpPr>
              <a:spLocks/>
            </p:cNvSpPr>
            <p:nvPr/>
          </p:nvSpPr>
          <p:spPr bwMode="auto">
            <a:xfrm>
              <a:off x="4700589" y="1778001"/>
              <a:ext cx="173038" cy="130175"/>
            </a:xfrm>
            <a:custGeom>
              <a:avLst/>
              <a:gdLst>
                <a:gd name="T0" fmla="*/ 11 w 16"/>
                <a:gd name="T1" fmla="*/ 12 h 12"/>
                <a:gd name="T2" fmla="*/ 11 w 16"/>
                <a:gd name="T3" fmla="*/ 11 h 12"/>
                <a:gd name="T4" fmla="*/ 9 w 16"/>
                <a:gd name="T5" fmla="*/ 10 h 12"/>
                <a:gd name="T6" fmla="*/ 11 w 16"/>
                <a:gd name="T7" fmla="*/ 10 h 12"/>
                <a:gd name="T8" fmla="*/ 10 w 16"/>
                <a:gd name="T9" fmla="*/ 8 h 12"/>
                <a:gd name="T10" fmla="*/ 9 w 16"/>
                <a:gd name="T11" fmla="*/ 8 h 12"/>
                <a:gd name="T12" fmla="*/ 8 w 16"/>
                <a:gd name="T13" fmla="*/ 7 h 12"/>
                <a:gd name="T14" fmla="*/ 7 w 16"/>
                <a:gd name="T15" fmla="*/ 6 h 12"/>
                <a:gd name="T16" fmla="*/ 7 w 16"/>
                <a:gd name="T17" fmla="*/ 4 h 12"/>
                <a:gd name="T18" fmla="*/ 9 w 16"/>
                <a:gd name="T19" fmla="*/ 5 h 12"/>
                <a:gd name="T20" fmla="*/ 9 w 16"/>
                <a:gd name="T21" fmla="*/ 5 h 12"/>
                <a:gd name="T22" fmla="*/ 10 w 16"/>
                <a:gd name="T23" fmla="*/ 4 h 12"/>
                <a:gd name="T24" fmla="*/ 11 w 16"/>
                <a:gd name="T25" fmla="*/ 3 h 12"/>
                <a:gd name="T26" fmla="*/ 13 w 16"/>
                <a:gd name="T27" fmla="*/ 3 h 12"/>
                <a:gd name="T28" fmla="*/ 15 w 16"/>
                <a:gd name="T29" fmla="*/ 4 h 12"/>
                <a:gd name="T30" fmla="*/ 15 w 16"/>
                <a:gd name="T31" fmla="*/ 2 h 12"/>
                <a:gd name="T32" fmla="*/ 15 w 16"/>
                <a:gd name="T33" fmla="*/ 1 h 12"/>
                <a:gd name="T34" fmla="*/ 15 w 16"/>
                <a:gd name="T35" fmla="*/ 0 h 12"/>
                <a:gd name="T36" fmla="*/ 14 w 16"/>
                <a:gd name="T37" fmla="*/ 1 h 12"/>
                <a:gd name="T38" fmla="*/ 13 w 16"/>
                <a:gd name="T39" fmla="*/ 2 h 12"/>
                <a:gd name="T40" fmla="*/ 11 w 16"/>
                <a:gd name="T41" fmla="*/ 1 h 12"/>
                <a:gd name="T42" fmla="*/ 9 w 16"/>
                <a:gd name="T43" fmla="*/ 1 h 12"/>
                <a:gd name="T44" fmla="*/ 7 w 16"/>
                <a:gd name="T45" fmla="*/ 2 h 12"/>
                <a:gd name="T46" fmla="*/ 6 w 16"/>
                <a:gd name="T47" fmla="*/ 2 h 12"/>
                <a:gd name="T48" fmla="*/ 3 w 16"/>
                <a:gd name="T49" fmla="*/ 3 h 12"/>
                <a:gd name="T50" fmla="*/ 2 w 16"/>
                <a:gd name="T51" fmla="*/ 5 h 12"/>
                <a:gd name="T52" fmla="*/ 0 w 16"/>
                <a:gd name="T53" fmla="*/ 7 h 12"/>
                <a:gd name="T54" fmla="*/ 1 w 16"/>
                <a:gd name="T55" fmla="*/ 7 h 12"/>
                <a:gd name="T56" fmla="*/ 2 w 16"/>
                <a:gd name="T57" fmla="*/ 8 h 12"/>
                <a:gd name="T58" fmla="*/ 4 w 16"/>
                <a:gd name="T59" fmla="*/ 10 h 12"/>
                <a:gd name="T60" fmla="*/ 5 w 16"/>
                <a:gd name="T61" fmla="*/ 10 h 12"/>
                <a:gd name="T62" fmla="*/ 7 w 16"/>
                <a:gd name="T63" fmla="*/ 10 h 12"/>
                <a:gd name="T64" fmla="*/ 8 w 16"/>
                <a:gd name="T65" fmla="*/ 11 h 12"/>
                <a:gd name="T66" fmla="*/ 9 w 16"/>
                <a:gd name="T67"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12">
                  <a:moveTo>
                    <a:pt x="10" y="12"/>
                  </a:moveTo>
                  <a:cubicBezTo>
                    <a:pt x="10" y="12"/>
                    <a:pt x="11" y="12"/>
                    <a:pt x="11" y="12"/>
                  </a:cubicBezTo>
                  <a:cubicBezTo>
                    <a:pt x="11" y="12"/>
                    <a:pt x="11" y="12"/>
                    <a:pt x="11" y="11"/>
                  </a:cubicBezTo>
                  <a:cubicBezTo>
                    <a:pt x="11" y="11"/>
                    <a:pt x="11" y="11"/>
                    <a:pt x="11" y="11"/>
                  </a:cubicBezTo>
                  <a:cubicBezTo>
                    <a:pt x="11" y="10"/>
                    <a:pt x="11" y="10"/>
                    <a:pt x="10" y="10"/>
                  </a:cubicBezTo>
                  <a:cubicBezTo>
                    <a:pt x="10" y="10"/>
                    <a:pt x="10" y="10"/>
                    <a:pt x="9" y="10"/>
                  </a:cubicBezTo>
                  <a:cubicBezTo>
                    <a:pt x="11" y="10"/>
                    <a:pt x="11" y="10"/>
                    <a:pt x="11" y="10"/>
                  </a:cubicBezTo>
                  <a:cubicBezTo>
                    <a:pt x="11" y="10"/>
                    <a:pt x="11" y="10"/>
                    <a:pt x="11" y="10"/>
                  </a:cubicBezTo>
                  <a:cubicBezTo>
                    <a:pt x="11" y="9"/>
                    <a:pt x="11" y="9"/>
                    <a:pt x="11" y="9"/>
                  </a:cubicBezTo>
                  <a:cubicBezTo>
                    <a:pt x="11" y="9"/>
                    <a:pt x="10" y="9"/>
                    <a:pt x="10" y="8"/>
                  </a:cubicBezTo>
                  <a:cubicBezTo>
                    <a:pt x="10" y="8"/>
                    <a:pt x="10" y="8"/>
                    <a:pt x="9" y="8"/>
                  </a:cubicBezTo>
                  <a:cubicBezTo>
                    <a:pt x="9" y="8"/>
                    <a:pt x="9" y="8"/>
                    <a:pt x="9" y="8"/>
                  </a:cubicBezTo>
                  <a:cubicBezTo>
                    <a:pt x="8" y="8"/>
                    <a:pt x="8" y="8"/>
                    <a:pt x="8" y="8"/>
                  </a:cubicBezTo>
                  <a:cubicBezTo>
                    <a:pt x="8" y="7"/>
                    <a:pt x="8" y="7"/>
                    <a:pt x="8" y="7"/>
                  </a:cubicBezTo>
                  <a:cubicBezTo>
                    <a:pt x="8" y="7"/>
                    <a:pt x="8" y="6"/>
                    <a:pt x="8" y="6"/>
                  </a:cubicBezTo>
                  <a:cubicBezTo>
                    <a:pt x="7" y="6"/>
                    <a:pt x="7" y="6"/>
                    <a:pt x="7" y="6"/>
                  </a:cubicBezTo>
                  <a:cubicBezTo>
                    <a:pt x="7" y="5"/>
                    <a:pt x="7" y="5"/>
                    <a:pt x="7" y="5"/>
                  </a:cubicBezTo>
                  <a:cubicBezTo>
                    <a:pt x="7" y="4"/>
                    <a:pt x="7" y="4"/>
                    <a:pt x="7" y="4"/>
                  </a:cubicBezTo>
                  <a:cubicBezTo>
                    <a:pt x="8" y="3"/>
                    <a:pt x="8" y="4"/>
                    <a:pt x="8" y="4"/>
                  </a:cubicBezTo>
                  <a:cubicBezTo>
                    <a:pt x="8" y="5"/>
                    <a:pt x="8" y="5"/>
                    <a:pt x="9" y="5"/>
                  </a:cubicBezTo>
                  <a:cubicBezTo>
                    <a:pt x="9" y="5"/>
                    <a:pt x="9" y="5"/>
                    <a:pt x="9" y="5"/>
                  </a:cubicBezTo>
                  <a:cubicBezTo>
                    <a:pt x="9" y="5"/>
                    <a:pt x="9" y="5"/>
                    <a:pt x="9" y="5"/>
                  </a:cubicBezTo>
                  <a:cubicBezTo>
                    <a:pt x="10" y="5"/>
                    <a:pt x="10" y="5"/>
                    <a:pt x="10" y="4"/>
                  </a:cubicBezTo>
                  <a:cubicBezTo>
                    <a:pt x="10" y="4"/>
                    <a:pt x="10" y="4"/>
                    <a:pt x="10" y="4"/>
                  </a:cubicBezTo>
                  <a:cubicBezTo>
                    <a:pt x="10" y="3"/>
                    <a:pt x="10" y="3"/>
                    <a:pt x="10" y="3"/>
                  </a:cubicBezTo>
                  <a:cubicBezTo>
                    <a:pt x="11" y="3"/>
                    <a:pt x="11" y="3"/>
                    <a:pt x="11" y="3"/>
                  </a:cubicBezTo>
                  <a:cubicBezTo>
                    <a:pt x="12" y="3"/>
                    <a:pt x="12" y="3"/>
                    <a:pt x="12" y="3"/>
                  </a:cubicBezTo>
                  <a:cubicBezTo>
                    <a:pt x="13" y="3"/>
                    <a:pt x="13" y="3"/>
                    <a:pt x="13" y="3"/>
                  </a:cubicBezTo>
                  <a:cubicBezTo>
                    <a:pt x="14" y="3"/>
                    <a:pt x="14" y="3"/>
                    <a:pt x="14" y="3"/>
                  </a:cubicBezTo>
                  <a:cubicBezTo>
                    <a:pt x="14" y="3"/>
                    <a:pt x="14" y="4"/>
                    <a:pt x="15" y="4"/>
                  </a:cubicBezTo>
                  <a:cubicBezTo>
                    <a:pt x="15" y="4"/>
                    <a:pt x="15" y="4"/>
                    <a:pt x="15" y="4"/>
                  </a:cubicBezTo>
                  <a:cubicBezTo>
                    <a:pt x="15" y="3"/>
                    <a:pt x="15" y="3"/>
                    <a:pt x="15" y="2"/>
                  </a:cubicBezTo>
                  <a:cubicBezTo>
                    <a:pt x="15" y="2"/>
                    <a:pt x="16" y="2"/>
                    <a:pt x="16" y="1"/>
                  </a:cubicBezTo>
                  <a:cubicBezTo>
                    <a:pt x="16" y="1"/>
                    <a:pt x="15" y="1"/>
                    <a:pt x="15" y="1"/>
                  </a:cubicBezTo>
                  <a:cubicBezTo>
                    <a:pt x="15" y="0"/>
                    <a:pt x="15" y="0"/>
                    <a:pt x="15" y="0"/>
                  </a:cubicBezTo>
                  <a:cubicBezTo>
                    <a:pt x="15" y="0"/>
                    <a:pt x="15" y="0"/>
                    <a:pt x="15" y="0"/>
                  </a:cubicBezTo>
                  <a:cubicBezTo>
                    <a:pt x="15" y="0"/>
                    <a:pt x="15" y="0"/>
                    <a:pt x="14" y="0"/>
                  </a:cubicBezTo>
                  <a:cubicBezTo>
                    <a:pt x="14" y="0"/>
                    <a:pt x="15" y="1"/>
                    <a:pt x="14" y="1"/>
                  </a:cubicBezTo>
                  <a:cubicBezTo>
                    <a:pt x="14" y="1"/>
                    <a:pt x="14" y="1"/>
                    <a:pt x="14" y="2"/>
                  </a:cubicBezTo>
                  <a:cubicBezTo>
                    <a:pt x="14" y="2"/>
                    <a:pt x="13" y="2"/>
                    <a:pt x="13" y="2"/>
                  </a:cubicBezTo>
                  <a:cubicBezTo>
                    <a:pt x="13" y="2"/>
                    <a:pt x="12" y="2"/>
                    <a:pt x="12" y="1"/>
                  </a:cubicBezTo>
                  <a:cubicBezTo>
                    <a:pt x="11" y="1"/>
                    <a:pt x="11" y="1"/>
                    <a:pt x="11" y="1"/>
                  </a:cubicBezTo>
                  <a:cubicBezTo>
                    <a:pt x="11" y="1"/>
                    <a:pt x="10" y="1"/>
                    <a:pt x="10" y="1"/>
                  </a:cubicBezTo>
                  <a:cubicBezTo>
                    <a:pt x="9" y="1"/>
                    <a:pt x="9" y="1"/>
                    <a:pt x="9" y="1"/>
                  </a:cubicBezTo>
                  <a:cubicBezTo>
                    <a:pt x="8" y="1"/>
                    <a:pt x="8" y="2"/>
                    <a:pt x="7" y="2"/>
                  </a:cubicBezTo>
                  <a:cubicBezTo>
                    <a:pt x="7" y="2"/>
                    <a:pt x="7" y="2"/>
                    <a:pt x="7" y="2"/>
                  </a:cubicBezTo>
                  <a:cubicBezTo>
                    <a:pt x="7" y="2"/>
                    <a:pt x="7" y="2"/>
                    <a:pt x="7" y="2"/>
                  </a:cubicBezTo>
                  <a:cubicBezTo>
                    <a:pt x="6" y="2"/>
                    <a:pt x="6" y="2"/>
                    <a:pt x="6" y="2"/>
                  </a:cubicBezTo>
                  <a:cubicBezTo>
                    <a:pt x="5" y="3"/>
                    <a:pt x="5" y="2"/>
                    <a:pt x="4" y="3"/>
                  </a:cubicBezTo>
                  <a:cubicBezTo>
                    <a:pt x="4" y="3"/>
                    <a:pt x="4" y="3"/>
                    <a:pt x="3" y="3"/>
                  </a:cubicBezTo>
                  <a:cubicBezTo>
                    <a:pt x="3" y="3"/>
                    <a:pt x="3" y="3"/>
                    <a:pt x="3" y="4"/>
                  </a:cubicBezTo>
                  <a:cubicBezTo>
                    <a:pt x="3" y="4"/>
                    <a:pt x="3" y="4"/>
                    <a:pt x="2" y="5"/>
                  </a:cubicBezTo>
                  <a:cubicBezTo>
                    <a:pt x="2" y="5"/>
                    <a:pt x="2" y="5"/>
                    <a:pt x="1" y="6"/>
                  </a:cubicBezTo>
                  <a:cubicBezTo>
                    <a:pt x="0" y="7"/>
                    <a:pt x="0" y="7"/>
                    <a:pt x="0" y="7"/>
                  </a:cubicBezTo>
                  <a:cubicBezTo>
                    <a:pt x="0" y="7"/>
                    <a:pt x="0" y="7"/>
                    <a:pt x="0" y="7"/>
                  </a:cubicBezTo>
                  <a:cubicBezTo>
                    <a:pt x="1" y="7"/>
                    <a:pt x="1" y="7"/>
                    <a:pt x="1" y="7"/>
                  </a:cubicBezTo>
                  <a:cubicBezTo>
                    <a:pt x="1" y="7"/>
                    <a:pt x="2" y="8"/>
                    <a:pt x="2" y="8"/>
                  </a:cubicBezTo>
                  <a:cubicBezTo>
                    <a:pt x="2" y="8"/>
                    <a:pt x="2" y="8"/>
                    <a:pt x="2" y="8"/>
                  </a:cubicBezTo>
                  <a:cubicBezTo>
                    <a:pt x="2" y="9"/>
                    <a:pt x="2" y="9"/>
                    <a:pt x="3" y="9"/>
                  </a:cubicBezTo>
                  <a:cubicBezTo>
                    <a:pt x="3" y="10"/>
                    <a:pt x="3" y="10"/>
                    <a:pt x="4" y="10"/>
                  </a:cubicBezTo>
                  <a:cubicBezTo>
                    <a:pt x="4" y="10"/>
                    <a:pt x="4" y="10"/>
                    <a:pt x="4" y="10"/>
                  </a:cubicBezTo>
                  <a:cubicBezTo>
                    <a:pt x="5" y="10"/>
                    <a:pt x="5" y="10"/>
                    <a:pt x="5" y="10"/>
                  </a:cubicBezTo>
                  <a:cubicBezTo>
                    <a:pt x="6" y="10"/>
                    <a:pt x="6" y="10"/>
                    <a:pt x="6" y="10"/>
                  </a:cubicBezTo>
                  <a:cubicBezTo>
                    <a:pt x="7" y="10"/>
                    <a:pt x="7" y="10"/>
                    <a:pt x="7" y="10"/>
                  </a:cubicBezTo>
                  <a:cubicBezTo>
                    <a:pt x="8" y="10"/>
                    <a:pt x="8" y="10"/>
                    <a:pt x="8" y="11"/>
                  </a:cubicBezTo>
                  <a:cubicBezTo>
                    <a:pt x="8" y="11"/>
                    <a:pt x="8" y="11"/>
                    <a:pt x="8" y="11"/>
                  </a:cubicBezTo>
                  <a:cubicBezTo>
                    <a:pt x="9" y="12"/>
                    <a:pt x="9" y="12"/>
                    <a:pt x="9" y="12"/>
                  </a:cubicBezTo>
                  <a:cubicBezTo>
                    <a:pt x="9" y="12"/>
                    <a:pt x="9" y="11"/>
                    <a:pt x="9" y="11"/>
                  </a:cubicBezTo>
                  <a:cubicBezTo>
                    <a:pt x="10" y="11"/>
                    <a:pt x="10" y="12"/>
                    <a:pt x="10" y="1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72" name="Freeform 266"/>
            <p:cNvSpPr>
              <a:spLocks/>
            </p:cNvSpPr>
            <p:nvPr/>
          </p:nvSpPr>
          <p:spPr bwMode="auto">
            <a:xfrm>
              <a:off x="4097339" y="1497014"/>
              <a:ext cx="301625" cy="271463"/>
            </a:xfrm>
            <a:custGeom>
              <a:avLst/>
              <a:gdLst>
                <a:gd name="T0" fmla="*/ 12 w 28"/>
                <a:gd name="T1" fmla="*/ 23 h 25"/>
                <a:gd name="T2" fmla="*/ 14 w 28"/>
                <a:gd name="T3" fmla="*/ 24 h 25"/>
                <a:gd name="T4" fmla="*/ 16 w 28"/>
                <a:gd name="T5" fmla="*/ 25 h 25"/>
                <a:gd name="T6" fmla="*/ 17 w 28"/>
                <a:gd name="T7" fmla="*/ 24 h 25"/>
                <a:gd name="T8" fmla="*/ 17 w 28"/>
                <a:gd name="T9" fmla="*/ 24 h 25"/>
                <a:gd name="T10" fmla="*/ 19 w 28"/>
                <a:gd name="T11" fmla="*/ 22 h 25"/>
                <a:gd name="T12" fmla="*/ 22 w 28"/>
                <a:gd name="T13" fmla="*/ 22 h 25"/>
                <a:gd name="T14" fmla="*/ 23 w 28"/>
                <a:gd name="T15" fmla="*/ 23 h 25"/>
                <a:gd name="T16" fmla="*/ 25 w 28"/>
                <a:gd name="T17" fmla="*/ 22 h 25"/>
                <a:gd name="T18" fmla="*/ 28 w 28"/>
                <a:gd name="T19" fmla="*/ 21 h 25"/>
                <a:gd name="T20" fmla="*/ 28 w 28"/>
                <a:gd name="T21" fmla="*/ 19 h 25"/>
                <a:gd name="T22" fmla="*/ 26 w 28"/>
                <a:gd name="T23" fmla="*/ 19 h 25"/>
                <a:gd name="T24" fmla="*/ 27 w 28"/>
                <a:gd name="T25" fmla="*/ 17 h 25"/>
                <a:gd name="T26" fmla="*/ 27 w 28"/>
                <a:gd name="T27" fmla="*/ 16 h 25"/>
                <a:gd name="T28" fmla="*/ 27 w 28"/>
                <a:gd name="T29" fmla="*/ 15 h 25"/>
                <a:gd name="T30" fmla="*/ 26 w 28"/>
                <a:gd name="T31" fmla="*/ 13 h 25"/>
                <a:gd name="T32" fmla="*/ 26 w 28"/>
                <a:gd name="T33" fmla="*/ 11 h 25"/>
                <a:gd name="T34" fmla="*/ 27 w 28"/>
                <a:gd name="T35" fmla="*/ 9 h 25"/>
                <a:gd name="T36" fmla="*/ 27 w 28"/>
                <a:gd name="T37" fmla="*/ 6 h 25"/>
                <a:gd name="T38" fmla="*/ 27 w 28"/>
                <a:gd name="T39" fmla="*/ 4 h 25"/>
                <a:gd name="T40" fmla="*/ 24 w 28"/>
                <a:gd name="T41" fmla="*/ 3 h 25"/>
                <a:gd name="T42" fmla="*/ 24 w 28"/>
                <a:gd name="T43" fmla="*/ 2 h 25"/>
                <a:gd name="T44" fmla="*/ 22 w 28"/>
                <a:gd name="T45" fmla="*/ 2 h 25"/>
                <a:gd name="T46" fmla="*/ 18 w 28"/>
                <a:gd name="T47" fmla="*/ 2 h 25"/>
                <a:gd name="T48" fmla="*/ 16 w 28"/>
                <a:gd name="T49" fmla="*/ 1 h 25"/>
                <a:gd name="T50" fmla="*/ 16 w 28"/>
                <a:gd name="T51" fmla="*/ 0 h 25"/>
                <a:gd name="T52" fmla="*/ 14 w 28"/>
                <a:gd name="T53" fmla="*/ 0 h 25"/>
                <a:gd name="T54" fmla="*/ 14 w 28"/>
                <a:gd name="T55" fmla="*/ 2 h 25"/>
                <a:gd name="T56" fmla="*/ 12 w 28"/>
                <a:gd name="T57" fmla="*/ 3 h 25"/>
                <a:gd name="T58" fmla="*/ 12 w 28"/>
                <a:gd name="T59" fmla="*/ 4 h 25"/>
                <a:gd name="T60" fmla="*/ 11 w 28"/>
                <a:gd name="T61" fmla="*/ 5 h 25"/>
                <a:gd name="T62" fmla="*/ 9 w 28"/>
                <a:gd name="T63" fmla="*/ 5 h 25"/>
                <a:gd name="T64" fmla="*/ 8 w 28"/>
                <a:gd name="T65" fmla="*/ 4 h 25"/>
                <a:gd name="T66" fmla="*/ 6 w 28"/>
                <a:gd name="T67" fmla="*/ 4 h 25"/>
                <a:gd name="T68" fmla="*/ 6 w 28"/>
                <a:gd name="T69" fmla="*/ 5 h 25"/>
                <a:gd name="T70" fmla="*/ 7 w 28"/>
                <a:gd name="T71" fmla="*/ 7 h 25"/>
                <a:gd name="T72" fmla="*/ 5 w 28"/>
                <a:gd name="T73" fmla="*/ 7 h 25"/>
                <a:gd name="T74" fmla="*/ 4 w 28"/>
                <a:gd name="T75" fmla="*/ 6 h 25"/>
                <a:gd name="T76" fmla="*/ 2 w 28"/>
                <a:gd name="T77" fmla="*/ 7 h 25"/>
                <a:gd name="T78" fmla="*/ 0 w 28"/>
                <a:gd name="T79" fmla="*/ 7 h 25"/>
                <a:gd name="T80" fmla="*/ 0 w 28"/>
                <a:gd name="T81" fmla="*/ 8 h 25"/>
                <a:gd name="T82" fmla="*/ 1 w 28"/>
                <a:gd name="T83" fmla="*/ 9 h 25"/>
                <a:gd name="T84" fmla="*/ 2 w 28"/>
                <a:gd name="T85" fmla="*/ 9 h 25"/>
                <a:gd name="T86" fmla="*/ 4 w 28"/>
                <a:gd name="T87" fmla="*/ 10 h 25"/>
                <a:gd name="T88" fmla="*/ 5 w 28"/>
                <a:gd name="T89" fmla="*/ 11 h 25"/>
                <a:gd name="T90" fmla="*/ 6 w 28"/>
                <a:gd name="T91" fmla="*/ 12 h 25"/>
                <a:gd name="T92" fmla="*/ 7 w 28"/>
                <a:gd name="T93" fmla="*/ 13 h 25"/>
                <a:gd name="T94" fmla="*/ 8 w 28"/>
                <a:gd name="T95" fmla="*/ 15 h 25"/>
                <a:gd name="T96" fmla="*/ 8 w 28"/>
                <a:gd name="T97" fmla="*/ 17 h 25"/>
                <a:gd name="T98" fmla="*/ 7 w 28"/>
                <a:gd name="T99" fmla="*/ 20 h 25"/>
                <a:gd name="T100" fmla="*/ 7 w 28"/>
                <a:gd name="T101" fmla="*/ 21 h 25"/>
                <a:gd name="T102" fmla="*/ 8 w 28"/>
                <a:gd name="T103" fmla="*/ 22 h 25"/>
                <a:gd name="T104" fmla="*/ 9 w 28"/>
                <a:gd name="T105" fmla="*/ 23 h 25"/>
                <a:gd name="T106" fmla="*/ 11 w 28"/>
                <a:gd name="T10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25">
                  <a:moveTo>
                    <a:pt x="11" y="23"/>
                  </a:moveTo>
                  <a:cubicBezTo>
                    <a:pt x="11" y="23"/>
                    <a:pt x="12" y="23"/>
                    <a:pt x="12" y="23"/>
                  </a:cubicBezTo>
                  <a:cubicBezTo>
                    <a:pt x="12" y="23"/>
                    <a:pt x="13" y="23"/>
                    <a:pt x="13" y="23"/>
                  </a:cubicBezTo>
                  <a:cubicBezTo>
                    <a:pt x="13" y="24"/>
                    <a:pt x="13" y="24"/>
                    <a:pt x="14" y="24"/>
                  </a:cubicBezTo>
                  <a:cubicBezTo>
                    <a:pt x="14" y="24"/>
                    <a:pt x="14" y="24"/>
                    <a:pt x="15" y="24"/>
                  </a:cubicBezTo>
                  <a:cubicBezTo>
                    <a:pt x="15" y="25"/>
                    <a:pt x="15" y="24"/>
                    <a:pt x="16" y="25"/>
                  </a:cubicBezTo>
                  <a:cubicBezTo>
                    <a:pt x="16" y="25"/>
                    <a:pt x="16" y="25"/>
                    <a:pt x="16" y="25"/>
                  </a:cubicBezTo>
                  <a:cubicBezTo>
                    <a:pt x="17" y="25"/>
                    <a:pt x="17" y="25"/>
                    <a:pt x="17" y="24"/>
                  </a:cubicBezTo>
                  <a:cubicBezTo>
                    <a:pt x="18" y="24"/>
                    <a:pt x="18" y="24"/>
                    <a:pt x="18" y="24"/>
                  </a:cubicBezTo>
                  <a:cubicBezTo>
                    <a:pt x="18" y="24"/>
                    <a:pt x="17" y="24"/>
                    <a:pt x="17" y="24"/>
                  </a:cubicBezTo>
                  <a:cubicBezTo>
                    <a:pt x="17" y="23"/>
                    <a:pt x="17" y="23"/>
                    <a:pt x="18" y="22"/>
                  </a:cubicBezTo>
                  <a:cubicBezTo>
                    <a:pt x="18" y="22"/>
                    <a:pt x="18" y="22"/>
                    <a:pt x="19" y="22"/>
                  </a:cubicBezTo>
                  <a:cubicBezTo>
                    <a:pt x="19" y="22"/>
                    <a:pt x="20" y="22"/>
                    <a:pt x="20" y="22"/>
                  </a:cubicBezTo>
                  <a:cubicBezTo>
                    <a:pt x="21" y="22"/>
                    <a:pt x="21" y="22"/>
                    <a:pt x="22" y="22"/>
                  </a:cubicBezTo>
                  <a:cubicBezTo>
                    <a:pt x="22" y="22"/>
                    <a:pt x="22" y="22"/>
                    <a:pt x="22" y="22"/>
                  </a:cubicBezTo>
                  <a:cubicBezTo>
                    <a:pt x="23" y="23"/>
                    <a:pt x="23" y="23"/>
                    <a:pt x="23" y="23"/>
                  </a:cubicBezTo>
                  <a:cubicBezTo>
                    <a:pt x="24" y="23"/>
                    <a:pt x="24" y="23"/>
                    <a:pt x="24" y="23"/>
                  </a:cubicBezTo>
                  <a:cubicBezTo>
                    <a:pt x="25" y="23"/>
                    <a:pt x="25" y="23"/>
                    <a:pt x="25" y="22"/>
                  </a:cubicBezTo>
                  <a:cubicBezTo>
                    <a:pt x="26" y="22"/>
                    <a:pt x="26" y="22"/>
                    <a:pt x="26" y="22"/>
                  </a:cubicBezTo>
                  <a:cubicBezTo>
                    <a:pt x="27" y="21"/>
                    <a:pt x="27" y="21"/>
                    <a:pt x="28" y="21"/>
                  </a:cubicBezTo>
                  <a:cubicBezTo>
                    <a:pt x="28" y="21"/>
                    <a:pt x="28" y="21"/>
                    <a:pt x="28" y="21"/>
                  </a:cubicBezTo>
                  <a:cubicBezTo>
                    <a:pt x="28" y="20"/>
                    <a:pt x="28" y="20"/>
                    <a:pt x="28" y="19"/>
                  </a:cubicBezTo>
                  <a:cubicBezTo>
                    <a:pt x="27" y="19"/>
                    <a:pt x="27" y="20"/>
                    <a:pt x="26" y="19"/>
                  </a:cubicBezTo>
                  <a:cubicBezTo>
                    <a:pt x="26" y="19"/>
                    <a:pt x="26" y="19"/>
                    <a:pt x="26" y="19"/>
                  </a:cubicBezTo>
                  <a:cubicBezTo>
                    <a:pt x="26" y="18"/>
                    <a:pt x="26" y="18"/>
                    <a:pt x="27" y="18"/>
                  </a:cubicBezTo>
                  <a:cubicBezTo>
                    <a:pt x="27" y="17"/>
                    <a:pt x="27" y="18"/>
                    <a:pt x="27" y="17"/>
                  </a:cubicBezTo>
                  <a:cubicBezTo>
                    <a:pt x="27" y="17"/>
                    <a:pt x="27" y="17"/>
                    <a:pt x="27" y="16"/>
                  </a:cubicBezTo>
                  <a:cubicBezTo>
                    <a:pt x="27" y="16"/>
                    <a:pt x="27" y="16"/>
                    <a:pt x="27" y="16"/>
                  </a:cubicBezTo>
                  <a:cubicBezTo>
                    <a:pt x="27" y="15"/>
                    <a:pt x="27" y="15"/>
                    <a:pt x="27" y="15"/>
                  </a:cubicBezTo>
                  <a:cubicBezTo>
                    <a:pt x="27" y="15"/>
                    <a:pt x="27" y="15"/>
                    <a:pt x="27" y="15"/>
                  </a:cubicBezTo>
                  <a:cubicBezTo>
                    <a:pt x="27" y="15"/>
                    <a:pt x="27" y="14"/>
                    <a:pt x="27" y="14"/>
                  </a:cubicBezTo>
                  <a:cubicBezTo>
                    <a:pt x="27" y="13"/>
                    <a:pt x="26" y="13"/>
                    <a:pt x="26" y="13"/>
                  </a:cubicBezTo>
                  <a:cubicBezTo>
                    <a:pt x="26" y="13"/>
                    <a:pt x="26" y="13"/>
                    <a:pt x="26" y="12"/>
                  </a:cubicBezTo>
                  <a:cubicBezTo>
                    <a:pt x="25" y="12"/>
                    <a:pt x="25" y="12"/>
                    <a:pt x="26" y="11"/>
                  </a:cubicBezTo>
                  <a:cubicBezTo>
                    <a:pt x="26" y="11"/>
                    <a:pt x="26" y="10"/>
                    <a:pt x="26" y="10"/>
                  </a:cubicBezTo>
                  <a:cubicBezTo>
                    <a:pt x="26" y="10"/>
                    <a:pt x="27" y="10"/>
                    <a:pt x="27" y="9"/>
                  </a:cubicBezTo>
                  <a:cubicBezTo>
                    <a:pt x="27" y="9"/>
                    <a:pt x="27" y="9"/>
                    <a:pt x="27" y="8"/>
                  </a:cubicBezTo>
                  <a:cubicBezTo>
                    <a:pt x="27" y="8"/>
                    <a:pt x="27" y="7"/>
                    <a:pt x="27" y="6"/>
                  </a:cubicBezTo>
                  <a:cubicBezTo>
                    <a:pt x="28" y="6"/>
                    <a:pt x="28" y="5"/>
                    <a:pt x="28" y="5"/>
                  </a:cubicBezTo>
                  <a:cubicBezTo>
                    <a:pt x="28" y="4"/>
                    <a:pt x="27" y="4"/>
                    <a:pt x="27" y="4"/>
                  </a:cubicBezTo>
                  <a:cubicBezTo>
                    <a:pt x="27" y="3"/>
                    <a:pt x="26" y="3"/>
                    <a:pt x="26" y="3"/>
                  </a:cubicBezTo>
                  <a:cubicBezTo>
                    <a:pt x="25" y="3"/>
                    <a:pt x="25" y="3"/>
                    <a:pt x="24" y="3"/>
                  </a:cubicBezTo>
                  <a:cubicBezTo>
                    <a:pt x="24" y="3"/>
                    <a:pt x="24" y="3"/>
                    <a:pt x="24" y="2"/>
                  </a:cubicBezTo>
                  <a:cubicBezTo>
                    <a:pt x="24" y="2"/>
                    <a:pt x="24" y="2"/>
                    <a:pt x="24" y="2"/>
                  </a:cubicBezTo>
                  <a:cubicBezTo>
                    <a:pt x="24" y="2"/>
                    <a:pt x="24" y="2"/>
                    <a:pt x="24" y="2"/>
                  </a:cubicBezTo>
                  <a:cubicBezTo>
                    <a:pt x="23" y="2"/>
                    <a:pt x="23" y="2"/>
                    <a:pt x="22" y="2"/>
                  </a:cubicBezTo>
                  <a:cubicBezTo>
                    <a:pt x="21" y="2"/>
                    <a:pt x="21" y="2"/>
                    <a:pt x="20" y="2"/>
                  </a:cubicBezTo>
                  <a:cubicBezTo>
                    <a:pt x="19" y="2"/>
                    <a:pt x="19" y="2"/>
                    <a:pt x="18" y="2"/>
                  </a:cubicBezTo>
                  <a:cubicBezTo>
                    <a:pt x="18" y="1"/>
                    <a:pt x="18" y="1"/>
                    <a:pt x="17" y="1"/>
                  </a:cubicBezTo>
                  <a:cubicBezTo>
                    <a:pt x="17" y="1"/>
                    <a:pt x="16" y="1"/>
                    <a:pt x="16" y="1"/>
                  </a:cubicBezTo>
                  <a:cubicBezTo>
                    <a:pt x="16" y="1"/>
                    <a:pt x="16" y="0"/>
                    <a:pt x="16" y="0"/>
                  </a:cubicBezTo>
                  <a:cubicBezTo>
                    <a:pt x="16" y="0"/>
                    <a:pt x="16" y="0"/>
                    <a:pt x="16" y="0"/>
                  </a:cubicBezTo>
                  <a:cubicBezTo>
                    <a:pt x="15" y="0"/>
                    <a:pt x="15" y="0"/>
                    <a:pt x="15" y="0"/>
                  </a:cubicBezTo>
                  <a:cubicBezTo>
                    <a:pt x="14" y="0"/>
                    <a:pt x="14" y="0"/>
                    <a:pt x="14" y="0"/>
                  </a:cubicBezTo>
                  <a:cubicBezTo>
                    <a:pt x="14" y="1"/>
                    <a:pt x="14" y="1"/>
                    <a:pt x="14" y="1"/>
                  </a:cubicBezTo>
                  <a:cubicBezTo>
                    <a:pt x="14" y="2"/>
                    <a:pt x="14" y="2"/>
                    <a:pt x="14" y="2"/>
                  </a:cubicBezTo>
                  <a:cubicBezTo>
                    <a:pt x="13" y="3"/>
                    <a:pt x="13" y="3"/>
                    <a:pt x="13" y="3"/>
                  </a:cubicBezTo>
                  <a:cubicBezTo>
                    <a:pt x="13" y="3"/>
                    <a:pt x="13" y="3"/>
                    <a:pt x="12" y="3"/>
                  </a:cubicBezTo>
                  <a:cubicBezTo>
                    <a:pt x="12" y="3"/>
                    <a:pt x="11" y="3"/>
                    <a:pt x="11" y="4"/>
                  </a:cubicBezTo>
                  <a:cubicBezTo>
                    <a:pt x="11" y="4"/>
                    <a:pt x="12" y="4"/>
                    <a:pt x="12" y="4"/>
                  </a:cubicBezTo>
                  <a:cubicBezTo>
                    <a:pt x="12" y="5"/>
                    <a:pt x="12" y="5"/>
                    <a:pt x="11" y="5"/>
                  </a:cubicBezTo>
                  <a:cubicBezTo>
                    <a:pt x="11" y="5"/>
                    <a:pt x="11" y="5"/>
                    <a:pt x="11" y="5"/>
                  </a:cubicBezTo>
                  <a:cubicBezTo>
                    <a:pt x="10" y="5"/>
                    <a:pt x="10" y="5"/>
                    <a:pt x="10" y="5"/>
                  </a:cubicBezTo>
                  <a:cubicBezTo>
                    <a:pt x="9" y="5"/>
                    <a:pt x="9" y="5"/>
                    <a:pt x="9" y="5"/>
                  </a:cubicBezTo>
                  <a:cubicBezTo>
                    <a:pt x="9" y="5"/>
                    <a:pt x="8" y="5"/>
                    <a:pt x="8" y="5"/>
                  </a:cubicBezTo>
                  <a:cubicBezTo>
                    <a:pt x="8" y="4"/>
                    <a:pt x="8" y="4"/>
                    <a:pt x="8" y="4"/>
                  </a:cubicBezTo>
                  <a:cubicBezTo>
                    <a:pt x="7" y="4"/>
                    <a:pt x="7" y="4"/>
                    <a:pt x="7" y="4"/>
                  </a:cubicBezTo>
                  <a:cubicBezTo>
                    <a:pt x="7" y="3"/>
                    <a:pt x="7" y="3"/>
                    <a:pt x="6" y="4"/>
                  </a:cubicBezTo>
                  <a:cubicBezTo>
                    <a:pt x="6" y="4"/>
                    <a:pt x="6" y="4"/>
                    <a:pt x="6" y="4"/>
                  </a:cubicBezTo>
                  <a:cubicBezTo>
                    <a:pt x="6" y="5"/>
                    <a:pt x="6" y="5"/>
                    <a:pt x="6" y="5"/>
                  </a:cubicBezTo>
                  <a:cubicBezTo>
                    <a:pt x="6" y="5"/>
                    <a:pt x="7" y="5"/>
                    <a:pt x="7" y="6"/>
                  </a:cubicBezTo>
                  <a:cubicBezTo>
                    <a:pt x="7" y="6"/>
                    <a:pt x="7" y="6"/>
                    <a:pt x="7" y="7"/>
                  </a:cubicBezTo>
                  <a:cubicBezTo>
                    <a:pt x="6" y="7"/>
                    <a:pt x="6" y="7"/>
                    <a:pt x="6" y="7"/>
                  </a:cubicBezTo>
                  <a:cubicBezTo>
                    <a:pt x="6" y="7"/>
                    <a:pt x="6" y="7"/>
                    <a:pt x="5" y="7"/>
                  </a:cubicBezTo>
                  <a:cubicBezTo>
                    <a:pt x="5" y="7"/>
                    <a:pt x="5" y="7"/>
                    <a:pt x="4" y="7"/>
                  </a:cubicBezTo>
                  <a:cubicBezTo>
                    <a:pt x="4" y="7"/>
                    <a:pt x="4" y="6"/>
                    <a:pt x="4" y="6"/>
                  </a:cubicBezTo>
                  <a:cubicBezTo>
                    <a:pt x="4" y="6"/>
                    <a:pt x="3" y="6"/>
                    <a:pt x="3" y="6"/>
                  </a:cubicBezTo>
                  <a:cubicBezTo>
                    <a:pt x="3" y="6"/>
                    <a:pt x="2" y="7"/>
                    <a:pt x="2" y="7"/>
                  </a:cubicBezTo>
                  <a:cubicBezTo>
                    <a:pt x="1" y="7"/>
                    <a:pt x="1" y="7"/>
                    <a:pt x="0" y="7"/>
                  </a:cubicBezTo>
                  <a:cubicBezTo>
                    <a:pt x="0" y="7"/>
                    <a:pt x="0" y="7"/>
                    <a:pt x="0" y="7"/>
                  </a:cubicBezTo>
                  <a:cubicBezTo>
                    <a:pt x="0" y="7"/>
                    <a:pt x="0" y="7"/>
                    <a:pt x="0" y="8"/>
                  </a:cubicBezTo>
                  <a:cubicBezTo>
                    <a:pt x="0" y="8"/>
                    <a:pt x="0" y="8"/>
                    <a:pt x="0" y="8"/>
                  </a:cubicBezTo>
                  <a:cubicBezTo>
                    <a:pt x="0" y="8"/>
                    <a:pt x="0" y="8"/>
                    <a:pt x="0" y="8"/>
                  </a:cubicBezTo>
                  <a:cubicBezTo>
                    <a:pt x="0" y="9"/>
                    <a:pt x="0" y="9"/>
                    <a:pt x="1" y="9"/>
                  </a:cubicBezTo>
                  <a:cubicBezTo>
                    <a:pt x="1" y="9"/>
                    <a:pt x="1" y="9"/>
                    <a:pt x="1" y="9"/>
                  </a:cubicBezTo>
                  <a:cubicBezTo>
                    <a:pt x="2" y="9"/>
                    <a:pt x="2" y="9"/>
                    <a:pt x="2" y="9"/>
                  </a:cubicBezTo>
                  <a:cubicBezTo>
                    <a:pt x="3" y="9"/>
                    <a:pt x="3" y="9"/>
                    <a:pt x="3" y="9"/>
                  </a:cubicBezTo>
                  <a:cubicBezTo>
                    <a:pt x="3" y="10"/>
                    <a:pt x="4" y="10"/>
                    <a:pt x="4" y="10"/>
                  </a:cubicBezTo>
                  <a:cubicBezTo>
                    <a:pt x="4" y="10"/>
                    <a:pt x="4" y="11"/>
                    <a:pt x="5" y="11"/>
                  </a:cubicBezTo>
                  <a:cubicBezTo>
                    <a:pt x="5" y="11"/>
                    <a:pt x="5" y="11"/>
                    <a:pt x="5" y="11"/>
                  </a:cubicBezTo>
                  <a:cubicBezTo>
                    <a:pt x="6" y="11"/>
                    <a:pt x="5" y="11"/>
                    <a:pt x="5" y="12"/>
                  </a:cubicBezTo>
                  <a:cubicBezTo>
                    <a:pt x="5" y="12"/>
                    <a:pt x="6" y="12"/>
                    <a:pt x="6" y="12"/>
                  </a:cubicBezTo>
                  <a:cubicBezTo>
                    <a:pt x="6" y="12"/>
                    <a:pt x="6" y="12"/>
                    <a:pt x="6" y="13"/>
                  </a:cubicBezTo>
                  <a:cubicBezTo>
                    <a:pt x="6" y="13"/>
                    <a:pt x="6" y="13"/>
                    <a:pt x="7" y="13"/>
                  </a:cubicBezTo>
                  <a:cubicBezTo>
                    <a:pt x="7" y="13"/>
                    <a:pt x="7" y="13"/>
                    <a:pt x="7" y="13"/>
                  </a:cubicBezTo>
                  <a:cubicBezTo>
                    <a:pt x="8" y="14"/>
                    <a:pt x="7" y="14"/>
                    <a:pt x="8" y="15"/>
                  </a:cubicBezTo>
                  <a:cubicBezTo>
                    <a:pt x="8" y="15"/>
                    <a:pt x="8" y="15"/>
                    <a:pt x="8" y="16"/>
                  </a:cubicBezTo>
                  <a:cubicBezTo>
                    <a:pt x="8" y="16"/>
                    <a:pt x="8" y="17"/>
                    <a:pt x="8" y="17"/>
                  </a:cubicBezTo>
                  <a:cubicBezTo>
                    <a:pt x="8" y="18"/>
                    <a:pt x="7" y="18"/>
                    <a:pt x="7" y="19"/>
                  </a:cubicBezTo>
                  <a:cubicBezTo>
                    <a:pt x="7" y="19"/>
                    <a:pt x="7" y="19"/>
                    <a:pt x="7" y="20"/>
                  </a:cubicBezTo>
                  <a:cubicBezTo>
                    <a:pt x="7" y="20"/>
                    <a:pt x="7" y="21"/>
                    <a:pt x="6" y="21"/>
                  </a:cubicBezTo>
                  <a:cubicBezTo>
                    <a:pt x="7" y="21"/>
                    <a:pt x="7" y="21"/>
                    <a:pt x="7" y="21"/>
                  </a:cubicBezTo>
                  <a:cubicBezTo>
                    <a:pt x="7" y="22"/>
                    <a:pt x="7" y="22"/>
                    <a:pt x="7" y="22"/>
                  </a:cubicBezTo>
                  <a:cubicBezTo>
                    <a:pt x="7" y="22"/>
                    <a:pt x="7" y="22"/>
                    <a:pt x="8" y="22"/>
                  </a:cubicBezTo>
                  <a:cubicBezTo>
                    <a:pt x="8" y="22"/>
                    <a:pt x="8" y="22"/>
                    <a:pt x="9" y="23"/>
                  </a:cubicBezTo>
                  <a:cubicBezTo>
                    <a:pt x="9" y="23"/>
                    <a:pt x="9" y="23"/>
                    <a:pt x="9" y="23"/>
                  </a:cubicBezTo>
                  <a:cubicBezTo>
                    <a:pt x="10" y="23"/>
                    <a:pt x="10" y="23"/>
                    <a:pt x="10" y="23"/>
                  </a:cubicBezTo>
                  <a:cubicBezTo>
                    <a:pt x="11" y="23"/>
                    <a:pt x="11" y="23"/>
                    <a:pt x="11" y="23"/>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73" name="Freeform 267"/>
            <p:cNvSpPr>
              <a:spLocks/>
            </p:cNvSpPr>
            <p:nvPr/>
          </p:nvSpPr>
          <p:spPr bwMode="auto">
            <a:xfrm>
              <a:off x="4745039" y="1897064"/>
              <a:ext cx="53975" cy="53975"/>
            </a:xfrm>
            <a:custGeom>
              <a:avLst/>
              <a:gdLst>
                <a:gd name="T0" fmla="*/ 5 w 5"/>
                <a:gd name="T1" fmla="*/ 2 h 5"/>
                <a:gd name="T2" fmla="*/ 5 w 5"/>
                <a:gd name="T3" fmla="*/ 1 h 5"/>
                <a:gd name="T4" fmla="*/ 4 w 5"/>
                <a:gd name="T5" fmla="*/ 0 h 5"/>
                <a:gd name="T6" fmla="*/ 3 w 5"/>
                <a:gd name="T7" fmla="*/ 0 h 5"/>
                <a:gd name="T8" fmla="*/ 2 w 5"/>
                <a:gd name="T9" fmla="*/ 0 h 5"/>
                <a:gd name="T10" fmla="*/ 1 w 5"/>
                <a:gd name="T11" fmla="*/ 0 h 5"/>
                <a:gd name="T12" fmla="*/ 0 w 5"/>
                <a:gd name="T13" fmla="*/ 0 h 5"/>
                <a:gd name="T14" fmla="*/ 0 w 5"/>
                <a:gd name="T15" fmla="*/ 1 h 5"/>
                <a:gd name="T16" fmla="*/ 0 w 5"/>
                <a:gd name="T17" fmla="*/ 1 h 5"/>
                <a:gd name="T18" fmla="*/ 1 w 5"/>
                <a:gd name="T19" fmla="*/ 2 h 5"/>
                <a:gd name="T20" fmla="*/ 1 w 5"/>
                <a:gd name="T21" fmla="*/ 3 h 5"/>
                <a:gd name="T22" fmla="*/ 2 w 5"/>
                <a:gd name="T23" fmla="*/ 4 h 5"/>
                <a:gd name="T24" fmla="*/ 3 w 5"/>
                <a:gd name="T25" fmla="*/ 3 h 5"/>
                <a:gd name="T26" fmla="*/ 3 w 5"/>
                <a:gd name="T27" fmla="*/ 4 h 5"/>
                <a:gd name="T28" fmla="*/ 3 w 5"/>
                <a:gd name="T29" fmla="*/ 5 h 5"/>
                <a:gd name="T30" fmla="*/ 3 w 5"/>
                <a:gd name="T31" fmla="*/ 4 h 5"/>
                <a:gd name="T32" fmla="*/ 4 w 5"/>
                <a:gd name="T33" fmla="*/ 4 h 5"/>
                <a:gd name="T34" fmla="*/ 5 w 5"/>
                <a:gd name="T35" fmla="*/ 5 h 5"/>
                <a:gd name="T36" fmla="*/ 5 w 5"/>
                <a:gd name="T37" fmla="*/ 4 h 5"/>
                <a:gd name="T38" fmla="*/ 5 w 5"/>
                <a:gd name="T39" fmla="*/ 3 h 5"/>
                <a:gd name="T40" fmla="*/ 4 w 5"/>
                <a:gd name="T41" fmla="*/ 2 h 5"/>
                <a:gd name="T42" fmla="*/ 5 w 5"/>
                <a:gd name="T4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5">
                  <a:moveTo>
                    <a:pt x="5" y="2"/>
                  </a:moveTo>
                  <a:cubicBezTo>
                    <a:pt x="5" y="2"/>
                    <a:pt x="5" y="1"/>
                    <a:pt x="5" y="1"/>
                  </a:cubicBezTo>
                  <a:cubicBezTo>
                    <a:pt x="4" y="1"/>
                    <a:pt x="4" y="0"/>
                    <a:pt x="4" y="0"/>
                  </a:cubicBezTo>
                  <a:cubicBezTo>
                    <a:pt x="4" y="0"/>
                    <a:pt x="3" y="0"/>
                    <a:pt x="3" y="0"/>
                  </a:cubicBezTo>
                  <a:cubicBezTo>
                    <a:pt x="3" y="0"/>
                    <a:pt x="2" y="0"/>
                    <a:pt x="2" y="0"/>
                  </a:cubicBezTo>
                  <a:cubicBezTo>
                    <a:pt x="1" y="0"/>
                    <a:pt x="1" y="0"/>
                    <a:pt x="1" y="0"/>
                  </a:cubicBezTo>
                  <a:cubicBezTo>
                    <a:pt x="1" y="0"/>
                    <a:pt x="0" y="0"/>
                    <a:pt x="0" y="0"/>
                  </a:cubicBezTo>
                  <a:cubicBezTo>
                    <a:pt x="0" y="0"/>
                    <a:pt x="0" y="1"/>
                    <a:pt x="0" y="1"/>
                  </a:cubicBezTo>
                  <a:cubicBezTo>
                    <a:pt x="0" y="1"/>
                    <a:pt x="0" y="1"/>
                    <a:pt x="0" y="1"/>
                  </a:cubicBezTo>
                  <a:cubicBezTo>
                    <a:pt x="1" y="2"/>
                    <a:pt x="1" y="2"/>
                    <a:pt x="1" y="2"/>
                  </a:cubicBezTo>
                  <a:cubicBezTo>
                    <a:pt x="1" y="2"/>
                    <a:pt x="1" y="3"/>
                    <a:pt x="1" y="3"/>
                  </a:cubicBezTo>
                  <a:cubicBezTo>
                    <a:pt x="1" y="3"/>
                    <a:pt x="1" y="4"/>
                    <a:pt x="2" y="4"/>
                  </a:cubicBezTo>
                  <a:cubicBezTo>
                    <a:pt x="2" y="4"/>
                    <a:pt x="2" y="3"/>
                    <a:pt x="3" y="3"/>
                  </a:cubicBezTo>
                  <a:cubicBezTo>
                    <a:pt x="3" y="4"/>
                    <a:pt x="3" y="4"/>
                    <a:pt x="3" y="4"/>
                  </a:cubicBezTo>
                  <a:cubicBezTo>
                    <a:pt x="3" y="4"/>
                    <a:pt x="3" y="5"/>
                    <a:pt x="3" y="5"/>
                  </a:cubicBezTo>
                  <a:cubicBezTo>
                    <a:pt x="4" y="5"/>
                    <a:pt x="3" y="4"/>
                    <a:pt x="3" y="4"/>
                  </a:cubicBezTo>
                  <a:cubicBezTo>
                    <a:pt x="4" y="4"/>
                    <a:pt x="4" y="4"/>
                    <a:pt x="4" y="4"/>
                  </a:cubicBezTo>
                  <a:cubicBezTo>
                    <a:pt x="4" y="4"/>
                    <a:pt x="4" y="5"/>
                    <a:pt x="5" y="5"/>
                  </a:cubicBezTo>
                  <a:cubicBezTo>
                    <a:pt x="5" y="5"/>
                    <a:pt x="5" y="4"/>
                    <a:pt x="5" y="4"/>
                  </a:cubicBezTo>
                  <a:cubicBezTo>
                    <a:pt x="5" y="3"/>
                    <a:pt x="5" y="3"/>
                    <a:pt x="5" y="3"/>
                  </a:cubicBezTo>
                  <a:cubicBezTo>
                    <a:pt x="4" y="2"/>
                    <a:pt x="4" y="2"/>
                    <a:pt x="4" y="2"/>
                  </a:cubicBezTo>
                  <a:cubicBezTo>
                    <a:pt x="4" y="2"/>
                    <a:pt x="5" y="2"/>
                    <a:pt x="5"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74" name="Freeform 268"/>
            <p:cNvSpPr>
              <a:spLocks/>
            </p:cNvSpPr>
            <p:nvPr/>
          </p:nvSpPr>
          <p:spPr bwMode="auto">
            <a:xfrm>
              <a:off x="4830764" y="1897064"/>
              <a:ext cx="11113" cy="11113"/>
            </a:xfrm>
            <a:custGeom>
              <a:avLst/>
              <a:gdLst>
                <a:gd name="T0" fmla="*/ 1 w 1"/>
                <a:gd name="T1" fmla="*/ 1 h 1"/>
                <a:gd name="T2" fmla="*/ 1 w 1"/>
                <a:gd name="T3" fmla="*/ 0 h 1"/>
                <a:gd name="T4" fmla="*/ 0 w 1"/>
                <a:gd name="T5" fmla="*/ 0 h 1"/>
                <a:gd name="T6" fmla="*/ 0 w 1"/>
                <a:gd name="T7" fmla="*/ 0 h 1"/>
                <a:gd name="T8" fmla="*/ 0 w 1"/>
                <a:gd name="T9" fmla="*/ 0 h 1"/>
                <a:gd name="T10" fmla="*/ 0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1"/>
                    <a:pt x="1" y="1"/>
                    <a:pt x="1" y="0"/>
                  </a:cubicBezTo>
                  <a:cubicBezTo>
                    <a:pt x="1" y="0"/>
                    <a:pt x="1" y="0"/>
                    <a:pt x="0" y="0"/>
                  </a:cubicBezTo>
                  <a:cubicBezTo>
                    <a:pt x="0" y="0"/>
                    <a:pt x="0" y="0"/>
                    <a:pt x="0" y="0"/>
                  </a:cubicBezTo>
                  <a:cubicBezTo>
                    <a:pt x="0" y="0"/>
                    <a:pt x="0" y="0"/>
                    <a:pt x="0" y="0"/>
                  </a:cubicBezTo>
                  <a:cubicBezTo>
                    <a:pt x="0" y="1"/>
                    <a:pt x="0" y="0"/>
                    <a:pt x="0" y="1"/>
                  </a:cubicBezTo>
                  <a:cubicBezTo>
                    <a:pt x="1"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75" name="Freeform 269"/>
            <p:cNvSpPr>
              <a:spLocks/>
            </p:cNvSpPr>
            <p:nvPr/>
          </p:nvSpPr>
          <p:spPr bwMode="auto">
            <a:xfrm>
              <a:off x="4819651" y="1930401"/>
              <a:ext cx="22225" cy="11113"/>
            </a:xfrm>
            <a:custGeom>
              <a:avLst/>
              <a:gdLst>
                <a:gd name="T0" fmla="*/ 1 w 2"/>
                <a:gd name="T1" fmla="*/ 0 h 1"/>
                <a:gd name="T2" fmla="*/ 1 w 2"/>
                <a:gd name="T3" fmla="*/ 1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1" y="1"/>
                  </a:cubicBezTo>
                  <a:cubicBezTo>
                    <a:pt x="1" y="1"/>
                    <a:pt x="1" y="1"/>
                    <a:pt x="1" y="1"/>
                  </a:cubicBezTo>
                  <a:cubicBezTo>
                    <a:pt x="2" y="1"/>
                    <a:pt x="2" y="0"/>
                    <a:pt x="2" y="0"/>
                  </a:cubicBezTo>
                  <a:cubicBezTo>
                    <a:pt x="2" y="0"/>
                    <a:pt x="2"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76" name="Freeform 270"/>
            <p:cNvSpPr>
              <a:spLocks/>
            </p:cNvSpPr>
            <p:nvPr/>
          </p:nvSpPr>
          <p:spPr bwMode="auto">
            <a:xfrm>
              <a:off x="4852989" y="1941514"/>
              <a:ext cx="9525" cy="9525"/>
            </a:xfrm>
            <a:custGeom>
              <a:avLst/>
              <a:gdLst>
                <a:gd name="T0" fmla="*/ 0 w 1"/>
                <a:gd name="T1" fmla="*/ 0 h 1"/>
                <a:gd name="T2" fmla="*/ 0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1"/>
                  </a:cubicBezTo>
                  <a:cubicBezTo>
                    <a:pt x="1" y="1"/>
                    <a:pt x="1" y="1"/>
                    <a:pt x="1" y="1"/>
                  </a:cubicBezTo>
                  <a:cubicBezTo>
                    <a:pt x="1" y="1"/>
                    <a:pt x="1" y="1"/>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77" name="Freeform 271"/>
            <p:cNvSpPr>
              <a:spLocks/>
            </p:cNvSpPr>
            <p:nvPr/>
          </p:nvSpPr>
          <p:spPr bwMode="auto">
            <a:xfrm>
              <a:off x="4808539" y="1962151"/>
              <a:ext cx="65088" cy="42863"/>
            </a:xfrm>
            <a:custGeom>
              <a:avLst/>
              <a:gdLst>
                <a:gd name="T0" fmla="*/ 1 w 6"/>
                <a:gd name="T1" fmla="*/ 2 h 4"/>
                <a:gd name="T2" fmla="*/ 2 w 6"/>
                <a:gd name="T3" fmla="*/ 2 h 4"/>
                <a:gd name="T4" fmla="*/ 3 w 6"/>
                <a:gd name="T5" fmla="*/ 3 h 4"/>
                <a:gd name="T6" fmla="*/ 4 w 6"/>
                <a:gd name="T7" fmla="*/ 3 h 4"/>
                <a:gd name="T8" fmla="*/ 5 w 6"/>
                <a:gd name="T9" fmla="*/ 3 h 4"/>
                <a:gd name="T10" fmla="*/ 6 w 6"/>
                <a:gd name="T11" fmla="*/ 3 h 4"/>
                <a:gd name="T12" fmla="*/ 6 w 6"/>
                <a:gd name="T13" fmla="*/ 3 h 4"/>
                <a:gd name="T14" fmla="*/ 6 w 6"/>
                <a:gd name="T15" fmla="*/ 2 h 4"/>
                <a:gd name="T16" fmla="*/ 5 w 6"/>
                <a:gd name="T17" fmla="*/ 1 h 4"/>
                <a:gd name="T18" fmla="*/ 4 w 6"/>
                <a:gd name="T19" fmla="*/ 1 h 4"/>
                <a:gd name="T20" fmla="*/ 3 w 6"/>
                <a:gd name="T21" fmla="*/ 1 h 4"/>
                <a:gd name="T22" fmla="*/ 3 w 6"/>
                <a:gd name="T23" fmla="*/ 2 h 4"/>
                <a:gd name="T24" fmla="*/ 2 w 6"/>
                <a:gd name="T25" fmla="*/ 1 h 4"/>
                <a:gd name="T26" fmla="*/ 1 w 6"/>
                <a:gd name="T27" fmla="*/ 1 h 4"/>
                <a:gd name="T28" fmla="*/ 0 w 6"/>
                <a:gd name="T29" fmla="*/ 1 h 4"/>
                <a:gd name="T30" fmla="*/ 0 w 6"/>
                <a:gd name="T31" fmla="*/ 1 h 4"/>
                <a:gd name="T32" fmla="*/ 0 w 6"/>
                <a:gd name="T33" fmla="*/ 2 h 4"/>
                <a:gd name="T34" fmla="*/ 1 w 6"/>
                <a:gd name="T3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4">
                  <a:moveTo>
                    <a:pt x="1" y="2"/>
                  </a:moveTo>
                  <a:cubicBezTo>
                    <a:pt x="1" y="2"/>
                    <a:pt x="2" y="2"/>
                    <a:pt x="2" y="2"/>
                  </a:cubicBezTo>
                  <a:cubicBezTo>
                    <a:pt x="2" y="2"/>
                    <a:pt x="3" y="2"/>
                    <a:pt x="3" y="3"/>
                  </a:cubicBezTo>
                  <a:cubicBezTo>
                    <a:pt x="3" y="3"/>
                    <a:pt x="3" y="3"/>
                    <a:pt x="4" y="3"/>
                  </a:cubicBezTo>
                  <a:cubicBezTo>
                    <a:pt x="4" y="3"/>
                    <a:pt x="4" y="3"/>
                    <a:pt x="5" y="3"/>
                  </a:cubicBezTo>
                  <a:cubicBezTo>
                    <a:pt x="5" y="3"/>
                    <a:pt x="6" y="4"/>
                    <a:pt x="6" y="3"/>
                  </a:cubicBezTo>
                  <a:cubicBezTo>
                    <a:pt x="6" y="3"/>
                    <a:pt x="6" y="3"/>
                    <a:pt x="6" y="3"/>
                  </a:cubicBezTo>
                  <a:cubicBezTo>
                    <a:pt x="6" y="2"/>
                    <a:pt x="6" y="2"/>
                    <a:pt x="6" y="2"/>
                  </a:cubicBezTo>
                  <a:cubicBezTo>
                    <a:pt x="6" y="2"/>
                    <a:pt x="5" y="2"/>
                    <a:pt x="5" y="1"/>
                  </a:cubicBezTo>
                  <a:cubicBezTo>
                    <a:pt x="5" y="1"/>
                    <a:pt x="4" y="1"/>
                    <a:pt x="4" y="1"/>
                  </a:cubicBezTo>
                  <a:cubicBezTo>
                    <a:pt x="4" y="1"/>
                    <a:pt x="3" y="1"/>
                    <a:pt x="3" y="1"/>
                  </a:cubicBezTo>
                  <a:cubicBezTo>
                    <a:pt x="3" y="1"/>
                    <a:pt x="3" y="2"/>
                    <a:pt x="3" y="2"/>
                  </a:cubicBezTo>
                  <a:cubicBezTo>
                    <a:pt x="2" y="2"/>
                    <a:pt x="2" y="1"/>
                    <a:pt x="2" y="1"/>
                  </a:cubicBezTo>
                  <a:cubicBezTo>
                    <a:pt x="1" y="1"/>
                    <a:pt x="1" y="1"/>
                    <a:pt x="1" y="1"/>
                  </a:cubicBezTo>
                  <a:cubicBezTo>
                    <a:pt x="1" y="1"/>
                    <a:pt x="0" y="0"/>
                    <a:pt x="0" y="1"/>
                  </a:cubicBezTo>
                  <a:cubicBezTo>
                    <a:pt x="0" y="1"/>
                    <a:pt x="0" y="1"/>
                    <a:pt x="0" y="1"/>
                  </a:cubicBezTo>
                  <a:cubicBezTo>
                    <a:pt x="0" y="1"/>
                    <a:pt x="0" y="2"/>
                    <a:pt x="0" y="2"/>
                  </a:cubicBezTo>
                  <a:cubicBezTo>
                    <a:pt x="0" y="2"/>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78" name="Freeform 272"/>
            <p:cNvSpPr>
              <a:spLocks/>
            </p:cNvSpPr>
            <p:nvPr/>
          </p:nvSpPr>
          <p:spPr bwMode="auto">
            <a:xfrm>
              <a:off x="5122864" y="1919289"/>
              <a:ext cx="171450" cy="161925"/>
            </a:xfrm>
            <a:custGeom>
              <a:avLst/>
              <a:gdLst>
                <a:gd name="T0" fmla="*/ 0 w 16"/>
                <a:gd name="T1" fmla="*/ 11 h 15"/>
                <a:gd name="T2" fmla="*/ 0 w 16"/>
                <a:gd name="T3" fmla="*/ 12 h 15"/>
                <a:gd name="T4" fmla="*/ 0 w 16"/>
                <a:gd name="T5" fmla="*/ 12 h 15"/>
                <a:gd name="T6" fmla="*/ 1 w 16"/>
                <a:gd name="T7" fmla="*/ 13 h 15"/>
                <a:gd name="T8" fmla="*/ 1 w 16"/>
                <a:gd name="T9" fmla="*/ 13 h 15"/>
                <a:gd name="T10" fmla="*/ 2 w 16"/>
                <a:gd name="T11" fmla="*/ 13 h 15"/>
                <a:gd name="T12" fmla="*/ 3 w 16"/>
                <a:gd name="T13" fmla="*/ 14 h 15"/>
                <a:gd name="T14" fmla="*/ 4 w 16"/>
                <a:gd name="T15" fmla="*/ 15 h 15"/>
                <a:gd name="T16" fmla="*/ 5 w 16"/>
                <a:gd name="T17" fmla="*/ 14 h 15"/>
                <a:gd name="T18" fmla="*/ 6 w 16"/>
                <a:gd name="T19" fmla="*/ 13 h 15"/>
                <a:gd name="T20" fmla="*/ 8 w 16"/>
                <a:gd name="T21" fmla="*/ 12 h 15"/>
                <a:gd name="T22" fmla="*/ 9 w 16"/>
                <a:gd name="T23" fmla="*/ 11 h 15"/>
                <a:gd name="T24" fmla="*/ 9 w 16"/>
                <a:gd name="T25" fmla="*/ 11 h 15"/>
                <a:gd name="T26" fmla="*/ 10 w 16"/>
                <a:gd name="T27" fmla="*/ 10 h 15"/>
                <a:gd name="T28" fmla="*/ 11 w 16"/>
                <a:gd name="T29" fmla="*/ 10 h 15"/>
                <a:gd name="T30" fmla="*/ 11 w 16"/>
                <a:gd name="T31" fmla="*/ 9 h 15"/>
                <a:gd name="T32" fmla="*/ 13 w 16"/>
                <a:gd name="T33" fmla="*/ 9 h 15"/>
                <a:gd name="T34" fmla="*/ 13 w 16"/>
                <a:gd name="T35" fmla="*/ 8 h 15"/>
                <a:gd name="T36" fmla="*/ 13 w 16"/>
                <a:gd name="T37" fmla="*/ 6 h 15"/>
                <a:gd name="T38" fmla="*/ 13 w 16"/>
                <a:gd name="T39" fmla="*/ 5 h 15"/>
                <a:gd name="T40" fmla="*/ 13 w 16"/>
                <a:gd name="T41" fmla="*/ 3 h 15"/>
                <a:gd name="T42" fmla="*/ 14 w 16"/>
                <a:gd name="T43" fmla="*/ 2 h 15"/>
                <a:gd name="T44" fmla="*/ 15 w 16"/>
                <a:gd name="T45" fmla="*/ 1 h 15"/>
                <a:gd name="T46" fmla="*/ 16 w 16"/>
                <a:gd name="T47" fmla="*/ 1 h 15"/>
                <a:gd name="T48" fmla="*/ 16 w 16"/>
                <a:gd name="T49" fmla="*/ 1 h 15"/>
                <a:gd name="T50" fmla="*/ 16 w 16"/>
                <a:gd name="T51" fmla="*/ 0 h 15"/>
                <a:gd name="T52" fmla="*/ 15 w 16"/>
                <a:gd name="T53" fmla="*/ 0 h 15"/>
                <a:gd name="T54" fmla="*/ 14 w 16"/>
                <a:gd name="T55" fmla="*/ 1 h 15"/>
                <a:gd name="T56" fmla="*/ 13 w 16"/>
                <a:gd name="T57" fmla="*/ 1 h 15"/>
                <a:gd name="T58" fmla="*/ 11 w 16"/>
                <a:gd name="T59" fmla="*/ 1 h 15"/>
                <a:gd name="T60" fmla="*/ 11 w 16"/>
                <a:gd name="T61" fmla="*/ 1 h 15"/>
                <a:gd name="T62" fmla="*/ 10 w 16"/>
                <a:gd name="T63" fmla="*/ 1 h 15"/>
                <a:gd name="T64" fmla="*/ 9 w 16"/>
                <a:gd name="T65" fmla="*/ 2 h 15"/>
                <a:gd name="T66" fmla="*/ 8 w 16"/>
                <a:gd name="T67" fmla="*/ 2 h 15"/>
                <a:gd name="T68" fmla="*/ 7 w 16"/>
                <a:gd name="T69" fmla="*/ 2 h 15"/>
                <a:gd name="T70" fmla="*/ 6 w 16"/>
                <a:gd name="T71" fmla="*/ 1 h 15"/>
                <a:gd name="T72" fmla="*/ 4 w 16"/>
                <a:gd name="T73" fmla="*/ 2 h 15"/>
                <a:gd name="T74" fmla="*/ 3 w 16"/>
                <a:gd name="T75" fmla="*/ 2 h 15"/>
                <a:gd name="T76" fmla="*/ 2 w 16"/>
                <a:gd name="T77" fmla="*/ 1 h 15"/>
                <a:gd name="T78" fmla="*/ 2 w 16"/>
                <a:gd name="T79" fmla="*/ 2 h 15"/>
                <a:gd name="T80" fmla="*/ 2 w 16"/>
                <a:gd name="T81" fmla="*/ 3 h 15"/>
                <a:gd name="T82" fmla="*/ 1 w 16"/>
                <a:gd name="T83" fmla="*/ 4 h 15"/>
                <a:gd name="T84" fmla="*/ 0 w 16"/>
                <a:gd name="T85" fmla="*/ 4 h 15"/>
                <a:gd name="T86" fmla="*/ 0 w 16"/>
                <a:gd name="T87" fmla="*/ 4 h 15"/>
                <a:gd name="T88" fmla="*/ 0 w 16"/>
                <a:gd name="T89" fmla="*/ 5 h 15"/>
                <a:gd name="T90" fmla="*/ 0 w 16"/>
                <a:gd name="T91" fmla="*/ 6 h 15"/>
                <a:gd name="T92" fmla="*/ 0 w 16"/>
                <a:gd name="T93" fmla="*/ 7 h 15"/>
                <a:gd name="T94" fmla="*/ 0 w 16"/>
                <a:gd name="T95" fmla="*/ 8 h 15"/>
                <a:gd name="T96" fmla="*/ 0 w 16"/>
                <a:gd name="T97" fmla="*/ 10 h 15"/>
                <a:gd name="T98" fmla="*/ 0 w 16"/>
                <a:gd name="T9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 h="15">
                  <a:moveTo>
                    <a:pt x="0" y="11"/>
                  </a:moveTo>
                  <a:cubicBezTo>
                    <a:pt x="0" y="11"/>
                    <a:pt x="0" y="11"/>
                    <a:pt x="0" y="12"/>
                  </a:cubicBezTo>
                  <a:cubicBezTo>
                    <a:pt x="0" y="12"/>
                    <a:pt x="0" y="12"/>
                    <a:pt x="0" y="12"/>
                  </a:cubicBezTo>
                  <a:cubicBezTo>
                    <a:pt x="1" y="12"/>
                    <a:pt x="1" y="12"/>
                    <a:pt x="1" y="13"/>
                  </a:cubicBezTo>
                  <a:cubicBezTo>
                    <a:pt x="1" y="13"/>
                    <a:pt x="1" y="13"/>
                    <a:pt x="1" y="13"/>
                  </a:cubicBezTo>
                  <a:cubicBezTo>
                    <a:pt x="2" y="13"/>
                    <a:pt x="2" y="13"/>
                    <a:pt x="2" y="13"/>
                  </a:cubicBezTo>
                  <a:cubicBezTo>
                    <a:pt x="2" y="13"/>
                    <a:pt x="3" y="14"/>
                    <a:pt x="3" y="14"/>
                  </a:cubicBezTo>
                  <a:cubicBezTo>
                    <a:pt x="3" y="14"/>
                    <a:pt x="4" y="15"/>
                    <a:pt x="4" y="15"/>
                  </a:cubicBezTo>
                  <a:cubicBezTo>
                    <a:pt x="5" y="15"/>
                    <a:pt x="5" y="14"/>
                    <a:pt x="5" y="14"/>
                  </a:cubicBezTo>
                  <a:cubicBezTo>
                    <a:pt x="6" y="13"/>
                    <a:pt x="6" y="13"/>
                    <a:pt x="6" y="13"/>
                  </a:cubicBezTo>
                  <a:cubicBezTo>
                    <a:pt x="7" y="13"/>
                    <a:pt x="7" y="12"/>
                    <a:pt x="8" y="12"/>
                  </a:cubicBezTo>
                  <a:cubicBezTo>
                    <a:pt x="8" y="12"/>
                    <a:pt x="8" y="12"/>
                    <a:pt x="9" y="11"/>
                  </a:cubicBezTo>
                  <a:cubicBezTo>
                    <a:pt x="9" y="11"/>
                    <a:pt x="9" y="11"/>
                    <a:pt x="9" y="11"/>
                  </a:cubicBezTo>
                  <a:cubicBezTo>
                    <a:pt x="9" y="11"/>
                    <a:pt x="9" y="10"/>
                    <a:pt x="10" y="10"/>
                  </a:cubicBezTo>
                  <a:cubicBezTo>
                    <a:pt x="10" y="10"/>
                    <a:pt x="10" y="10"/>
                    <a:pt x="11" y="10"/>
                  </a:cubicBezTo>
                  <a:cubicBezTo>
                    <a:pt x="11" y="10"/>
                    <a:pt x="11" y="10"/>
                    <a:pt x="11" y="9"/>
                  </a:cubicBezTo>
                  <a:cubicBezTo>
                    <a:pt x="12" y="9"/>
                    <a:pt x="12" y="10"/>
                    <a:pt x="13" y="9"/>
                  </a:cubicBezTo>
                  <a:cubicBezTo>
                    <a:pt x="13" y="9"/>
                    <a:pt x="13" y="8"/>
                    <a:pt x="13" y="8"/>
                  </a:cubicBezTo>
                  <a:cubicBezTo>
                    <a:pt x="14" y="7"/>
                    <a:pt x="14" y="6"/>
                    <a:pt x="13" y="6"/>
                  </a:cubicBezTo>
                  <a:cubicBezTo>
                    <a:pt x="13" y="5"/>
                    <a:pt x="13" y="5"/>
                    <a:pt x="13" y="5"/>
                  </a:cubicBezTo>
                  <a:cubicBezTo>
                    <a:pt x="13" y="4"/>
                    <a:pt x="13" y="4"/>
                    <a:pt x="13" y="3"/>
                  </a:cubicBezTo>
                  <a:cubicBezTo>
                    <a:pt x="13" y="2"/>
                    <a:pt x="14" y="2"/>
                    <a:pt x="14" y="2"/>
                  </a:cubicBezTo>
                  <a:cubicBezTo>
                    <a:pt x="15" y="2"/>
                    <a:pt x="15" y="2"/>
                    <a:pt x="15" y="1"/>
                  </a:cubicBezTo>
                  <a:cubicBezTo>
                    <a:pt x="16" y="1"/>
                    <a:pt x="16" y="1"/>
                    <a:pt x="16" y="1"/>
                  </a:cubicBezTo>
                  <a:cubicBezTo>
                    <a:pt x="16" y="1"/>
                    <a:pt x="16" y="1"/>
                    <a:pt x="16" y="1"/>
                  </a:cubicBezTo>
                  <a:cubicBezTo>
                    <a:pt x="16" y="0"/>
                    <a:pt x="16" y="0"/>
                    <a:pt x="16" y="0"/>
                  </a:cubicBezTo>
                  <a:cubicBezTo>
                    <a:pt x="16" y="0"/>
                    <a:pt x="15" y="0"/>
                    <a:pt x="15" y="0"/>
                  </a:cubicBezTo>
                  <a:cubicBezTo>
                    <a:pt x="15" y="0"/>
                    <a:pt x="14" y="1"/>
                    <a:pt x="14" y="1"/>
                  </a:cubicBezTo>
                  <a:cubicBezTo>
                    <a:pt x="14" y="1"/>
                    <a:pt x="13" y="1"/>
                    <a:pt x="13" y="1"/>
                  </a:cubicBezTo>
                  <a:cubicBezTo>
                    <a:pt x="12" y="1"/>
                    <a:pt x="12" y="0"/>
                    <a:pt x="11" y="1"/>
                  </a:cubicBezTo>
                  <a:cubicBezTo>
                    <a:pt x="11" y="1"/>
                    <a:pt x="11" y="1"/>
                    <a:pt x="11" y="1"/>
                  </a:cubicBezTo>
                  <a:cubicBezTo>
                    <a:pt x="11" y="1"/>
                    <a:pt x="11" y="1"/>
                    <a:pt x="10" y="1"/>
                  </a:cubicBezTo>
                  <a:cubicBezTo>
                    <a:pt x="10" y="2"/>
                    <a:pt x="10" y="2"/>
                    <a:pt x="9" y="2"/>
                  </a:cubicBezTo>
                  <a:cubicBezTo>
                    <a:pt x="9" y="2"/>
                    <a:pt x="9" y="2"/>
                    <a:pt x="8" y="2"/>
                  </a:cubicBezTo>
                  <a:cubicBezTo>
                    <a:pt x="8" y="2"/>
                    <a:pt x="7" y="2"/>
                    <a:pt x="7" y="2"/>
                  </a:cubicBezTo>
                  <a:cubicBezTo>
                    <a:pt x="6" y="2"/>
                    <a:pt x="6" y="1"/>
                    <a:pt x="6" y="1"/>
                  </a:cubicBezTo>
                  <a:cubicBezTo>
                    <a:pt x="5" y="1"/>
                    <a:pt x="5" y="2"/>
                    <a:pt x="4" y="2"/>
                  </a:cubicBezTo>
                  <a:cubicBezTo>
                    <a:pt x="4" y="2"/>
                    <a:pt x="4" y="2"/>
                    <a:pt x="3" y="2"/>
                  </a:cubicBezTo>
                  <a:cubicBezTo>
                    <a:pt x="3" y="2"/>
                    <a:pt x="3" y="1"/>
                    <a:pt x="2" y="1"/>
                  </a:cubicBezTo>
                  <a:cubicBezTo>
                    <a:pt x="2" y="1"/>
                    <a:pt x="2" y="2"/>
                    <a:pt x="2" y="2"/>
                  </a:cubicBezTo>
                  <a:cubicBezTo>
                    <a:pt x="2" y="2"/>
                    <a:pt x="2" y="3"/>
                    <a:pt x="2" y="3"/>
                  </a:cubicBezTo>
                  <a:cubicBezTo>
                    <a:pt x="2" y="3"/>
                    <a:pt x="2" y="4"/>
                    <a:pt x="1" y="4"/>
                  </a:cubicBezTo>
                  <a:cubicBezTo>
                    <a:pt x="1" y="4"/>
                    <a:pt x="1" y="4"/>
                    <a:pt x="0" y="4"/>
                  </a:cubicBezTo>
                  <a:cubicBezTo>
                    <a:pt x="0" y="4"/>
                    <a:pt x="0" y="4"/>
                    <a:pt x="0" y="4"/>
                  </a:cubicBezTo>
                  <a:cubicBezTo>
                    <a:pt x="0" y="4"/>
                    <a:pt x="0" y="5"/>
                    <a:pt x="0" y="5"/>
                  </a:cubicBezTo>
                  <a:cubicBezTo>
                    <a:pt x="0" y="5"/>
                    <a:pt x="0" y="5"/>
                    <a:pt x="0" y="6"/>
                  </a:cubicBezTo>
                  <a:cubicBezTo>
                    <a:pt x="0" y="6"/>
                    <a:pt x="0" y="6"/>
                    <a:pt x="0" y="7"/>
                  </a:cubicBezTo>
                  <a:cubicBezTo>
                    <a:pt x="0" y="7"/>
                    <a:pt x="0" y="8"/>
                    <a:pt x="0" y="8"/>
                  </a:cubicBezTo>
                  <a:cubicBezTo>
                    <a:pt x="0" y="9"/>
                    <a:pt x="0" y="9"/>
                    <a:pt x="0" y="10"/>
                  </a:cubicBezTo>
                  <a:cubicBezTo>
                    <a:pt x="0" y="10"/>
                    <a:pt x="0" y="10"/>
                    <a:pt x="0" y="1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79" name="Freeform 273"/>
            <p:cNvSpPr>
              <a:spLocks/>
            </p:cNvSpPr>
            <p:nvPr/>
          </p:nvSpPr>
          <p:spPr bwMode="auto">
            <a:xfrm>
              <a:off x="8824914" y="2740026"/>
              <a:ext cx="11113" cy="11113"/>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1" y="1"/>
                    <a:pt x="1" y="1"/>
                  </a:cubicBezTo>
                  <a:cubicBezTo>
                    <a:pt x="1" y="0"/>
                    <a:pt x="1" y="0"/>
                    <a:pt x="1" y="0"/>
                  </a:cubicBezTo>
                  <a:cubicBezTo>
                    <a:pt x="1" y="0"/>
                    <a:pt x="0" y="0"/>
                    <a:pt x="0" y="0"/>
                  </a:cubicBezTo>
                  <a:cubicBezTo>
                    <a:pt x="0" y="0"/>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80" name="Freeform 274"/>
            <p:cNvSpPr>
              <a:spLocks/>
            </p:cNvSpPr>
            <p:nvPr/>
          </p:nvSpPr>
          <p:spPr bwMode="auto">
            <a:xfrm>
              <a:off x="8867776" y="2816226"/>
              <a:ext cx="22225" cy="11113"/>
            </a:xfrm>
            <a:custGeom>
              <a:avLst/>
              <a:gdLst>
                <a:gd name="T0" fmla="*/ 1 w 2"/>
                <a:gd name="T1" fmla="*/ 1 h 1"/>
                <a:gd name="T2" fmla="*/ 2 w 2"/>
                <a:gd name="T3" fmla="*/ 1 h 1"/>
                <a:gd name="T4" fmla="*/ 1 w 2"/>
                <a:gd name="T5" fmla="*/ 0 h 1"/>
                <a:gd name="T6" fmla="*/ 1 w 2"/>
                <a:gd name="T7" fmla="*/ 0 h 1"/>
                <a:gd name="T8" fmla="*/ 0 w 2"/>
                <a:gd name="T9" fmla="*/ 0 h 1"/>
                <a:gd name="T10" fmla="*/ 0 w 2"/>
                <a:gd name="T11" fmla="*/ 0 h 1"/>
                <a:gd name="T12" fmla="*/ 0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2" y="1"/>
                    <a:pt x="2" y="1"/>
                  </a:cubicBezTo>
                  <a:cubicBezTo>
                    <a:pt x="2" y="1"/>
                    <a:pt x="1" y="1"/>
                    <a:pt x="1" y="0"/>
                  </a:cubicBezTo>
                  <a:cubicBezTo>
                    <a:pt x="1" y="0"/>
                    <a:pt x="1" y="0"/>
                    <a:pt x="1" y="0"/>
                  </a:cubicBezTo>
                  <a:cubicBezTo>
                    <a:pt x="1" y="0"/>
                    <a:pt x="1" y="0"/>
                    <a:pt x="0" y="0"/>
                  </a:cubicBezTo>
                  <a:cubicBezTo>
                    <a:pt x="0" y="0"/>
                    <a:pt x="0" y="0"/>
                    <a:pt x="0" y="0"/>
                  </a:cubicBezTo>
                  <a:cubicBezTo>
                    <a:pt x="0" y="1"/>
                    <a:pt x="0" y="1"/>
                    <a:pt x="0" y="1"/>
                  </a:cubicBezTo>
                  <a:cubicBezTo>
                    <a:pt x="0"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81" name="Freeform 275"/>
            <p:cNvSpPr>
              <a:spLocks/>
            </p:cNvSpPr>
            <p:nvPr/>
          </p:nvSpPr>
          <p:spPr bwMode="auto">
            <a:xfrm>
              <a:off x="8836026" y="2795589"/>
              <a:ext cx="22225" cy="9525"/>
            </a:xfrm>
            <a:custGeom>
              <a:avLst/>
              <a:gdLst>
                <a:gd name="T0" fmla="*/ 1 w 2"/>
                <a:gd name="T1" fmla="*/ 0 h 1"/>
                <a:gd name="T2" fmla="*/ 2 w 2"/>
                <a:gd name="T3" fmla="*/ 0 h 1"/>
                <a:gd name="T4" fmla="*/ 1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1" y="0"/>
                    <a:pt x="2" y="0"/>
                  </a:cubicBezTo>
                  <a:cubicBezTo>
                    <a:pt x="2" y="0"/>
                    <a:pt x="2" y="0"/>
                    <a:pt x="1" y="0"/>
                  </a:cubicBezTo>
                  <a:cubicBezTo>
                    <a:pt x="1" y="0"/>
                    <a:pt x="0"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82" name="Freeform 276"/>
            <p:cNvSpPr>
              <a:spLocks/>
            </p:cNvSpPr>
            <p:nvPr/>
          </p:nvSpPr>
          <p:spPr bwMode="auto">
            <a:xfrm>
              <a:off x="7875589" y="2849564"/>
              <a:ext cx="11113" cy="20638"/>
            </a:xfrm>
            <a:custGeom>
              <a:avLst/>
              <a:gdLst>
                <a:gd name="T0" fmla="*/ 0 w 1"/>
                <a:gd name="T1" fmla="*/ 0 h 2"/>
                <a:gd name="T2" fmla="*/ 0 w 1"/>
                <a:gd name="T3" fmla="*/ 0 h 2"/>
                <a:gd name="T4" fmla="*/ 0 w 1"/>
                <a:gd name="T5" fmla="*/ 1 h 2"/>
                <a:gd name="T6" fmla="*/ 0 w 1"/>
                <a:gd name="T7" fmla="*/ 2 h 2"/>
                <a:gd name="T8" fmla="*/ 1 w 1"/>
                <a:gd name="T9" fmla="*/ 1 h 2"/>
                <a:gd name="T10" fmla="*/ 1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0"/>
                    <a:pt x="0" y="0"/>
                    <a:pt x="0" y="0"/>
                  </a:cubicBezTo>
                  <a:cubicBezTo>
                    <a:pt x="0" y="1"/>
                    <a:pt x="0" y="1"/>
                    <a:pt x="0" y="1"/>
                  </a:cubicBezTo>
                  <a:cubicBezTo>
                    <a:pt x="0" y="1"/>
                    <a:pt x="0" y="2"/>
                    <a:pt x="0" y="2"/>
                  </a:cubicBezTo>
                  <a:cubicBezTo>
                    <a:pt x="0" y="2"/>
                    <a:pt x="0" y="1"/>
                    <a:pt x="1" y="1"/>
                  </a:cubicBezTo>
                  <a:cubicBezTo>
                    <a:pt x="1" y="1"/>
                    <a:pt x="1" y="1"/>
                    <a:pt x="1" y="0"/>
                  </a:cubicBezTo>
                  <a:cubicBezTo>
                    <a:pt x="1" y="0"/>
                    <a:pt x="1"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83" name="Freeform 277"/>
            <p:cNvSpPr>
              <a:spLocks/>
            </p:cNvSpPr>
            <p:nvPr/>
          </p:nvSpPr>
          <p:spPr bwMode="auto">
            <a:xfrm>
              <a:off x="4981576" y="708026"/>
              <a:ext cx="42863" cy="22225"/>
            </a:xfrm>
            <a:custGeom>
              <a:avLst/>
              <a:gdLst>
                <a:gd name="T0" fmla="*/ 1 w 4"/>
                <a:gd name="T1" fmla="*/ 1 h 2"/>
                <a:gd name="T2" fmla="*/ 2 w 4"/>
                <a:gd name="T3" fmla="*/ 1 h 2"/>
                <a:gd name="T4" fmla="*/ 2 w 4"/>
                <a:gd name="T5" fmla="*/ 1 h 2"/>
                <a:gd name="T6" fmla="*/ 3 w 4"/>
                <a:gd name="T7" fmla="*/ 1 h 2"/>
                <a:gd name="T8" fmla="*/ 4 w 4"/>
                <a:gd name="T9" fmla="*/ 1 h 2"/>
                <a:gd name="T10" fmla="*/ 4 w 4"/>
                <a:gd name="T11" fmla="*/ 0 h 2"/>
                <a:gd name="T12" fmla="*/ 3 w 4"/>
                <a:gd name="T13" fmla="*/ 0 h 2"/>
                <a:gd name="T14" fmla="*/ 1 w 4"/>
                <a:gd name="T15" fmla="*/ 0 h 2"/>
                <a:gd name="T16" fmla="*/ 0 w 4"/>
                <a:gd name="T17" fmla="*/ 0 h 2"/>
                <a:gd name="T18" fmla="*/ 1 w 4"/>
                <a:gd name="T19" fmla="*/ 1 h 2"/>
                <a:gd name="T20" fmla="*/ 1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1" y="1"/>
                  </a:moveTo>
                  <a:cubicBezTo>
                    <a:pt x="1" y="1"/>
                    <a:pt x="1" y="1"/>
                    <a:pt x="2" y="1"/>
                  </a:cubicBezTo>
                  <a:cubicBezTo>
                    <a:pt x="2" y="1"/>
                    <a:pt x="2" y="1"/>
                    <a:pt x="2" y="1"/>
                  </a:cubicBezTo>
                  <a:cubicBezTo>
                    <a:pt x="3" y="2"/>
                    <a:pt x="3" y="1"/>
                    <a:pt x="3" y="1"/>
                  </a:cubicBezTo>
                  <a:cubicBezTo>
                    <a:pt x="4" y="1"/>
                    <a:pt x="4" y="1"/>
                    <a:pt x="4" y="1"/>
                  </a:cubicBezTo>
                  <a:cubicBezTo>
                    <a:pt x="4" y="1"/>
                    <a:pt x="4" y="0"/>
                    <a:pt x="4" y="0"/>
                  </a:cubicBezTo>
                  <a:cubicBezTo>
                    <a:pt x="4" y="0"/>
                    <a:pt x="3" y="0"/>
                    <a:pt x="3" y="0"/>
                  </a:cubicBezTo>
                  <a:cubicBezTo>
                    <a:pt x="2" y="0"/>
                    <a:pt x="2" y="0"/>
                    <a:pt x="1" y="0"/>
                  </a:cubicBezTo>
                  <a:cubicBezTo>
                    <a:pt x="1" y="0"/>
                    <a:pt x="1" y="0"/>
                    <a:pt x="0" y="0"/>
                  </a:cubicBezTo>
                  <a:cubicBezTo>
                    <a:pt x="0" y="0"/>
                    <a:pt x="0" y="1"/>
                    <a:pt x="1" y="1"/>
                  </a:cubicBezTo>
                  <a:cubicBezTo>
                    <a:pt x="1"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84" name="Freeform 278"/>
            <p:cNvSpPr>
              <a:spLocks/>
            </p:cNvSpPr>
            <p:nvPr/>
          </p:nvSpPr>
          <p:spPr bwMode="auto">
            <a:xfrm>
              <a:off x="5046664" y="708026"/>
              <a:ext cx="22225" cy="11113"/>
            </a:xfrm>
            <a:custGeom>
              <a:avLst/>
              <a:gdLst>
                <a:gd name="T0" fmla="*/ 0 w 2"/>
                <a:gd name="T1" fmla="*/ 1 h 1"/>
                <a:gd name="T2" fmla="*/ 1 w 2"/>
                <a:gd name="T3" fmla="*/ 1 h 1"/>
                <a:gd name="T4" fmla="*/ 1 w 2"/>
                <a:gd name="T5" fmla="*/ 1 h 1"/>
                <a:gd name="T6" fmla="*/ 2 w 2"/>
                <a:gd name="T7" fmla="*/ 0 h 1"/>
                <a:gd name="T8" fmla="*/ 2 w 2"/>
                <a:gd name="T9" fmla="*/ 0 h 1"/>
                <a:gd name="T10" fmla="*/ 1 w 2"/>
                <a:gd name="T11" fmla="*/ 0 h 1"/>
                <a:gd name="T12" fmla="*/ 0 w 2"/>
                <a:gd name="T13" fmla="*/ 0 h 1"/>
                <a:gd name="T14" fmla="*/ 0 w 2"/>
                <a:gd name="T15" fmla="*/ 1 h 1"/>
                <a:gd name="T16" fmla="*/ 0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1"/>
                  </a:moveTo>
                  <a:cubicBezTo>
                    <a:pt x="0" y="1"/>
                    <a:pt x="0" y="1"/>
                    <a:pt x="1" y="1"/>
                  </a:cubicBezTo>
                  <a:cubicBezTo>
                    <a:pt x="1" y="1"/>
                    <a:pt x="1" y="1"/>
                    <a:pt x="1" y="1"/>
                  </a:cubicBezTo>
                  <a:cubicBezTo>
                    <a:pt x="2" y="1"/>
                    <a:pt x="2" y="1"/>
                    <a:pt x="2" y="0"/>
                  </a:cubicBezTo>
                  <a:cubicBezTo>
                    <a:pt x="2" y="0"/>
                    <a:pt x="2" y="0"/>
                    <a:pt x="2" y="0"/>
                  </a:cubicBezTo>
                  <a:cubicBezTo>
                    <a:pt x="1" y="0"/>
                    <a:pt x="1" y="0"/>
                    <a:pt x="1" y="0"/>
                  </a:cubicBezTo>
                  <a:cubicBezTo>
                    <a:pt x="0" y="0"/>
                    <a:pt x="0" y="0"/>
                    <a:pt x="0" y="0"/>
                  </a:cubicBezTo>
                  <a:cubicBezTo>
                    <a:pt x="0" y="0"/>
                    <a:pt x="0" y="0"/>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85" name="Freeform 279"/>
            <p:cNvSpPr>
              <a:spLocks/>
            </p:cNvSpPr>
            <p:nvPr/>
          </p:nvSpPr>
          <p:spPr bwMode="auto">
            <a:xfrm>
              <a:off x="5100639" y="708026"/>
              <a:ext cx="11113" cy="11113"/>
            </a:xfrm>
            <a:custGeom>
              <a:avLst/>
              <a:gdLst>
                <a:gd name="T0" fmla="*/ 1 w 1"/>
                <a:gd name="T1" fmla="*/ 1 h 1"/>
                <a:gd name="T2" fmla="*/ 1 w 1"/>
                <a:gd name="T3" fmla="*/ 1 h 1"/>
                <a:gd name="T4" fmla="*/ 1 w 1"/>
                <a:gd name="T5" fmla="*/ 1 h 1"/>
                <a:gd name="T6" fmla="*/ 0 w 1"/>
                <a:gd name="T7" fmla="*/ 0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1"/>
                    <a:pt x="1" y="1"/>
                    <a:pt x="1" y="1"/>
                  </a:cubicBezTo>
                  <a:cubicBezTo>
                    <a:pt x="1" y="1"/>
                    <a:pt x="1" y="0"/>
                    <a:pt x="0" y="0"/>
                  </a:cubicBezTo>
                  <a:cubicBezTo>
                    <a:pt x="0" y="0"/>
                    <a:pt x="0" y="1"/>
                    <a:pt x="0" y="1"/>
                  </a:cubicBezTo>
                  <a:cubicBezTo>
                    <a:pt x="0" y="1"/>
                    <a:pt x="0"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86" name="Freeform 280"/>
            <p:cNvSpPr>
              <a:spLocks/>
            </p:cNvSpPr>
            <p:nvPr/>
          </p:nvSpPr>
          <p:spPr bwMode="auto">
            <a:xfrm>
              <a:off x="5132389" y="696914"/>
              <a:ext cx="22225" cy="11113"/>
            </a:xfrm>
            <a:custGeom>
              <a:avLst/>
              <a:gdLst>
                <a:gd name="T0" fmla="*/ 0 w 2"/>
                <a:gd name="T1" fmla="*/ 1 h 1"/>
                <a:gd name="T2" fmla="*/ 1 w 2"/>
                <a:gd name="T3" fmla="*/ 1 h 1"/>
                <a:gd name="T4" fmla="*/ 2 w 2"/>
                <a:gd name="T5" fmla="*/ 0 h 1"/>
                <a:gd name="T6" fmla="*/ 1 w 2"/>
                <a:gd name="T7" fmla="*/ 0 h 1"/>
                <a:gd name="T8" fmla="*/ 0 w 2"/>
                <a:gd name="T9" fmla="*/ 0 h 1"/>
                <a:gd name="T10" fmla="*/ 0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0" y="1"/>
                  </a:moveTo>
                  <a:cubicBezTo>
                    <a:pt x="0" y="1"/>
                    <a:pt x="1" y="1"/>
                    <a:pt x="1" y="1"/>
                  </a:cubicBezTo>
                  <a:cubicBezTo>
                    <a:pt x="1" y="0"/>
                    <a:pt x="2" y="1"/>
                    <a:pt x="2" y="0"/>
                  </a:cubicBezTo>
                  <a:cubicBezTo>
                    <a:pt x="2" y="0"/>
                    <a:pt x="1" y="0"/>
                    <a:pt x="1" y="0"/>
                  </a:cubicBezTo>
                  <a:cubicBezTo>
                    <a:pt x="0" y="0"/>
                    <a:pt x="0" y="0"/>
                    <a:pt x="0" y="0"/>
                  </a:cubicBezTo>
                  <a:cubicBezTo>
                    <a:pt x="0" y="0"/>
                    <a:pt x="0" y="0"/>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87" name="Freeform 281"/>
            <p:cNvSpPr>
              <a:spLocks/>
            </p:cNvSpPr>
            <p:nvPr/>
          </p:nvSpPr>
          <p:spPr bwMode="auto">
            <a:xfrm>
              <a:off x="5132389" y="708026"/>
              <a:ext cx="22225" cy="11113"/>
            </a:xfrm>
            <a:custGeom>
              <a:avLst/>
              <a:gdLst>
                <a:gd name="T0" fmla="*/ 0 w 2"/>
                <a:gd name="T1" fmla="*/ 1 h 1"/>
                <a:gd name="T2" fmla="*/ 1 w 2"/>
                <a:gd name="T3" fmla="*/ 1 h 1"/>
                <a:gd name="T4" fmla="*/ 1 w 2"/>
                <a:gd name="T5" fmla="*/ 1 h 1"/>
                <a:gd name="T6" fmla="*/ 2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1"/>
                    <a:pt x="0" y="1"/>
                    <a:pt x="1" y="1"/>
                  </a:cubicBezTo>
                  <a:cubicBezTo>
                    <a:pt x="1" y="1"/>
                    <a:pt x="1" y="1"/>
                    <a:pt x="1" y="1"/>
                  </a:cubicBezTo>
                  <a:cubicBezTo>
                    <a:pt x="1" y="1"/>
                    <a:pt x="2" y="1"/>
                    <a:pt x="2" y="1"/>
                  </a:cubicBezTo>
                  <a:cubicBezTo>
                    <a:pt x="2" y="0"/>
                    <a:pt x="1" y="0"/>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88" name="Freeform 282"/>
            <p:cNvSpPr>
              <a:spLocks/>
            </p:cNvSpPr>
            <p:nvPr/>
          </p:nvSpPr>
          <p:spPr bwMode="auto">
            <a:xfrm>
              <a:off x="5068889" y="719139"/>
              <a:ext cx="20638" cy="11113"/>
            </a:xfrm>
            <a:custGeom>
              <a:avLst/>
              <a:gdLst>
                <a:gd name="T0" fmla="*/ 1 w 2"/>
                <a:gd name="T1" fmla="*/ 1 h 1"/>
                <a:gd name="T2" fmla="*/ 2 w 2"/>
                <a:gd name="T3" fmla="*/ 1 h 1"/>
                <a:gd name="T4" fmla="*/ 2 w 2"/>
                <a:gd name="T5" fmla="*/ 1 h 1"/>
                <a:gd name="T6" fmla="*/ 1 w 2"/>
                <a:gd name="T7" fmla="*/ 0 h 1"/>
                <a:gd name="T8" fmla="*/ 0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2" y="1"/>
                    <a:pt x="2" y="1"/>
                    <a:pt x="2" y="1"/>
                  </a:cubicBezTo>
                  <a:cubicBezTo>
                    <a:pt x="2" y="1"/>
                    <a:pt x="2" y="1"/>
                    <a:pt x="2" y="1"/>
                  </a:cubicBezTo>
                  <a:cubicBezTo>
                    <a:pt x="2" y="1"/>
                    <a:pt x="2" y="0"/>
                    <a:pt x="1" y="0"/>
                  </a:cubicBezTo>
                  <a:cubicBezTo>
                    <a:pt x="1" y="0"/>
                    <a:pt x="0" y="0"/>
                    <a:pt x="0" y="1"/>
                  </a:cubicBezTo>
                  <a:cubicBezTo>
                    <a:pt x="0"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89" name="Freeform 283"/>
            <p:cNvSpPr>
              <a:spLocks/>
            </p:cNvSpPr>
            <p:nvPr/>
          </p:nvSpPr>
          <p:spPr bwMode="auto">
            <a:xfrm>
              <a:off x="5154614" y="708026"/>
              <a:ext cx="31750" cy="22225"/>
            </a:xfrm>
            <a:custGeom>
              <a:avLst/>
              <a:gdLst>
                <a:gd name="T0" fmla="*/ 1 w 3"/>
                <a:gd name="T1" fmla="*/ 2 h 2"/>
                <a:gd name="T2" fmla="*/ 2 w 3"/>
                <a:gd name="T3" fmla="*/ 2 h 2"/>
                <a:gd name="T4" fmla="*/ 2 w 3"/>
                <a:gd name="T5" fmla="*/ 2 h 2"/>
                <a:gd name="T6" fmla="*/ 3 w 3"/>
                <a:gd name="T7" fmla="*/ 1 h 2"/>
                <a:gd name="T8" fmla="*/ 3 w 3"/>
                <a:gd name="T9" fmla="*/ 1 h 2"/>
                <a:gd name="T10" fmla="*/ 3 w 3"/>
                <a:gd name="T11" fmla="*/ 1 h 2"/>
                <a:gd name="T12" fmla="*/ 2 w 3"/>
                <a:gd name="T13" fmla="*/ 1 h 2"/>
                <a:gd name="T14" fmla="*/ 1 w 3"/>
                <a:gd name="T15" fmla="*/ 1 h 2"/>
                <a:gd name="T16" fmla="*/ 0 w 3"/>
                <a:gd name="T17" fmla="*/ 1 h 2"/>
                <a:gd name="T18" fmla="*/ 1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2"/>
                  </a:moveTo>
                  <a:cubicBezTo>
                    <a:pt x="1" y="2"/>
                    <a:pt x="2" y="2"/>
                    <a:pt x="2" y="2"/>
                  </a:cubicBezTo>
                  <a:cubicBezTo>
                    <a:pt x="2" y="2"/>
                    <a:pt x="2" y="2"/>
                    <a:pt x="2" y="2"/>
                  </a:cubicBezTo>
                  <a:cubicBezTo>
                    <a:pt x="2" y="1"/>
                    <a:pt x="3" y="2"/>
                    <a:pt x="3" y="1"/>
                  </a:cubicBezTo>
                  <a:cubicBezTo>
                    <a:pt x="3" y="1"/>
                    <a:pt x="3" y="1"/>
                    <a:pt x="3" y="1"/>
                  </a:cubicBezTo>
                  <a:cubicBezTo>
                    <a:pt x="3" y="1"/>
                    <a:pt x="3" y="1"/>
                    <a:pt x="3" y="1"/>
                  </a:cubicBezTo>
                  <a:cubicBezTo>
                    <a:pt x="3" y="0"/>
                    <a:pt x="2" y="1"/>
                    <a:pt x="2" y="1"/>
                  </a:cubicBezTo>
                  <a:cubicBezTo>
                    <a:pt x="2" y="1"/>
                    <a:pt x="1" y="1"/>
                    <a:pt x="1" y="1"/>
                  </a:cubicBezTo>
                  <a:cubicBezTo>
                    <a:pt x="1" y="1"/>
                    <a:pt x="0" y="1"/>
                    <a:pt x="0" y="1"/>
                  </a:cubicBezTo>
                  <a:cubicBezTo>
                    <a:pt x="0" y="2"/>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90" name="Freeform 284"/>
            <p:cNvSpPr>
              <a:spLocks/>
            </p:cNvSpPr>
            <p:nvPr/>
          </p:nvSpPr>
          <p:spPr bwMode="auto">
            <a:xfrm>
              <a:off x="5208589" y="708026"/>
              <a:ext cx="42863" cy="11113"/>
            </a:xfrm>
            <a:custGeom>
              <a:avLst/>
              <a:gdLst>
                <a:gd name="T0" fmla="*/ 1 w 4"/>
                <a:gd name="T1" fmla="*/ 1 h 1"/>
                <a:gd name="T2" fmla="*/ 2 w 4"/>
                <a:gd name="T3" fmla="*/ 1 h 1"/>
                <a:gd name="T4" fmla="*/ 3 w 4"/>
                <a:gd name="T5" fmla="*/ 1 h 1"/>
                <a:gd name="T6" fmla="*/ 4 w 4"/>
                <a:gd name="T7" fmla="*/ 1 h 1"/>
                <a:gd name="T8" fmla="*/ 3 w 4"/>
                <a:gd name="T9" fmla="*/ 0 h 1"/>
                <a:gd name="T10" fmla="*/ 2 w 4"/>
                <a:gd name="T11" fmla="*/ 0 h 1"/>
                <a:gd name="T12" fmla="*/ 0 w 4"/>
                <a:gd name="T13" fmla="*/ 0 h 1"/>
                <a:gd name="T14" fmla="*/ 0 w 4"/>
                <a:gd name="T15" fmla="*/ 1 h 1"/>
                <a:gd name="T16" fmla="*/ 1 w 4"/>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1" y="1"/>
                  </a:moveTo>
                  <a:cubicBezTo>
                    <a:pt x="1" y="1"/>
                    <a:pt x="2" y="1"/>
                    <a:pt x="2" y="1"/>
                  </a:cubicBezTo>
                  <a:cubicBezTo>
                    <a:pt x="2" y="1"/>
                    <a:pt x="3" y="1"/>
                    <a:pt x="3" y="1"/>
                  </a:cubicBezTo>
                  <a:cubicBezTo>
                    <a:pt x="3" y="1"/>
                    <a:pt x="4" y="1"/>
                    <a:pt x="4" y="1"/>
                  </a:cubicBezTo>
                  <a:cubicBezTo>
                    <a:pt x="4" y="0"/>
                    <a:pt x="3" y="0"/>
                    <a:pt x="3" y="0"/>
                  </a:cubicBezTo>
                  <a:cubicBezTo>
                    <a:pt x="2" y="0"/>
                    <a:pt x="2" y="0"/>
                    <a:pt x="2" y="0"/>
                  </a:cubicBezTo>
                  <a:cubicBezTo>
                    <a:pt x="1" y="0"/>
                    <a:pt x="1" y="0"/>
                    <a:pt x="0" y="0"/>
                  </a:cubicBezTo>
                  <a:cubicBezTo>
                    <a:pt x="0" y="0"/>
                    <a:pt x="0" y="1"/>
                    <a:pt x="0" y="1"/>
                  </a:cubicBezTo>
                  <a:cubicBezTo>
                    <a:pt x="1"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91" name="Freeform 285"/>
            <p:cNvSpPr>
              <a:spLocks/>
            </p:cNvSpPr>
            <p:nvPr/>
          </p:nvSpPr>
          <p:spPr bwMode="auto">
            <a:xfrm>
              <a:off x="5262564" y="696914"/>
              <a:ext cx="31750" cy="22225"/>
            </a:xfrm>
            <a:custGeom>
              <a:avLst/>
              <a:gdLst>
                <a:gd name="T0" fmla="*/ 2 w 3"/>
                <a:gd name="T1" fmla="*/ 1 h 2"/>
                <a:gd name="T2" fmla="*/ 3 w 3"/>
                <a:gd name="T3" fmla="*/ 1 h 2"/>
                <a:gd name="T4" fmla="*/ 3 w 3"/>
                <a:gd name="T5" fmla="*/ 1 h 2"/>
                <a:gd name="T6" fmla="*/ 2 w 3"/>
                <a:gd name="T7" fmla="*/ 0 h 2"/>
                <a:gd name="T8" fmla="*/ 1 w 3"/>
                <a:gd name="T9" fmla="*/ 0 h 2"/>
                <a:gd name="T10" fmla="*/ 1 w 3"/>
                <a:gd name="T11" fmla="*/ 1 h 2"/>
                <a:gd name="T12" fmla="*/ 0 w 3"/>
                <a:gd name="T13" fmla="*/ 1 h 2"/>
                <a:gd name="T14" fmla="*/ 2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1"/>
                  </a:moveTo>
                  <a:cubicBezTo>
                    <a:pt x="2" y="1"/>
                    <a:pt x="3" y="2"/>
                    <a:pt x="3" y="1"/>
                  </a:cubicBezTo>
                  <a:cubicBezTo>
                    <a:pt x="3" y="1"/>
                    <a:pt x="3" y="1"/>
                    <a:pt x="3" y="1"/>
                  </a:cubicBezTo>
                  <a:cubicBezTo>
                    <a:pt x="3" y="0"/>
                    <a:pt x="3" y="0"/>
                    <a:pt x="2" y="0"/>
                  </a:cubicBezTo>
                  <a:cubicBezTo>
                    <a:pt x="2" y="0"/>
                    <a:pt x="2" y="0"/>
                    <a:pt x="1" y="0"/>
                  </a:cubicBezTo>
                  <a:cubicBezTo>
                    <a:pt x="1" y="0"/>
                    <a:pt x="1" y="0"/>
                    <a:pt x="1" y="1"/>
                  </a:cubicBezTo>
                  <a:cubicBezTo>
                    <a:pt x="0" y="1"/>
                    <a:pt x="0" y="1"/>
                    <a:pt x="0" y="1"/>
                  </a:cubicBezTo>
                  <a:cubicBezTo>
                    <a:pt x="0" y="2"/>
                    <a:pt x="1"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92" name="Freeform 286"/>
            <p:cNvSpPr>
              <a:spLocks/>
            </p:cNvSpPr>
            <p:nvPr/>
          </p:nvSpPr>
          <p:spPr bwMode="auto">
            <a:xfrm>
              <a:off x="5759451" y="696914"/>
              <a:ext cx="96838" cy="33338"/>
            </a:xfrm>
            <a:custGeom>
              <a:avLst/>
              <a:gdLst>
                <a:gd name="T0" fmla="*/ 2 w 9"/>
                <a:gd name="T1" fmla="*/ 2 h 3"/>
                <a:gd name="T2" fmla="*/ 4 w 9"/>
                <a:gd name="T3" fmla="*/ 2 h 3"/>
                <a:gd name="T4" fmla="*/ 5 w 9"/>
                <a:gd name="T5" fmla="*/ 2 h 3"/>
                <a:gd name="T6" fmla="*/ 6 w 9"/>
                <a:gd name="T7" fmla="*/ 2 h 3"/>
                <a:gd name="T8" fmla="*/ 8 w 9"/>
                <a:gd name="T9" fmla="*/ 2 h 3"/>
                <a:gd name="T10" fmla="*/ 9 w 9"/>
                <a:gd name="T11" fmla="*/ 2 h 3"/>
                <a:gd name="T12" fmla="*/ 9 w 9"/>
                <a:gd name="T13" fmla="*/ 1 h 3"/>
                <a:gd name="T14" fmla="*/ 8 w 9"/>
                <a:gd name="T15" fmla="*/ 0 h 3"/>
                <a:gd name="T16" fmla="*/ 6 w 9"/>
                <a:gd name="T17" fmla="*/ 0 h 3"/>
                <a:gd name="T18" fmla="*/ 5 w 9"/>
                <a:gd name="T19" fmla="*/ 0 h 3"/>
                <a:gd name="T20" fmla="*/ 3 w 9"/>
                <a:gd name="T21" fmla="*/ 0 h 3"/>
                <a:gd name="T22" fmla="*/ 2 w 9"/>
                <a:gd name="T23" fmla="*/ 1 h 3"/>
                <a:gd name="T24" fmla="*/ 1 w 9"/>
                <a:gd name="T25" fmla="*/ 1 h 3"/>
                <a:gd name="T26" fmla="*/ 0 w 9"/>
                <a:gd name="T27" fmla="*/ 1 h 3"/>
                <a:gd name="T28" fmla="*/ 1 w 9"/>
                <a:gd name="T29" fmla="*/ 2 h 3"/>
                <a:gd name="T30" fmla="*/ 2 w 9"/>
                <a:gd name="T3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3">
                  <a:moveTo>
                    <a:pt x="2" y="2"/>
                  </a:moveTo>
                  <a:cubicBezTo>
                    <a:pt x="3" y="2"/>
                    <a:pt x="3" y="2"/>
                    <a:pt x="4" y="2"/>
                  </a:cubicBezTo>
                  <a:cubicBezTo>
                    <a:pt x="4" y="2"/>
                    <a:pt x="4" y="2"/>
                    <a:pt x="5" y="2"/>
                  </a:cubicBezTo>
                  <a:cubicBezTo>
                    <a:pt x="5" y="2"/>
                    <a:pt x="6" y="2"/>
                    <a:pt x="6" y="2"/>
                  </a:cubicBezTo>
                  <a:cubicBezTo>
                    <a:pt x="7" y="2"/>
                    <a:pt x="7" y="2"/>
                    <a:pt x="8" y="2"/>
                  </a:cubicBezTo>
                  <a:cubicBezTo>
                    <a:pt x="8" y="2"/>
                    <a:pt x="8" y="2"/>
                    <a:pt x="9" y="2"/>
                  </a:cubicBezTo>
                  <a:cubicBezTo>
                    <a:pt x="9" y="1"/>
                    <a:pt x="9" y="1"/>
                    <a:pt x="9" y="1"/>
                  </a:cubicBezTo>
                  <a:cubicBezTo>
                    <a:pt x="8" y="0"/>
                    <a:pt x="8" y="0"/>
                    <a:pt x="8" y="0"/>
                  </a:cubicBezTo>
                  <a:cubicBezTo>
                    <a:pt x="7" y="0"/>
                    <a:pt x="7" y="0"/>
                    <a:pt x="6" y="0"/>
                  </a:cubicBezTo>
                  <a:cubicBezTo>
                    <a:pt x="5" y="0"/>
                    <a:pt x="5" y="0"/>
                    <a:pt x="5" y="0"/>
                  </a:cubicBezTo>
                  <a:cubicBezTo>
                    <a:pt x="4" y="0"/>
                    <a:pt x="4" y="0"/>
                    <a:pt x="3" y="0"/>
                  </a:cubicBezTo>
                  <a:cubicBezTo>
                    <a:pt x="3" y="0"/>
                    <a:pt x="3" y="1"/>
                    <a:pt x="2" y="1"/>
                  </a:cubicBezTo>
                  <a:cubicBezTo>
                    <a:pt x="2" y="1"/>
                    <a:pt x="1" y="1"/>
                    <a:pt x="1" y="1"/>
                  </a:cubicBezTo>
                  <a:cubicBezTo>
                    <a:pt x="1" y="1"/>
                    <a:pt x="0" y="1"/>
                    <a:pt x="0" y="1"/>
                  </a:cubicBezTo>
                  <a:cubicBezTo>
                    <a:pt x="0" y="1"/>
                    <a:pt x="0" y="2"/>
                    <a:pt x="1" y="2"/>
                  </a:cubicBezTo>
                  <a:cubicBezTo>
                    <a:pt x="1" y="3"/>
                    <a:pt x="1" y="2"/>
                    <a:pt x="2"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93" name="Freeform 287"/>
            <p:cNvSpPr>
              <a:spLocks/>
            </p:cNvSpPr>
            <p:nvPr/>
          </p:nvSpPr>
          <p:spPr bwMode="auto">
            <a:xfrm>
              <a:off x="5802314" y="719139"/>
              <a:ext cx="130175" cy="42863"/>
            </a:xfrm>
            <a:custGeom>
              <a:avLst/>
              <a:gdLst>
                <a:gd name="T0" fmla="*/ 3 w 12"/>
                <a:gd name="T1" fmla="*/ 0 h 4"/>
                <a:gd name="T2" fmla="*/ 1 w 12"/>
                <a:gd name="T3" fmla="*/ 1 h 4"/>
                <a:gd name="T4" fmla="*/ 0 w 12"/>
                <a:gd name="T5" fmla="*/ 1 h 4"/>
                <a:gd name="T6" fmla="*/ 1 w 12"/>
                <a:gd name="T7" fmla="*/ 2 h 4"/>
                <a:gd name="T8" fmla="*/ 2 w 12"/>
                <a:gd name="T9" fmla="*/ 2 h 4"/>
                <a:gd name="T10" fmla="*/ 3 w 12"/>
                <a:gd name="T11" fmla="*/ 2 h 4"/>
                <a:gd name="T12" fmla="*/ 4 w 12"/>
                <a:gd name="T13" fmla="*/ 2 h 4"/>
                <a:gd name="T14" fmla="*/ 5 w 12"/>
                <a:gd name="T15" fmla="*/ 2 h 4"/>
                <a:gd name="T16" fmla="*/ 7 w 12"/>
                <a:gd name="T17" fmla="*/ 3 h 4"/>
                <a:gd name="T18" fmla="*/ 8 w 12"/>
                <a:gd name="T19" fmla="*/ 3 h 4"/>
                <a:gd name="T20" fmla="*/ 10 w 12"/>
                <a:gd name="T21" fmla="*/ 3 h 4"/>
                <a:gd name="T22" fmla="*/ 12 w 12"/>
                <a:gd name="T23" fmla="*/ 3 h 4"/>
                <a:gd name="T24" fmla="*/ 12 w 12"/>
                <a:gd name="T25" fmla="*/ 3 h 4"/>
                <a:gd name="T26" fmla="*/ 12 w 12"/>
                <a:gd name="T27" fmla="*/ 2 h 4"/>
                <a:gd name="T28" fmla="*/ 11 w 12"/>
                <a:gd name="T29" fmla="*/ 2 h 4"/>
                <a:gd name="T30" fmla="*/ 11 w 12"/>
                <a:gd name="T31" fmla="*/ 1 h 4"/>
                <a:gd name="T32" fmla="*/ 10 w 12"/>
                <a:gd name="T33" fmla="*/ 1 h 4"/>
                <a:gd name="T34" fmla="*/ 9 w 12"/>
                <a:gd name="T35" fmla="*/ 1 h 4"/>
                <a:gd name="T36" fmla="*/ 8 w 12"/>
                <a:gd name="T37" fmla="*/ 1 h 4"/>
                <a:gd name="T38" fmla="*/ 7 w 12"/>
                <a:gd name="T39" fmla="*/ 0 h 4"/>
                <a:gd name="T40" fmla="*/ 6 w 12"/>
                <a:gd name="T41" fmla="*/ 0 h 4"/>
                <a:gd name="T42" fmla="*/ 5 w 12"/>
                <a:gd name="T43" fmla="*/ 0 h 4"/>
                <a:gd name="T44" fmla="*/ 3 w 12"/>
                <a:gd name="T4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 h="4">
                  <a:moveTo>
                    <a:pt x="3" y="0"/>
                  </a:moveTo>
                  <a:cubicBezTo>
                    <a:pt x="2" y="0"/>
                    <a:pt x="2" y="0"/>
                    <a:pt x="1" y="1"/>
                  </a:cubicBezTo>
                  <a:cubicBezTo>
                    <a:pt x="1" y="1"/>
                    <a:pt x="0" y="1"/>
                    <a:pt x="0" y="1"/>
                  </a:cubicBezTo>
                  <a:cubicBezTo>
                    <a:pt x="0" y="2"/>
                    <a:pt x="1" y="2"/>
                    <a:pt x="1" y="2"/>
                  </a:cubicBezTo>
                  <a:cubicBezTo>
                    <a:pt x="1" y="2"/>
                    <a:pt x="2" y="2"/>
                    <a:pt x="2" y="2"/>
                  </a:cubicBezTo>
                  <a:cubicBezTo>
                    <a:pt x="3" y="2"/>
                    <a:pt x="3" y="2"/>
                    <a:pt x="3" y="2"/>
                  </a:cubicBezTo>
                  <a:cubicBezTo>
                    <a:pt x="3" y="2"/>
                    <a:pt x="4" y="2"/>
                    <a:pt x="4" y="2"/>
                  </a:cubicBezTo>
                  <a:cubicBezTo>
                    <a:pt x="5" y="2"/>
                    <a:pt x="5" y="2"/>
                    <a:pt x="5" y="2"/>
                  </a:cubicBezTo>
                  <a:cubicBezTo>
                    <a:pt x="6" y="2"/>
                    <a:pt x="6" y="3"/>
                    <a:pt x="7" y="3"/>
                  </a:cubicBezTo>
                  <a:cubicBezTo>
                    <a:pt x="7" y="3"/>
                    <a:pt x="8" y="3"/>
                    <a:pt x="8" y="3"/>
                  </a:cubicBezTo>
                  <a:cubicBezTo>
                    <a:pt x="9" y="3"/>
                    <a:pt x="9" y="3"/>
                    <a:pt x="10" y="3"/>
                  </a:cubicBezTo>
                  <a:cubicBezTo>
                    <a:pt x="11" y="3"/>
                    <a:pt x="11" y="4"/>
                    <a:pt x="12" y="3"/>
                  </a:cubicBezTo>
                  <a:cubicBezTo>
                    <a:pt x="12" y="3"/>
                    <a:pt x="12" y="3"/>
                    <a:pt x="12" y="3"/>
                  </a:cubicBezTo>
                  <a:cubicBezTo>
                    <a:pt x="12" y="2"/>
                    <a:pt x="12" y="2"/>
                    <a:pt x="12" y="2"/>
                  </a:cubicBezTo>
                  <a:cubicBezTo>
                    <a:pt x="12" y="2"/>
                    <a:pt x="12" y="2"/>
                    <a:pt x="11" y="2"/>
                  </a:cubicBezTo>
                  <a:cubicBezTo>
                    <a:pt x="11" y="2"/>
                    <a:pt x="11" y="1"/>
                    <a:pt x="11" y="1"/>
                  </a:cubicBezTo>
                  <a:cubicBezTo>
                    <a:pt x="11" y="1"/>
                    <a:pt x="10" y="1"/>
                    <a:pt x="10" y="1"/>
                  </a:cubicBezTo>
                  <a:cubicBezTo>
                    <a:pt x="9" y="1"/>
                    <a:pt x="9" y="1"/>
                    <a:pt x="9" y="1"/>
                  </a:cubicBezTo>
                  <a:cubicBezTo>
                    <a:pt x="8" y="1"/>
                    <a:pt x="8" y="1"/>
                    <a:pt x="8" y="1"/>
                  </a:cubicBezTo>
                  <a:cubicBezTo>
                    <a:pt x="7" y="1"/>
                    <a:pt x="7" y="1"/>
                    <a:pt x="7" y="0"/>
                  </a:cubicBezTo>
                  <a:cubicBezTo>
                    <a:pt x="7" y="0"/>
                    <a:pt x="7" y="0"/>
                    <a:pt x="6" y="0"/>
                  </a:cubicBezTo>
                  <a:cubicBezTo>
                    <a:pt x="6" y="0"/>
                    <a:pt x="5" y="0"/>
                    <a:pt x="5" y="0"/>
                  </a:cubicBezTo>
                  <a:cubicBezTo>
                    <a:pt x="4" y="0"/>
                    <a:pt x="4" y="0"/>
                    <a:pt x="3"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94" name="Freeform 288"/>
            <p:cNvSpPr>
              <a:spLocks/>
            </p:cNvSpPr>
            <p:nvPr/>
          </p:nvSpPr>
          <p:spPr bwMode="auto">
            <a:xfrm>
              <a:off x="5953126" y="730251"/>
              <a:ext cx="87313" cy="42863"/>
            </a:xfrm>
            <a:custGeom>
              <a:avLst/>
              <a:gdLst>
                <a:gd name="T0" fmla="*/ 1 w 8"/>
                <a:gd name="T1" fmla="*/ 4 h 4"/>
                <a:gd name="T2" fmla="*/ 2 w 8"/>
                <a:gd name="T3" fmla="*/ 4 h 4"/>
                <a:gd name="T4" fmla="*/ 3 w 8"/>
                <a:gd name="T5" fmla="*/ 3 h 4"/>
                <a:gd name="T6" fmla="*/ 5 w 8"/>
                <a:gd name="T7" fmla="*/ 3 h 4"/>
                <a:gd name="T8" fmla="*/ 7 w 8"/>
                <a:gd name="T9" fmla="*/ 3 h 4"/>
                <a:gd name="T10" fmla="*/ 8 w 8"/>
                <a:gd name="T11" fmla="*/ 3 h 4"/>
                <a:gd name="T12" fmla="*/ 8 w 8"/>
                <a:gd name="T13" fmla="*/ 2 h 4"/>
                <a:gd name="T14" fmla="*/ 6 w 8"/>
                <a:gd name="T15" fmla="*/ 2 h 4"/>
                <a:gd name="T16" fmla="*/ 6 w 8"/>
                <a:gd name="T17" fmla="*/ 2 h 4"/>
                <a:gd name="T18" fmla="*/ 4 w 8"/>
                <a:gd name="T19" fmla="*/ 1 h 4"/>
                <a:gd name="T20" fmla="*/ 3 w 8"/>
                <a:gd name="T21" fmla="*/ 1 h 4"/>
                <a:gd name="T22" fmla="*/ 3 w 8"/>
                <a:gd name="T23" fmla="*/ 2 h 4"/>
                <a:gd name="T24" fmla="*/ 3 w 8"/>
                <a:gd name="T25" fmla="*/ 1 h 4"/>
                <a:gd name="T26" fmla="*/ 1 w 8"/>
                <a:gd name="T27" fmla="*/ 1 h 4"/>
                <a:gd name="T28" fmla="*/ 0 w 8"/>
                <a:gd name="T29" fmla="*/ 2 h 4"/>
                <a:gd name="T30" fmla="*/ 0 w 8"/>
                <a:gd name="T31" fmla="*/ 3 h 4"/>
                <a:gd name="T32" fmla="*/ 1 w 8"/>
                <a:gd name="T3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4">
                  <a:moveTo>
                    <a:pt x="1" y="4"/>
                  </a:moveTo>
                  <a:cubicBezTo>
                    <a:pt x="1" y="4"/>
                    <a:pt x="2" y="4"/>
                    <a:pt x="2" y="4"/>
                  </a:cubicBezTo>
                  <a:cubicBezTo>
                    <a:pt x="2" y="4"/>
                    <a:pt x="3" y="3"/>
                    <a:pt x="3" y="3"/>
                  </a:cubicBezTo>
                  <a:cubicBezTo>
                    <a:pt x="4" y="3"/>
                    <a:pt x="4" y="3"/>
                    <a:pt x="5" y="3"/>
                  </a:cubicBezTo>
                  <a:cubicBezTo>
                    <a:pt x="6" y="3"/>
                    <a:pt x="7" y="4"/>
                    <a:pt x="7" y="3"/>
                  </a:cubicBezTo>
                  <a:cubicBezTo>
                    <a:pt x="8" y="3"/>
                    <a:pt x="8" y="3"/>
                    <a:pt x="8" y="3"/>
                  </a:cubicBezTo>
                  <a:cubicBezTo>
                    <a:pt x="8" y="3"/>
                    <a:pt x="8" y="2"/>
                    <a:pt x="8" y="2"/>
                  </a:cubicBezTo>
                  <a:cubicBezTo>
                    <a:pt x="7" y="2"/>
                    <a:pt x="7" y="2"/>
                    <a:pt x="6" y="2"/>
                  </a:cubicBezTo>
                  <a:cubicBezTo>
                    <a:pt x="6" y="2"/>
                    <a:pt x="6" y="2"/>
                    <a:pt x="6" y="2"/>
                  </a:cubicBezTo>
                  <a:cubicBezTo>
                    <a:pt x="5" y="2"/>
                    <a:pt x="5" y="1"/>
                    <a:pt x="4" y="1"/>
                  </a:cubicBezTo>
                  <a:cubicBezTo>
                    <a:pt x="4" y="1"/>
                    <a:pt x="4" y="1"/>
                    <a:pt x="3" y="1"/>
                  </a:cubicBezTo>
                  <a:cubicBezTo>
                    <a:pt x="3" y="1"/>
                    <a:pt x="3" y="2"/>
                    <a:pt x="3" y="2"/>
                  </a:cubicBezTo>
                  <a:cubicBezTo>
                    <a:pt x="2" y="1"/>
                    <a:pt x="3" y="1"/>
                    <a:pt x="3" y="1"/>
                  </a:cubicBezTo>
                  <a:cubicBezTo>
                    <a:pt x="2" y="0"/>
                    <a:pt x="1" y="1"/>
                    <a:pt x="1" y="1"/>
                  </a:cubicBezTo>
                  <a:cubicBezTo>
                    <a:pt x="1" y="1"/>
                    <a:pt x="0" y="2"/>
                    <a:pt x="0" y="2"/>
                  </a:cubicBezTo>
                  <a:cubicBezTo>
                    <a:pt x="0" y="2"/>
                    <a:pt x="0" y="3"/>
                    <a:pt x="0" y="3"/>
                  </a:cubicBezTo>
                  <a:cubicBezTo>
                    <a:pt x="1" y="4"/>
                    <a:pt x="1" y="4"/>
                    <a:pt x="1" y="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95" name="Freeform 289"/>
            <p:cNvSpPr>
              <a:spLocks/>
            </p:cNvSpPr>
            <p:nvPr/>
          </p:nvSpPr>
          <p:spPr bwMode="auto">
            <a:xfrm>
              <a:off x="6708776" y="804864"/>
              <a:ext cx="161925" cy="44450"/>
            </a:xfrm>
            <a:custGeom>
              <a:avLst/>
              <a:gdLst>
                <a:gd name="T0" fmla="*/ 1 w 15"/>
                <a:gd name="T1" fmla="*/ 2 h 4"/>
                <a:gd name="T2" fmla="*/ 1 w 15"/>
                <a:gd name="T3" fmla="*/ 3 h 4"/>
                <a:gd name="T4" fmla="*/ 2 w 15"/>
                <a:gd name="T5" fmla="*/ 3 h 4"/>
                <a:gd name="T6" fmla="*/ 3 w 15"/>
                <a:gd name="T7" fmla="*/ 3 h 4"/>
                <a:gd name="T8" fmla="*/ 4 w 15"/>
                <a:gd name="T9" fmla="*/ 3 h 4"/>
                <a:gd name="T10" fmla="*/ 5 w 15"/>
                <a:gd name="T11" fmla="*/ 4 h 4"/>
                <a:gd name="T12" fmla="*/ 5 w 15"/>
                <a:gd name="T13" fmla="*/ 4 h 4"/>
                <a:gd name="T14" fmla="*/ 5 w 15"/>
                <a:gd name="T15" fmla="*/ 4 h 4"/>
                <a:gd name="T16" fmla="*/ 7 w 15"/>
                <a:gd name="T17" fmla="*/ 4 h 4"/>
                <a:gd name="T18" fmla="*/ 8 w 15"/>
                <a:gd name="T19" fmla="*/ 4 h 4"/>
                <a:gd name="T20" fmla="*/ 10 w 15"/>
                <a:gd name="T21" fmla="*/ 3 h 4"/>
                <a:gd name="T22" fmla="*/ 11 w 15"/>
                <a:gd name="T23" fmla="*/ 3 h 4"/>
                <a:gd name="T24" fmla="*/ 12 w 15"/>
                <a:gd name="T25" fmla="*/ 3 h 4"/>
                <a:gd name="T26" fmla="*/ 13 w 15"/>
                <a:gd name="T27" fmla="*/ 4 h 4"/>
                <a:gd name="T28" fmla="*/ 14 w 15"/>
                <a:gd name="T29" fmla="*/ 3 h 4"/>
                <a:gd name="T30" fmla="*/ 15 w 15"/>
                <a:gd name="T31" fmla="*/ 3 h 4"/>
                <a:gd name="T32" fmla="*/ 15 w 15"/>
                <a:gd name="T33" fmla="*/ 2 h 4"/>
                <a:gd name="T34" fmla="*/ 14 w 15"/>
                <a:gd name="T35" fmla="*/ 2 h 4"/>
                <a:gd name="T36" fmla="*/ 12 w 15"/>
                <a:gd name="T37" fmla="*/ 2 h 4"/>
                <a:gd name="T38" fmla="*/ 11 w 15"/>
                <a:gd name="T39" fmla="*/ 1 h 4"/>
                <a:gd name="T40" fmla="*/ 9 w 15"/>
                <a:gd name="T41" fmla="*/ 1 h 4"/>
                <a:gd name="T42" fmla="*/ 8 w 15"/>
                <a:gd name="T43" fmla="*/ 1 h 4"/>
                <a:gd name="T44" fmla="*/ 7 w 15"/>
                <a:gd name="T45" fmla="*/ 1 h 4"/>
                <a:gd name="T46" fmla="*/ 6 w 15"/>
                <a:gd name="T47" fmla="*/ 1 h 4"/>
                <a:gd name="T48" fmla="*/ 6 w 15"/>
                <a:gd name="T49" fmla="*/ 1 h 4"/>
                <a:gd name="T50" fmla="*/ 6 w 15"/>
                <a:gd name="T51" fmla="*/ 2 h 4"/>
                <a:gd name="T52" fmla="*/ 5 w 15"/>
                <a:gd name="T53" fmla="*/ 1 h 4"/>
                <a:gd name="T54" fmla="*/ 5 w 15"/>
                <a:gd name="T55" fmla="*/ 1 h 4"/>
                <a:gd name="T56" fmla="*/ 3 w 15"/>
                <a:gd name="T57" fmla="*/ 1 h 4"/>
                <a:gd name="T58" fmla="*/ 2 w 15"/>
                <a:gd name="T59" fmla="*/ 0 h 4"/>
                <a:gd name="T60" fmla="*/ 1 w 15"/>
                <a:gd name="T61" fmla="*/ 0 h 4"/>
                <a:gd name="T62" fmla="*/ 0 w 15"/>
                <a:gd name="T63" fmla="*/ 1 h 4"/>
                <a:gd name="T64" fmla="*/ 1 w 15"/>
                <a:gd name="T6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4">
                  <a:moveTo>
                    <a:pt x="1" y="2"/>
                  </a:moveTo>
                  <a:cubicBezTo>
                    <a:pt x="1" y="2"/>
                    <a:pt x="1" y="2"/>
                    <a:pt x="1" y="3"/>
                  </a:cubicBezTo>
                  <a:cubicBezTo>
                    <a:pt x="1" y="3"/>
                    <a:pt x="2" y="3"/>
                    <a:pt x="2" y="3"/>
                  </a:cubicBezTo>
                  <a:cubicBezTo>
                    <a:pt x="2" y="3"/>
                    <a:pt x="3" y="3"/>
                    <a:pt x="3" y="3"/>
                  </a:cubicBezTo>
                  <a:cubicBezTo>
                    <a:pt x="3" y="3"/>
                    <a:pt x="3" y="3"/>
                    <a:pt x="4" y="3"/>
                  </a:cubicBezTo>
                  <a:cubicBezTo>
                    <a:pt x="4" y="3"/>
                    <a:pt x="4" y="3"/>
                    <a:pt x="5" y="4"/>
                  </a:cubicBezTo>
                  <a:cubicBezTo>
                    <a:pt x="5" y="4"/>
                    <a:pt x="5" y="4"/>
                    <a:pt x="5" y="4"/>
                  </a:cubicBezTo>
                  <a:cubicBezTo>
                    <a:pt x="5" y="4"/>
                    <a:pt x="5" y="4"/>
                    <a:pt x="5" y="4"/>
                  </a:cubicBezTo>
                  <a:cubicBezTo>
                    <a:pt x="6" y="4"/>
                    <a:pt x="6" y="4"/>
                    <a:pt x="7" y="4"/>
                  </a:cubicBezTo>
                  <a:cubicBezTo>
                    <a:pt x="7" y="4"/>
                    <a:pt x="8" y="4"/>
                    <a:pt x="8" y="4"/>
                  </a:cubicBezTo>
                  <a:cubicBezTo>
                    <a:pt x="9" y="4"/>
                    <a:pt x="9" y="4"/>
                    <a:pt x="10" y="3"/>
                  </a:cubicBezTo>
                  <a:cubicBezTo>
                    <a:pt x="10" y="3"/>
                    <a:pt x="10" y="3"/>
                    <a:pt x="11" y="3"/>
                  </a:cubicBezTo>
                  <a:cubicBezTo>
                    <a:pt x="11" y="3"/>
                    <a:pt x="12" y="3"/>
                    <a:pt x="12" y="3"/>
                  </a:cubicBezTo>
                  <a:cubicBezTo>
                    <a:pt x="12" y="4"/>
                    <a:pt x="13" y="4"/>
                    <a:pt x="13" y="4"/>
                  </a:cubicBezTo>
                  <a:cubicBezTo>
                    <a:pt x="13" y="4"/>
                    <a:pt x="14" y="4"/>
                    <a:pt x="14" y="3"/>
                  </a:cubicBezTo>
                  <a:cubicBezTo>
                    <a:pt x="14" y="3"/>
                    <a:pt x="15" y="3"/>
                    <a:pt x="15" y="3"/>
                  </a:cubicBezTo>
                  <a:cubicBezTo>
                    <a:pt x="15" y="3"/>
                    <a:pt x="15" y="2"/>
                    <a:pt x="15" y="2"/>
                  </a:cubicBezTo>
                  <a:cubicBezTo>
                    <a:pt x="14" y="2"/>
                    <a:pt x="14" y="2"/>
                    <a:pt x="14" y="2"/>
                  </a:cubicBezTo>
                  <a:cubicBezTo>
                    <a:pt x="13" y="2"/>
                    <a:pt x="13" y="2"/>
                    <a:pt x="12" y="2"/>
                  </a:cubicBezTo>
                  <a:cubicBezTo>
                    <a:pt x="12" y="2"/>
                    <a:pt x="11" y="2"/>
                    <a:pt x="11" y="1"/>
                  </a:cubicBezTo>
                  <a:cubicBezTo>
                    <a:pt x="10" y="1"/>
                    <a:pt x="10" y="1"/>
                    <a:pt x="9" y="1"/>
                  </a:cubicBezTo>
                  <a:cubicBezTo>
                    <a:pt x="9" y="1"/>
                    <a:pt x="8" y="1"/>
                    <a:pt x="8" y="1"/>
                  </a:cubicBezTo>
                  <a:cubicBezTo>
                    <a:pt x="7" y="1"/>
                    <a:pt x="7" y="1"/>
                    <a:pt x="7" y="1"/>
                  </a:cubicBezTo>
                  <a:cubicBezTo>
                    <a:pt x="6" y="1"/>
                    <a:pt x="6" y="0"/>
                    <a:pt x="6" y="1"/>
                  </a:cubicBezTo>
                  <a:cubicBezTo>
                    <a:pt x="6" y="1"/>
                    <a:pt x="6" y="1"/>
                    <a:pt x="6" y="1"/>
                  </a:cubicBezTo>
                  <a:cubicBezTo>
                    <a:pt x="6" y="1"/>
                    <a:pt x="6" y="2"/>
                    <a:pt x="6" y="2"/>
                  </a:cubicBezTo>
                  <a:cubicBezTo>
                    <a:pt x="6" y="2"/>
                    <a:pt x="6" y="2"/>
                    <a:pt x="5" y="1"/>
                  </a:cubicBezTo>
                  <a:cubicBezTo>
                    <a:pt x="5" y="1"/>
                    <a:pt x="5" y="1"/>
                    <a:pt x="5" y="1"/>
                  </a:cubicBezTo>
                  <a:cubicBezTo>
                    <a:pt x="4" y="1"/>
                    <a:pt x="4" y="1"/>
                    <a:pt x="3" y="1"/>
                  </a:cubicBezTo>
                  <a:cubicBezTo>
                    <a:pt x="3" y="1"/>
                    <a:pt x="3" y="1"/>
                    <a:pt x="2" y="0"/>
                  </a:cubicBezTo>
                  <a:cubicBezTo>
                    <a:pt x="2" y="0"/>
                    <a:pt x="1" y="0"/>
                    <a:pt x="1" y="0"/>
                  </a:cubicBezTo>
                  <a:cubicBezTo>
                    <a:pt x="1" y="1"/>
                    <a:pt x="0" y="1"/>
                    <a:pt x="0" y="1"/>
                  </a:cubicBezTo>
                  <a:cubicBezTo>
                    <a:pt x="0" y="1"/>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96" name="Freeform 290"/>
            <p:cNvSpPr>
              <a:spLocks/>
            </p:cNvSpPr>
            <p:nvPr/>
          </p:nvSpPr>
          <p:spPr bwMode="auto">
            <a:xfrm>
              <a:off x="6892926" y="827089"/>
              <a:ext cx="96838" cy="33338"/>
            </a:xfrm>
            <a:custGeom>
              <a:avLst/>
              <a:gdLst>
                <a:gd name="T0" fmla="*/ 0 w 9"/>
                <a:gd name="T1" fmla="*/ 1 h 3"/>
                <a:gd name="T2" fmla="*/ 1 w 9"/>
                <a:gd name="T3" fmla="*/ 1 h 3"/>
                <a:gd name="T4" fmla="*/ 2 w 9"/>
                <a:gd name="T5" fmla="*/ 1 h 3"/>
                <a:gd name="T6" fmla="*/ 4 w 9"/>
                <a:gd name="T7" fmla="*/ 1 h 3"/>
                <a:gd name="T8" fmla="*/ 5 w 9"/>
                <a:gd name="T9" fmla="*/ 2 h 3"/>
                <a:gd name="T10" fmla="*/ 6 w 9"/>
                <a:gd name="T11" fmla="*/ 2 h 3"/>
                <a:gd name="T12" fmla="*/ 7 w 9"/>
                <a:gd name="T13" fmla="*/ 2 h 3"/>
                <a:gd name="T14" fmla="*/ 9 w 9"/>
                <a:gd name="T15" fmla="*/ 2 h 3"/>
                <a:gd name="T16" fmla="*/ 9 w 9"/>
                <a:gd name="T17" fmla="*/ 1 h 3"/>
                <a:gd name="T18" fmla="*/ 8 w 9"/>
                <a:gd name="T19" fmla="*/ 1 h 3"/>
                <a:gd name="T20" fmla="*/ 7 w 9"/>
                <a:gd name="T21" fmla="*/ 1 h 3"/>
                <a:gd name="T22" fmla="*/ 6 w 9"/>
                <a:gd name="T23" fmla="*/ 1 h 3"/>
                <a:gd name="T24" fmla="*/ 4 w 9"/>
                <a:gd name="T25" fmla="*/ 0 h 3"/>
                <a:gd name="T26" fmla="*/ 3 w 9"/>
                <a:gd name="T27" fmla="*/ 0 h 3"/>
                <a:gd name="T28" fmla="*/ 2 w 9"/>
                <a:gd name="T29" fmla="*/ 0 h 3"/>
                <a:gd name="T30" fmla="*/ 1 w 9"/>
                <a:gd name="T31" fmla="*/ 1 h 3"/>
                <a:gd name="T32" fmla="*/ 0 w 9"/>
                <a:gd name="T33" fmla="*/ 0 h 3"/>
                <a:gd name="T34" fmla="*/ 0 w 9"/>
                <a:gd name="T35" fmla="*/ 0 h 3"/>
                <a:gd name="T36" fmla="*/ 0 w 9"/>
                <a:gd name="T3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3">
                  <a:moveTo>
                    <a:pt x="0" y="1"/>
                  </a:moveTo>
                  <a:cubicBezTo>
                    <a:pt x="0" y="1"/>
                    <a:pt x="1" y="1"/>
                    <a:pt x="1" y="1"/>
                  </a:cubicBezTo>
                  <a:cubicBezTo>
                    <a:pt x="2" y="1"/>
                    <a:pt x="2" y="1"/>
                    <a:pt x="2" y="1"/>
                  </a:cubicBezTo>
                  <a:cubicBezTo>
                    <a:pt x="3" y="1"/>
                    <a:pt x="3" y="1"/>
                    <a:pt x="4" y="1"/>
                  </a:cubicBezTo>
                  <a:cubicBezTo>
                    <a:pt x="4" y="2"/>
                    <a:pt x="5" y="2"/>
                    <a:pt x="5" y="2"/>
                  </a:cubicBezTo>
                  <a:cubicBezTo>
                    <a:pt x="5" y="2"/>
                    <a:pt x="6" y="2"/>
                    <a:pt x="6" y="2"/>
                  </a:cubicBezTo>
                  <a:cubicBezTo>
                    <a:pt x="7" y="2"/>
                    <a:pt x="7" y="2"/>
                    <a:pt x="7" y="2"/>
                  </a:cubicBezTo>
                  <a:cubicBezTo>
                    <a:pt x="8" y="2"/>
                    <a:pt x="9" y="3"/>
                    <a:pt x="9" y="2"/>
                  </a:cubicBezTo>
                  <a:cubicBezTo>
                    <a:pt x="9" y="2"/>
                    <a:pt x="9" y="1"/>
                    <a:pt x="9" y="1"/>
                  </a:cubicBezTo>
                  <a:cubicBezTo>
                    <a:pt x="9" y="1"/>
                    <a:pt x="8" y="1"/>
                    <a:pt x="8" y="1"/>
                  </a:cubicBezTo>
                  <a:cubicBezTo>
                    <a:pt x="7" y="1"/>
                    <a:pt x="7" y="1"/>
                    <a:pt x="7" y="1"/>
                  </a:cubicBezTo>
                  <a:cubicBezTo>
                    <a:pt x="6" y="1"/>
                    <a:pt x="6" y="1"/>
                    <a:pt x="6" y="1"/>
                  </a:cubicBezTo>
                  <a:cubicBezTo>
                    <a:pt x="5" y="1"/>
                    <a:pt x="5" y="0"/>
                    <a:pt x="4" y="0"/>
                  </a:cubicBezTo>
                  <a:cubicBezTo>
                    <a:pt x="4" y="0"/>
                    <a:pt x="4" y="0"/>
                    <a:pt x="3" y="0"/>
                  </a:cubicBezTo>
                  <a:cubicBezTo>
                    <a:pt x="3" y="0"/>
                    <a:pt x="3" y="0"/>
                    <a:pt x="2" y="0"/>
                  </a:cubicBezTo>
                  <a:cubicBezTo>
                    <a:pt x="2" y="0"/>
                    <a:pt x="2" y="1"/>
                    <a:pt x="1" y="1"/>
                  </a:cubicBezTo>
                  <a:cubicBezTo>
                    <a:pt x="1" y="1"/>
                    <a:pt x="1" y="0"/>
                    <a:pt x="0" y="0"/>
                  </a:cubicBezTo>
                  <a:cubicBezTo>
                    <a:pt x="0" y="0"/>
                    <a:pt x="0" y="0"/>
                    <a:pt x="0" y="0"/>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97" name="Freeform 291"/>
            <p:cNvSpPr>
              <a:spLocks/>
            </p:cNvSpPr>
            <p:nvPr/>
          </p:nvSpPr>
          <p:spPr bwMode="auto">
            <a:xfrm>
              <a:off x="5921376" y="784226"/>
              <a:ext cx="11113" cy="11113"/>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1" y="1"/>
                  </a:cubicBezTo>
                  <a:cubicBezTo>
                    <a:pt x="1" y="1"/>
                    <a:pt x="1" y="1"/>
                    <a:pt x="1" y="0"/>
                  </a:cubicBezTo>
                  <a:cubicBezTo>
                    <a:pt x="1"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98" name="Freeform 292"/>
            <p:cNvSpPr>
              <a:spLocks/>
            </p:cNvSpPr>
            <p:nvPr/>
          </p:nvSpPr>
          <p:spPr bwMode="auto">
            <a:xfrm>
              <a:off x="6688139" y="815976"/>
              <a:ext cx="11113" cy="22225"/>
            </a:xfrm>
            <a:custGeom>
              <a:avLst/>
              <a:gdLst>
                <a:gd name="T0" fmla="*/ 1 w 1"/>
                <a:gd name="T1" fmla="*/ 2 h 2"/>
                <a:gd name="T2" fmla="*/ 1 w 1"/>
                <a:gd name="T3" fmla="*/ 2 h 2"/>
                <a:gd name="T4" fmla="*/ 1 w 1"/>
                <a:gd name="T5" fmla="*/ 1 h 2"/>
                <a:gd name="T6" fmla="*/ 1 w 1"/>
                <a:gd name="T7" fmla="*/ 1 h 2"/>
                <a:gd name="T8" fmla="*/ 1 w 1"/>
                <a:gd name="T9" fmla="*/ 1 h 2"/>
                <a:gd name="T10" fmla="*/ 0 w 1"/>
                <a:gd name="T11" fmla="*/ 1 h 2"/>
                <a:gd name="T12" fmla="*/ 0 w 1"/>
                <a:gd name="T13" fmla="*/ 1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2"/>
                    <a:pt x="1" y="2"/>
                    <a:pt x="1" y="2"/>
                  </a:cubicBezTo>
                  <a:cubicBezTo>
                    <a:pt x="1" y="2"/>
                    <a:pt x="1" y="2"/>
                    <a:pt x="1" y="1"/>
                  </a:cubicBezTo>
                  <a:cubicBezTo>
                    <a:pt x="1" y="1"/>
                    <a:pt x="1" y="1"/>
                    <a:pt x="1" y="1"/>
                  </a:cubicBezTo>
                  <a:cubicBezTo>
                    <a:pt x="1" y="1"/>
                    <a:pt x="1" y="1"/>
                    <a:pt x="1" y="1"/>
                  </a:cubicBezTo>
                  <a:cubicBezTo>
                    <a:pt x="0" y="1"/>
                    <a:pt x="0" y="0"/>
                    <a:pt x="0" y="1"/>
                  </a:cubicBezTo>
                  <a:cubicBezTo>
                    <a:pt x="0" y="1"/>
                    <a:pt x="0" y="1"/>
                    <a:pt x="0" y="1"/>
                  </a:cubicBezTo>
                  <a:cubicBezTo>
                    <a:pt x="0" y="1"/>
                    <a:pt x="0"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299" name="Freeform 293"/>
            <p:cNvSpPr>
              <a:spLocks/>
            </p:cNvSpPr>
            <p:nvPr/>
          </p:nvSpPr>
          <p:spPr bwMode="auto">
            <a:xfrm>
              <a:off x="6827839" y="860426"/>
              <a:ext cx="22225" cy="9525"/>
            </a:xfrm>
            <a:custGeom>
              <a:avLst/>
              <a:gdLst>
                <a:gd name="T0" fmla="*/ 0 w 2"/>
                <a:gd name="T1" fmla="*/ 0 h 1"/>
                <a:gd name="T2" fmla="*/ 0 w 2"/>
                <a:gd name="T3" fmla="*/ 1 h 1"/>
                <a:gd name="T4" fmla="*/ 1 w 2"/>
                <a:gd name="T5" fmla="*/ 1 h 1"/>
                <a:gd name="T6" fmla="*/ 2 w 2"/>
                <a:gd name="T7" fmla="*/ 1 h 1"/>
                <a:gd name="T8" fmla="*/ 1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1"/>
                  </a:cubicBezTo>
                  <a:cubicBezTo>
                    <a:pt x="1" y="1"/>
                    <a:pt x="1" y="1"/>
                    <a:pt x="1" y="1"/>
                  </a:cubicBezTo>
                  <a:cubicBezTo>
                    <a:pt x="1" y="1"/>
                    <a:pt x="2" y="1"/>
                    <a:pt x="2" y="1"/>
                  </a:cubicBezTo>
                  <a:cubicBezTo>
                    <a:pt x="2" y="0"/>
                    <a:pt x="1" y="0"/>
                    <a:pt x="1" y="0"/>
                  </a:cubicBezTo>
                  <a:cubicBezTo>
                    <a:pt x="1"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00" name="Freeform 294"/>
            <p:cNvSpPr>
              <a:spLocks/>
            </p:cNvSpPr>
            <p:nvPr/>
          </p:nvSpPr>
          <p:spPr bwMode="auto">
            <a:xfrm>
              <a:off x="6850064" y="869951"/>
              <a:ext cx="74613" cy="22225"/>
            </a:xfrm>
            <a:custGeom>
              <a:avLst/>
              <a:gdLst>
                <a:gd name="T0" fmla="*/ 1 w 7"/>
                <a:gd name="T1" fmla="*/ 0 h 2"/>
                <a:gd name="T2" fmla="*/ 1 w 7"/>
                <a:gd name="T3" fmla="*/ 0 h 2"/>
                <a:gd name="T4" fmla="*/ 0 w 7"/>
                <a:gd name="T5" fmla="*/ 1 h 2"/>
                <a:gd name="T6" fmla="*/ 1 w 7"/>
                <a:gd name="T7" fmla="*/ 1 h 2"/>
                <a:gd name="T8" fmla="*/ 2 w 7"/>
                <a:gd name="T9" fmla="*/ 1 h 2"/>
                <a:gd name="T10" fmla="*/ 3 w 7"/>
                <a:gd name="T11" fmla="*/ 1 h 2"/>
                <a:gd name="T12" fmla="*/ 4 w 7"/>
                <a:gd name="T13" fmla="*/ 1 h 2"/>
                <a:gd name="T14" fmla="*/ 5 w 7"/>
                <a:gd name="T15" fmla="*/ 2 h 2"/>
                <a:gd name="T16" fmla="*/ 7 w 7"/>
                <a:gd name="T17" fmla="*/ 1 h 2"/>
                <a:gd name="T18" fmla="*/ 6 w 7"/>
                <a:gd name="T19" fmla="*/ 1 h 2"/>
                <a:gd name="T20" fmla="*/ 5 w 7"/>
                <a:gd name="T21" fmla="*/ 1 h 2"/>
                <a:gd name="T22" fmla="*/ 3 w 7"/>
                <a:gd name="T23" fmla="*/ 0 h 2"/>
                <a:gd name="T24" fmla="*/ 2 w 7"/>
                <a:gd name="T25" fmla="*/ 0 h 2"/>
                <a:gd name="T26" fmla="*/ 1 w 7"/>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
                  <a:moveTo>
                    <a:pt x="1" y="0"/>
                  </a:moveTo>
                  <a:cubicBezTo>
                    <a:pt x="1" y="0"/>
                    <a:pt x="1" y="0"/>
                    <a:pt x="1" y="0"/>
                  </a:cubicBezTo>
                  <a:cubicBezTo>
                    <a:pt x="0" y="0"/>
                    <a:pt x="0" y="1"/>
                    <a:pt x="0" y="1"/>
                  </a:cubicBezTo>
                  <a:cubicBezTo>
                    <a:pt x="0" y="1"/>
                    <a:pt x="1" y="1"/>
                    <a:pt x="1" y="1"/>
                  </a:cubicBezTo>
                  <a:cubicBezTo>
                    <a:pt x="1" y="1"/>
                    <a:pt x="1" y="1"/>
                    <a:pt x="2" y="1"/>
                  </a:cubicBezTo>
                  <a:cubicBezTo>
                    <a:pt x="2" y="1"/>
                    <a:pt x="3" y="1"/>
                    <a:pt x="3" y="1"/>
                  </a:cubicBezTo>
                  <a:cubicBezTo>
                    <a:pt x="3" y="1"/>
                    <a:pt x="4" y="1"/>
                    <a:pt x="4" y="1"/>
                  </a:cubicBezTo>
                  <a:cubicBezTo>
                    <a:pt x="4" y="2"/>
                    <a:pt x="5" y="2"/>
                    <a:pt x="5" y="2"/>
                  </a:cubicBezTo>
                  <a:cubicBezTo>
                    <a:pt x="6" y="2"/>
                    <a:pt x="7" y="2"/>
                    <a:pt x="7" y="1"/>
                  </a:cubicBezTo>
                  <a:cubicBezTo>
                    <a:pt x="7" y="1"/>
                    <a:pt x="6" y="1"/>
                    <a:pt x="6" y="1"/>
                  </a:cubicBezTo>
                  <a:cubicBezTo>
                    <a:pt x="6" y="1"/>
                    <a:pt x="5" y="1"/>
                    <a:pt x="5" y="1"/>
                  </a:cubicBezTo>
                  <a:cubicBezTo>
                    <a:pt x="4" y="1"/>
                    <a:pt x="4" y="0"/>
                    <a:pt x="3" y="0"/>
                  </a:cubicBezTo>
                  <a:cubicBezTo>
                    <a:pt x="3" y="0"/>
                    <a:pt x="3" y="0"/>
                    <a:pt x="2" y="0"/>
                  </a:cubicBezTo>
                  <a:cubicBezTo>
                    <a:pt x="2" y="0"/>
                    <a:pt x="2"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01" name="Freeform 295"/>
            <p:cNvSpPr>
              <a:spLocks/>
            </p:cNvSpPr>
            <p:nvPr/>
          </p:nvSpPr>
          <p:spPr bwMode="auto">
            <a:xfrm>
              <a:off x="7551739" y="968376"/>
              <a:ext cx="11113" cy="9525"/>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1" y="1"/>
                    <a:pt x="1" y="1"/>
                    <a:pt x="1" y="1"/>
                  </a:cubicBezTo>
                  <a:cubicBezTo>
                    <a:pt x="1" y="1"/>
                    <a:pt x="1" y="0"/>
                    <a:pt x="1" y="0"/>
                  </a:cubicBezTo>
                  <a:cubicBezTo>
                    <a:pt x="1" y="0"/>
                    <a:pt x="0" y="0"/>
                    <a:pt x="0" y="0"/>
                  </a:cubicBezTo>
                  <a:cubicBezTo>
                    <a:pt x="0" y="0"/>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02" name="Freeform 296"/>
            <p:cNvSpPr>
              <a:spLocks/>
            </p:cNvSpPr>
            <p:nvPr/>
          </p:nvSpPr>
          <p:spPr bwMode="auto">
            <a:xfrm>
              <a:off x="8004176" y="1377951"/>
              <a:ext cx="22225" cy="33338"/>
            </a:xfrm>
            <a:custGeom>
              <a:avLst/>
              <a:gdLst>
                <a:gd name="T0" fmla="*/ 0 w 2"/>
                <a:gd name="T1" fmla="*/ 1 h 3"/>
                <a:gd name="T2" fmla="*/ 1 w 2"/>
                <a:gd name="T3" fmla="*/ 1 h 3"/>
                <a:gd name="T4" fmla="*/ 1 w 2"/>
                <a:gd name="T5" fmla="*/ 2 h 3"/>
                <a:gd name="T6" fmla="*/ 2 w 2"/>
                <a:gd name="T7" fmla="*/ 2 h 3"/>
                <a:gd name="T8" fmla="*/ 2 w 2"/>
                <a:gd name="T9" fmla="*/ 1 h 3"/>
                <a:gd name="T10" fmla="*/ 1 w 2"/>
                <a:gd name="T11" fmla="*/ 1 h 3"/>
                <a:gd name="T12" fmla="*/ 0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1"/>
                  </a:moveTo>
                  <a:cubicBezTo>
                    <a:pt x="0" y="1"/>
                    <a:pt x="0" y="1"/>
                    <a:pt x="1" y="1"/>
                  </a:cubicBezTo>
                  <a:cubicBezTo>
                    <a:pt x="1" y="2"/>
                    <a:pt x="1" y="2"/>
                    <a:pt x="1" y="2"/>
                  </a:cubicBezTo>
                  <a:cubicBezTo>
                    <a:pt x="2" y="2"/>
                    <a:pt x="2" y="3"/>
                    <a:pt x="2" y="2"/>
                  </a:cubicBezTo>
                  <a:cubicBezTo>
                    <a:pt x="2" y="2"/>
                    <a:pt x="2" y="2"/>
                    <a:pt x="2" y="1"/>
                  </a:cubicBezTo>
                  <a:cubicBezTo>
                    <a:pt x="2" y="1"/>
                    <a:pt x="1" y="1"/>
                    <a:pt x="1" y="1"/>
                  </a:cubicBezTo>
                  <a:cubicBezTo>
                    <a:pt x="1" y="1"/>
                    <a:pt x="1" y="0"/>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03" name="Freeform 297"/>
            <p:cNvSpPr>
              <a:spLocks/>
            </p:cNvSpPr>
            <p:nvPr/>
          </p:nvSpPr>
          <p:spPr bwMode="auto">
            <a:xfrm>
              <a:off x="8048626" y="1389064"/>
              <a:ext cx="20638" cy="22225"/>
            </a:xfrm>
            <a:custGeom>
              <a:avLst/>
              <a:gdLst>
                <a:gd name="T0" fmla="*/ 0 w 2"/>
                <a:gd name="T1" fmla="*/ 0 h 2"/>
                <a:gd name="T2" fmla="*/ 0 w 2"/>
                <a:gd name="T3" fmla="*/ 1 h 2"/>
                <a:gd name="T4" fmla="*/ 1 w 2"/>
                <a:gd name="T5" fmla="*/ 1 h 2"/>
                <a:gd name="T6" fmla="*/ 1 w 2"/>
                <a:gd name="T7" fmla="*/ 1 h 2"/>
                <a:gd name="T8" fmla="*/ 2 w 2"/>
                <a:gd name="T9" fmla="*/ 2 h 2"/>
                <a:gd name="T10" fmla="*/ 1 w 2"/>
                <a:gd name="T11" fmla="*/ 1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0"/>
                    <a:pt x="0" y="1"/>
                    <a:pt x="0" y="1"/>
                  </a:cubicBezTo>
                  <a:cubicBezTo>
                    <a:pt x="1" y="1"/>
                    <a:pt x="1" y="1"/>
                    <a:pt x="1" y="1"/>
                  </a:cubicBezTo>
                  <a:cubicBezTo>
                    <a:pt x="1" y="1"/>
                    <a:pt x="1" y="1"/>
                    <a:pt x="1" y="1"/>
                  </a:cubicBezTo>
                  <a:cubicBezTo>
                    <a:pt x="1" y="2"/>
                    <a:pt x="1" y="2"/>
                    <a:pt x="2" y="2"/>
                  </a:cubicBezTo>
                  <a:cubicBezTo>
                    <a:pt x="2" y="2"/>
                    <a:pt x="1" y="1"/>
                    <a:pt x="1" y="1"/>
                  </a:cubicBezTo>
                  <a:cubicBezTo>
                    <a:pt x="1" y="0"/>
                    <a:pt x="1"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04" name="Freeform 298"/>
            <p:cNvSpPr>
              <a:spLocks/>
            </p:cNvSpPr>
            <p:nvPr/>
          </p:nvSpPr>
          <p:spPr bwMode="auto">
            <a:xfrm>
              <a:off x="8220076" y="1454151"/>
              <a:ext cx="33338" cy="11113"/>
            </a:xfrm>
            <a:custGeom>
              <a:avLst/>
              <a:gdLst>
                <a:gd name="T0" fmla="*/ 1 w 3"/>
                <a:gd name="T1" fmla="*/ 1 h 1"/>
                <a:gd name="T2" fmla="*/ 2 w 3"/>
                <a:gd name="T3" fmla="*/ 1 h 1"/>
                <a:gd name="T4" fmla="*/ 2 w 3"/>
                <a:gd name="T5" fmla="*/ 1 h 1"/>
                <a:gd name="T6" fmla="*/ 3 w 3"/>
                <a:gd name="T7" fmla="*/ 0 h 1"/>
                <a:gd name="T8" fmla="*/ 2 w 3"/>
                <a:gd name="T9" fmla="*/ 0 h 1"/>
                <a:gd name="T10" fmla="*/ 1 w 3"/>
                <a:gd name="T11" fmla="*/ 0 h 1"/>
                <a:gd name="T12" fmla="*/ 1 w 3"/>
                <a:gd name="T13" fmla="*/ 0 h 1"/>
                <a:gd name="T14" fmla="*/ 1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1" y="1"/>
                  </a:moveTo>
                  <a:cubicBezTo>
                    <a:pt x="1" y="1"/>
                    <a:pt x="2" y="1"/>
                    <a:pt x="2" y="1"/>
                  </a:cubicBezTo>
                  <a:cubicBezTo>
                    <a:pt x="2" y="1"/>
                    <a:pt x="2" y="1"/>
                    <a:pt x="2" y="1"/>
                  </a:cubicBezTo>
                  <a:cubicBezTo>
                    <a:pt x="2" y="0"/>
                    <a:pt x="3" y="0"/>
                    <a:pt x="3" y="0"/>
                  </a:cubicBezTo>
                  <a:cubicBezTo>
                    <a:pt x="3" y="0"/>
                    <a:pt x="2" y="0"/>
                    <a:pt x="2" y="0"/>
                  </a:cubicBezTo>
                  <a:cubicBezTo>
                    <a:pt x="2" y="0"/>
                    <a:pt x="1" y="0"/>
                    <a:pt x="1" y="0"/>
                  </a:cubicBezTo>
                  <a:cubicBezTo>
                    <a:pt x="1" y="0"/>
                    <a:pt x="1" y="0"/>
                    <a:pt x="1" y="0"/>
                  </a:cubicBezTo>
                  <a:cubicBezTo>
                    <a:pt x="0" y="0"/>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05" name="Freeform 299"/>
            <p:cNvSpPr>
              <a:spLocks/>
            </p:cNvSpPr>
            <p:nvPr/>
          </p:nvSpPr>
          <p:spPr bwMode="auto">
            <a:xfrm>
              <a:off x="8264526" y="1465264"/>
              <a:ext cx="9525" cy="11113"/>
            </a:xfrm>
            <a:custGeom>
              <a:avLst/>
              <a:gdLst>
                <a:gd name="T0" fmla="*/ 1 w 1"/>
                <a:gd name="T1" fmla="*/ 1 h 1"/>
                <a:gd name="T2" fmla="*/ 1 w 1"/>
                <a:gd name="T3" fmla="*/ 0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0"/>
                    <a:pt x="1" y="0"/>
                  </a:cubicBezTo>
                  <a:cubicBezTo>
                    <a:pt x="1" y="0"/>
                    <a:pt x="0" y="0"/>
                    <a:pt x="0" y="0"/>
                  </a:cubicBezTo>
                  <a:cubicBezTo>
                    <a:pt x="0" y="0"/>
                    <a:pt x="0" y="0"/>
                    <a:pt x="0" y="0"/>
                  </a:cubicBezTo>
                  <a:cubicBezTo>
                    <a:pt x="0"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06" name="Freeform 300"/>
            <p:cNvSpPr>
              <a:spLocks/>
            </p:cNvSpPr>
            <p:nvPr/>
          </p:nvSpPr>
          <p:spPr bwMode="auto">
            <a:xfrm>
              <a:off x="8372476" y="1476376"/>
              <a:ext cx="9525" cy="11113"/>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0" y="0"/>
                  </a:cubicBezTo>
                  <a:cubicBezTo>
                    <a:pt x="0" y="0"/>
                    <a:pt x="0" y="1"/>
                    <a:pt x="0" y="1"/>
                  </a:cubicBezTo>
                  <a:cubicBezTo>
                    <a:pt x="0" y="1"/>
                    <a:pt x="0"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07" name="Freeform 301"/>
            <p:cNvSpPr>
              <a:spLocks/>
            </p:cNvSpPr>
            <p:nvPr/>
          </p:nvSpPr>
          <p:spPr bwMode="auto">
            <a:xfrm>
              <a:off x="7886701" y="1508126"/>
              <a:ext cx="9525" cy="11113"/>
            </a:xfrm>
            <a:custGeom>
              <a:avLst/>
              <a:gdLst>
                <a:gd name="T0" fmla="*/ 0 w 1"/>
                <a:gd name="T1" fmla="*/ 0 h 1"/>
                <a:gd name="T2" fmla="*/ 0 w 1"/>
                <a:gd name="T3" fmla="*/ 1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0" y="1"/>
                    <a:pt x="0" y="1"/>
                  </a:cubicBezTo>
                  <a:cubicBezTo>
                    <a:pt x="0" y="0"/>
                    <a:pt x="1" y="0"/>
                    <a:pt x="1" y="0"/>
                  </a:cubicBezTo>
                  <a:cubicBezTo>
                    <a:pt x="1"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08" name="Freeform 302"/>
            <p:cNvSpPr>
              <a:spLocks/>
            </p:cNvSpPr>
            <p:nvPr/>
          </p:nvSpPr>
          <p:spPr bwMode="auto">
            <a:xfrm>
              <a:off x="7886701" y="1519239"/>
              <a:ext cx="31750" cy="22225"/>
            </a:xfrm>
            <a:custGeom>
              <a:avLst/>
              <a:gdLst>
                <a:gd name="T0" fmla="*/ 2 w 3"/>
                <a:gd name="T1" fmla="*/ 1 h 2"/>
                <a:gd name="T2" fmla="*/ 2 w 3"/>
                <a:gd name="T3" fmla="*/ 0 h 2"/>
                <a:gd name="T4" fmla="*/ 2 w 3"/>
                <a:gd name="T5" fmla="*/ 0 h 2"/>
                <a:gd name="T6" fmla="*/ 1 w 3"/>
                <a:gd name="T7" fmla="*/ 0 h 2"/>
                <a:gd name="T8" fmla="*/ 1 w 3"/>
                <a:gd name="T9" fmla="*/ 1 h 2"/>
                <a:gd name="T10" fmla="*/ 1 w 3"/>
                <a:gd name="T11" fmla="*/ 2 h 2"/>
                <a:gd name="T12" fmla="*/ 1 w 3"/>
                <a:gd name="T13" fmla="*/ 2 h 2"/>
                <a:gd name="T14" fmla="*/ 2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1"/>
                  </a:moveTo>
                  <a:cubicBezTo>
                    <a:pt x="3" y="1"/>
                    <a:pt x="2" y="1"/>
                    <a:pt x="2" y="0"/>
                  </a:cubicBezTo>
                  <a:cubicBezTo>
                    <a:pt x="2" y="0"/>
                    <a:pt x="2" y="0"/>
                    <a:pt x="2" y="0"/>
                  </a:cubicBezTo>
                  <a:cubicBezTo>
                    <a:pt x="1" y="0"/>
                    <a:pt x="1" y="0"/>
                    <a:pt x="1" y="0"/>
                  </a:cubicBezTo>
                  <a:cubicBezTo>
                    <a:pt x="1" y="0"/>
                    <a:pt x="1" y="1"/>
                    <a:pt x="1" y="1"/>
                  </a:cubicBezTo>
                  <a:cubicBezTo>
                    <a:pt x="1" y="1"/>
                    <a:pt x="0" y="2"/>
                    <a:pt x="1" y="2"/>
                  </a:cubicBezTo>
                  <a:cubicBezTo>
                    <a:pt x="1" y="2"/>
                    <a:pt x="1" y="2"/>
                    <a:pt x="1" y="2"/>
                  </a:cubicBezTo>
                  <a:cubicBezTo>
                    <a:pt x="2" y="1"/>
                    <a:pt x="2" y="2"/>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09" name="Freeform 303"/>
            <p:cNvSpPr>
              <a:spLocks/>
            </p:cNvSpPr>
            <p:nvPr/>
          </p:nvSpPr>
          <p:spPr bwMode="auto">
            <a:xfrm>
              <a:off x="7896226" y="1550989"/>
              <a:ext cx="11113" cy="11113"/>
            </a:xfrm>
            <a:custGeom>
              <a:avLst/>
              <a:gdLst>
                <a:gd name="T0" fmla="*/ 0 w 1"/>
                <a:gd name="T1" fmla="*/ 0 h 1"/>
                <a:gd name="T2" fmla="*/ 0 w 1"/>
                <a:gd name="T3" fmla="*/ 0 h 1"/>
                <a:gd name="T4" fmla="*/ 1 w 1"/>
                <a:gd name="T5" fmla="*/ 0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0"/>
                    <a:pt x="1" y="0"/>
                    <a:pt x="1" y="0"/>
                  </a:cubicBezTo>
                  <a:cubicBezTo>
                    <a:pt x="1" y="1"/>
                    <a:pt x="1" y="0"/>
                    <a:pt x="1" y="0"/>
                  </a:cubicBezTo>
                  <a:cubicBezTo>
                    <a:pt x="1" y="0"/>
                    <a:pt x="1"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10" name="Freeform 305"/>
            <p:cNvSpPr>
              <a:spLocks/>
            </p:cNvSpPr>
            <p:nvPr/>
          </p:nvSpPr>
          <p:spPr bwMode="auto">
            <a:xfrm>
              <a:off x="5348289" y="18764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11" name="Freeform 306"/>
            <p:cNvSpPr>
              <a:spLocks/>
            </p:cNvSpPr>
            <p:nvPr/>
          </p:nvSpPr>
          <p:spPr bwMode="auto">
            <a:xfrm>
              <a:off x="5284789" y="18113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12" name="Freeform 307"/>
            <p:cNvSpPr>
              <a:spLocks/>
            </p:cNvSpPr>
            <p:nvPr/>
          </p:nvSpPr>
          <p:spPr bwMode="auto">
            <a:xfrm>
              <a:off x="6330951" y="1465264"/>
              <a:ext cx="788988" cy="334963"/>
            </a:xfrm>
            <a:custGeom>
              <a:avLst/>
              <a:gdLst>
                <a:gd name="T0" fmla="*/ 58 w 73"/>
                <a:gd name="T1" fmla="*/ 27 h 31"/>
                <a:gd name="T2" fmla="*/ 59 w 73"/>
                <a:gd name="T3" fmla="*/ 25 h 31"/>
                <a:gd name="T4" fmla="*/ 58 w 73"/>
                <a:gd name="T5" fmla="*/ 23 h 31"/>
                <a:gd name="T6" fmla="*/ 57 w 73"/>
                <a:gd name="T7" fmla="*/ 21 h 31"/>
                <a:gd name="T8" fmla="*/ 60 w 73"/>
                <a:gd name="T9" fmla="*/ 21 h 31"/>
                <a:gd name="T10" fmla="*/ 62 w 73"/>
                <a:gd name="T11" fmla="*/ 21 h 31"/>
                <a:gd name="T12" fmla="*/ 64 w 73"/>
                <a:gd name="T13" fmla="*/ 20 h 31"/>
                <a:gd name="T14" fmla="*/ 66 w 73"/>
                <a:gd name="T15" fmla="*/ 17 h 31"/>
                <a:gd name="T16" fmla="*/ 69 w 73"/>
                <a:gd name="T17" fmla="*/ 16 h 31"/>
                <a:gd name="T18" fmla="*/ 71 w 73"/>
                <a:gd name="T19" fmla="*/ 16 h 31"/>
                <a:gd name="T20" fmla="*/ 73 w 73"/>
                <a:gd name="T21" fmla="*/ 17 h 31"/>
                <a:gd name="T22" fmla="*/ 72 w 73"/>
                <a:gd name="T23" fmla="*/ 15 h 31"/>
                <a:gd name="T24" fmla="*/ 69 w 73"/>
                <a:gd name="T25" fmla="*/ 13 h 31"/>
                <a:gd name="T26" fmla="*/ 66 w 73"/>
                <a:gd name="T27" fmla="*/ 13 h 31"/>
                <a:gd name="T28" fmla="*/ 64 w 73"/>
                <a:gd name="T29" fmla="*/ 13 h 31"/>
                <a:gd name="T30" fmla="*/ 61 w 73"/>
                <a:gd name="T31" fmla="*/ 12 h 31"/>
                <a:gd name="T32" fmla="*/ 61 w 73"/>
                <a:gd name="T33" fmla="*/ 8 h 31"/>
                <a:gd name="T34" fmla="*/ 59 w 73"/>
                <a:gd name="T35" fmla="*/ 7 h 31"/>
                <a:gd name="T36" fmla="*/ 55 w 73"/>
                <a:gd name="T37" fmla="*/ 6 h 31"/>
                <a:gd name="T38" fmla="*/ 49 w 73"/>
                <a:gd name="T39" fmla="*/ 8 h 31"/>
                <a:gd name="T40" fmla="*/ 43 w 73"/>
                <a:gd name="T41" fmla="*/ 8 h 31"/>
                <a:gd name="T42" fmla="*/ 40 w 73"/>
                <a:gd name="T43" fmla="*/ 7 h 31"/>
                <a:gd name="T44" fmla="*/ 36 w 73"/>
                <a:gd name="T45" fmla="*/ 5 h 31"/>
                <a:gd name="T46" fmla="*/ 30 w 73"/>
                <a:gd name="T47" fmla="*/ 6 h 31"/>
                <a:gd name="T48" fmla="*/ 28 w 73"/>
                <a:gd name="T49" fmla="*/ 5 h 31"/>
                <a:gd name="T50" fmla="*/ 24 w 73"/>
                <a:gd name="T51" fmla="*/ 3 h 31"/>
                <a:gd name="T52" fmla="*/ 20 w 73"/>
                <a:gd name="T53" fmla="*/ 1 h 31"/>
                <a:gd name="T54" fmla="*/ 17 w 73"/>
                <a:gd name="T55" fmla="*/ 2 h 31"/>
                <a:gd name="T56" fmla="*/ 19 w 73"/>
                <a:gd name="T57" fmla="*/ 5 h 31"/>
                <a:gd name="T58" fmla="*/ 18 w 73"/>
                <a:gd name="T59" fmla="*/ 7 h 31"/>
                <a:gd name="T60" fmla="*/ 14 w 73"/>
                <a:gd name="T61" fmla="*/ 6 h 31"/>
                <a:gd name="T62" fmla="*/ 10 w 73"/>
                <a:gd name="T63" fmla="*/ 5 h 31"/>
                <a:gd name="T64" fmla="*/ 7 w 73"/>
                <a:gd name="T65" fmla="*/ 4 h 31"/>
                <a:gd name="T66" fmla="*/ 6 w 73"/>
                <a:gd name="T67" fmla="*/ 4 h 31"/>
                <a:gd name="T68" fmla="*/ 2 w 73"/>
                <a:gd name="T69" fmla="*/ 6 h 31"/>
                <a:gd name="T70" fmla="*/ 0 w 73"/>
                <a:gd name="T71" fmla="*/ 8 h 31"/>
                <a:gd name="T72" fmla="*/ 2 w 73"/>
                <a:gd name="T73" fmla="*/ 11 h 31"/>
                <a:gd name="T74" fmla="*/ 5 w 73"/>
                <a:gd name="T75" fmla="*/ 13 h 31"/>
                <a:gd name="T76" fmla="*/ 8 w 73"/>
                <a:gd name="T77" fmla="*/ 16 h 31"/>
                <a:gd name="T78" fmla="*/ 9 w 73"/>
                <a:gd name="T79" fmla="*/ 18 h 31"/>
                <a:gd name="T80" fmla="*/ 14 w 73"/>
                <a:gd name="T81" fmla="*/ 19 h 31"/>
                <a:gd name="T82" fmla="*/ 18 w 73"/>
                <a:gd name="T83" fmla="*/ 21 h 31"/>
                <a:gd name="T84" fmla="*/ 22 w 73"/>
                <a:gd name="T85" fmla="*/ 24 h 31"/>
                <a:gd name="T86" fmla="*/ 25 w 73"/>
                <a:gd name="T87" fmla="*/ 27 h 31"/>
                <a:gd name="T88" fmla="*/ 31 w 73"/>
                <a:gd name="T89" fmla="*/ 28 h 31"/>
                <a:gd name="T90" fmla="*/ 36 w 73"/>
                <a:gd name="T91" fmla="*/ 28 h 31"/>
                <a:gd name="T92" fmla="*/ 40 w 73"/>
                <a:gd name="T93" fmla="*/ 29 h 31"/>
                <a:gd name="T94" fmla="*/ 43 w 73"/>
                <a:gd name="T95" fmla="*/ 30 h 31"/>
                <a:gd name="T96" fmla="*/ 46 w 73"/>
                <a:gd name="T97" fmla="*/ 30 h 31"/>
                <a:gd name="T98" fmla="*/ 48 w 73"/>
                <a:gd name="T99" fmla="*/ 30 h 31"/>
                <a:gd name="T100" fmla="*/ 51 w 73"/>
                <a:gd name="T101" fmla="*/ 29 h 31"/>
                <a:gd name="T102" fmla="*/ 55 w 73"/>
                <a:gd name="T103"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 h="31">
                  <a:moveTo>
                    <a:pt x="56" y="29"/>
                  </a:moveTo>
                  <a:cubicBezTo>
                    <a:pt x="57" y="28"/>
                    <a:pt x="57" y="28"/>
                    <a:pt x="57" y="28"/>
                  </a:cubicBezTo>
                  <a:cubicBezTo>
                    <a:pt x="57" y="27"/>
                    <a:pt x="57" y="27"/>
                    <a:pt x="58" y="27"/>
                  </a:cubicBezTo>
                  <a:cubicBezTo>
                    <a:pt x="58" y="27"/>
                    <a:pt x="58" y="26"/>
                    <a:pt x="58" y="26"/>
                  </a:cubicBezTo>
                  <a:cubicBezTo>
                    <a:pt x="58" y="26"/>
                    <a:pt x="58" y="26"/>
                    <a:pt x="58" y="26"/>
                  </a:cubicBezTo>
                  <a:cubicBezTo>
                    <a:pt x="59" y="25"/>
                    <a:pt x="59" y="25"/>
                    <a:pt x="59" y="25"/>
                  </a:cubicBezTo>
                  <a:cubicBezTo>
                    <a:pt x="60" y="25"/>
                    <a:pt x="60" y="25"/>
                    <a:pt x="60" y="24"/>
                  </a:cubicBezTo>
                  <a:cubicBezTo>
                    <a:pt x="60" y="24"/>
                    <a:pt x="59" y="24"/>
                    <a:pt x="59" y="24"/>
                  </a:cubicBezTo>
                  <a:cubicBezTo>
                    <a:pt x="59" y="23"/>
                    <a:pt x="59" y="23"/>
                    <a:pt x="58" y="23"/>
                  </a:cubicBezTo>
                  <a:cubicBezTo>
                    <a:pt x="58" y="23"/>
                    <a:pt x="58" y="23"/>
                    <a:pt x="57" y="23"/>
                  </a:cubicBezTo>
                  <a:cubicBezTo>
                    <a:pt x="57" y="22"/>
                    <a:pt x="57" y="22"/>
                    <a:pt x="57" y="22"/>
                  </a:cubicBezTo>
                  <a:cubicBezTo>
                    <a:pt x="57" y="22"/>
                    <a:pt x="57" y="21"/>
                    <a:pt x="57" y="21"/>
                  </a:cubicBezTo>
                  <a:cubicBezTo>
                    <a:pt x="57" y="21"/>
                    <a:pt x="58" y="21"/>
                    <a:pt x="58" y="21"/>
                  </a:cubicBezTo>
                  <a:cubicBezTo>
                    <a:pt x="59" y="20"/>
                    <a:pt x="59" y="20"/>
                    <a:pt x="59" y="21"/>
                  </a:cubicBezTo>
                  <a:cubicBezTo>
                    <a:pt x="60" y="21"/>
                    <a:pt x="60" y="21"/>
                    <a:pt x="60" y="21"/>
                  </a:cubicBezTo>
                  <a:cubicBezTo>
                    <a:pt x="60" y="21"/>
                    <a:pt x="61" y="21"/>
                    <a:pt x="61" y="22"/>
                  </a:cubicBezTo>
                  <a:cubicBezTo>
                    <a:pt x="61" y="22"/>
                    <a:pt x="61" y="22"/>
                    <a:pt x="62" y="22"/>
                  </a:cubicBezTo>
                  <a:cubicBezTo>
                    <a:pt x="62" y="22"/>
                    <a:pt x="62" y="21"/>
                    <a:pt x="62" y="21"/>
                  </a:cubicBezTo>
                  <a:cubicBezTo>
                    <a:pt x="63" y="21"/>
                    <a:pt x="63" y="21"/>
                    <a:pt x="63" y="20"/>
                  </a:cubicBezTo>
                  <a:cubicBezTo>
                    <a:pt x="63" y="20"/>
                    <a:pt x="63" y="20"/>
                    <a:pt x="63" y="20"/>
                  </a:cubicBezTo>
                  <a:cubicBezTo>
                    <a:pt x="64" y="19"/>
                    <a:pt x="64" y="20"/>
                    <a:pt x="64" y="20"/>
                  </a:cubicBezTo>
                  <a:cubicBezTo>
                    <a:pt x="65" y="20"/>
                    <a:pt x="65" y="20"/>
                    <a:pt x="66" y="19"/>
                  </a:cubicBezTo>
                  <a:cubicBezTo>
                    <a:pt x="66" y="19"/>
                    <a:pt x="66" y="19"/>
                    <a:pt x="66" y="18"/>
                  </a:cubicBezTo>
                  <a:cubicBezTo>
                    <a:pt x="66" y="18"/>
                    <a:pt x="66" y="18"/>
                    <a:pt x="66" y="17"/>
                  </a:cubicBezTo>
                  <a:cubicBezTo>
                    <a:pt x="67" y="17"/>
                    <a:pt x="67" y="17"/>
                    <a:pt x="67" y="17"/>
                  </a:cubicBezTo>
                  <a:cubicBezTo>
                    <a:pt x="68" y="17"/>
                    <a:pt x="68" y="17"/>
                    <a:pt x="68" y="16"/>
                  </a:cubicBezTo>
                  <a:cubicBezTo>
                    <a:pt x="69" y="16"/>
                    <a:pt x="69" y="16"/>
                    <a:pt x="69" y="16"/>
                  </a:cubicBezTo>
                  <a:cubicBezTo>
                    <a:pt x="69" y="16"/>
                    <a:pt x="69" y="16"/>
                    <a:pt x="69" y="16"/>
                  </a:cubicBezTo>
                  <a:cubicBezTo>
                    <a:pt x="70" y="16"/>
                    <a:pt x="70" y="16"/>
                    <a:pt x="70" y="16"/>
                  </a:cubicBezTo>
                  <a:cubicBezTo>
                    <a:pt x="70" y="16"/>
                    <a:pt x="70" y="16"/>
                    <a:pt x="71" y="16"/>
                  </a:cubicBezTo>
                  <a:cubicBezTo>
                    <a:pt x="71" y="16"/>
                    <a:pt x="71" y="16"/>
                    <a:pt x="72" y="17"/>
                  </a:cubicBezTo>
                  <a:cubicBezTo>
                    <a:pt x="72" y="17"/>
                    <a:pt x="73" y="18"/>
                    <a:pt x="73" y="17"/>
                  </a:cubicBezTo>
                  <a:cubicBezTo>
                    <a:pt x="73" y="17"/>
                    <a:pt x="73" y="17"/>
                    <a:pt x="73" y="17"/>
                  </a:cubicBezTo>
                  <a:cubicBezTo>
                    <a:pt x="73" y="16"/>
                    <a:pt x="73" y="16"/>
                    <a:pt x="72" y="16"/>
                  </a:cubicBezTo>
                  <a:cubicBezTo>
                    <a:pt x="72" y="16"/>
                    <a:pt x="72" y="16"/>
                    <a:pt x="72" y="16"/>
                  </a:cubicBezTo>
                  <a:cubicBezTo>
                    <a:pt x="72" y="15"/>
                    <a:pt x="72" y="15"/>
                    <a:pt x="72" y="15"/>
                  </a:cubicBezTo>
                  <a:cubicBezTo>
                    <a:pt x="72" y="14"/>
                    <a:pt x="72" y="14"/>
                    <a:pt x="71" y="14"/>
                  </a:cubicBezTo>
                  <a:cubicBezTo>
                    <a:pt x="71" y="14"/>
                    <a:pt x="70" y="14"/>
                    <a:pt x="70" y="14"/>
                  </a:cubicBezTo>
                  <a:cubicBezTo>
                    <a:pt x="69" y="14"/>
                    <a:pt x="69" y="13"/>
                    <a:pt x="69" y="13"/>
                  </a:cubicBezTo>
                  <a:cubicBezTo>
                    <a:pt x="68" y="13"/>
                    <a:pt x="68" y="13"/>
                    <a:pt x="68" y="12"/>
                  </a:cubicBezTo>
                  <a:cubicBezTo>
                    <a:pt x="67" y="12"/>
                    <a:pt x="67" y="12"/>
                    <a:pt x="67" y="12"/>
                  </a:cubicBezTo>
                  <a:cubicBezTo>
                    <a:pt x="67" y="13"/>
                    <a:pt x="67" y="13"/>
                    <a:pt x="66" y="13"/>
                  </a:cubicBezTo>
                  <a:cubicBezTo>
                    <a:pt x="66" y="13"/>
                    <a:pt x="66" y="13"/>
                    <a:pt x="66" y="13"/>
                  </a:cubicBezTo>
                  <a:cubicBezTo>
                    <a:pt x="65" y="13"/>
                    <a:pt x="65" y="13"/>
                    <a:pt x="64" y="13"/>
                  </a:cubicBezTo>
                  <a:cubicBezTo>
                    <a:pt x="64" y="13"/>
                    <a:pt x="64" y="13"/>
                    <a:pt x="64" y="13"/>
                  </a:cubicBezTo>
                  <a:cubicBezTo>
                    <a:pt x="63" y="13"/>
                    <a:pt x="63" y="13"/>
                    <a:pt x="63" y="13"/>
                  </a:cubicBezTo>
                  <a:cubicBezTo>
                    <a:pt x="63" y="13"/>
                    <a:pt x="63" y="13"/>
                    <a:pt x="62" y="13"/>
                  </a:cubicBezTo>
                  <a:cubicBezTo>
                    <a:pt x="62" y="13"/>
                    <a:pt x="61" y="13"/>
                    <a:pt x="61" y="12"/>
                  </a:cubicBezTo>
                  <a:cubicBezTo>
                    <a:pt x="61" y="12"/>
                    <a:pt x="61" y="12"/>
                    <a:pt x="61" y="11"/>
                  </a:cubicBezTo>
                  <a:cubicBezTo>
                    <a:pt x="61" y="11"/>
                    <a:pt x="61" y="10"/>
                    <a:pt x="61" y="10"/>
                  </a:cubicBezTo>
                  <a:cubicBezTo>
                    <a:pt x="61" y="9"/>
                    <a:pt x="61" y="9"/>
                    <a:pt x="61" y="8"/>
                  </a:cubicBezTo>
                  <a:cubicBezTo>
                    <a:pt x="61" y="8"/>
                    <a:pt x="61" y="8"/>
                    <a:pt x="61" y="7"/>
                  </a:cubicBezTo>
                  <a:cubicBezTo>
                    <a:pt x="61" y="7"/>
                    <a:pt x="61" y="7"/>
                    <a:pt x="61" y="7"/>
                  </a:cubicBezTo>
                  <a:cubicBezTo>
                    <a:pt x="60" y="7"/>
                    <a:pt x="60" y="7"/>
                    <a:pt x="59" y="7"/>
                  </a:cubicBezTo>
                  <a:cubicBezTo>
                    <a:pt x="59" y="7"/>
                    <a:pt x="58" y="7"/>
                    <a:pt x="58" y="7"/>
                  </a:cubicBezTo>
                  <a:cubicBezTo>
                    <a:pt x="57" y="7"/>
                    <a:pt x="57" y="7"/>
                    <a:pt x="56" y="6"/>
                  </a:cubicBezTo>
                  <a:cubicBezTo>
                    <a:pt x="56" y="6"/>
                    <a:pt x="55" y="6"/>
                    <a:pt x="55" y="6"/>
                  </a:cubicBezTo>
                  <a:cubicBezTo>
                    <a:pt x="54" y="6"/>
                    <a:pt x="54" y="6"/>
                    <a:pt x="53" y="7"/>
                  </a:cubicBezTo>
                  <a:cubicBezTo>
                    <a:pt x="52" y="7"/>
                    <a:pt x="52" y="7"/>
                    <a:pt x="51" y="8"/>
                  </a:cubicBezTo>
                  <a:cubicBezTo>
                    <a:pt x="50" y="8"/>
                    <a:pt x="50" y="8"/>
                    <a:pt x="49" y="8"/>
                  </a:cubicBezTo>
                  <a:cubicBezTo>
                    <a:pt x="48" y="8"/>
                    <a:pt x="48" y="8"/>
                    <a:pt x="47" y="8"/>
                  </a:cubicBezTo>
                  <a:cubicBezTo>
                    <a:pt x="46" y="8"/>
                    <a:pt x="46" y="8"/>
                    <a:pt x="45" y="8"/>
                  </a:cubicBezTo>
                  <a:cubicBezTo>
                    <a:pt x="44" y="8"/>
                    <a:pt x="44" y="9"/>
                    <a:pt x="43" y="8"/>
                  </a:cubicBezTo>
                  <a:cubicBezTo>
                    <a:pt x="42" y="8"/>
                    <a:pt x="42" y="8"/>
                    <a:pt x="42" y="7"/>
                  </a:cubicBezTo>
                  <a:cubicBezTo>
                    <a:pt x="41" y="7"/>
                    <a:pt x="41" y="7"/>
                    <a:pt x="41" y="7"/>
                  </a:cubicBezTo>
                  <a:cubicBezTo>
                    <a:pt x="41" y="6"/>
                    <a:pt x="40" y="7"/>
                    <a:pt x="40" y="7"/>
                  </a:cubicBezTo>
                  <a:cubicBezTo>
                    <a:pt x="39" y="7"/>
                    <a:pt x="39" y="6"/>
                    <a:pt x="38" y="6"/>
                  </a:cubicBezTo>
                  <a:cubicBezTo>
                    <a:pt x="38" y="6"/>
                    <a:pt x="38" y="6"/>
                    <a:pt x="37" y="6"/>
                  </a:cubicBezTo>
                  <a:cubicBezTo>
                    <a:pt x="37" y="6"/>
                    <a:pt x="36" y="5"/>
                    <a:pt x="36" y="5"/>
                  </a:cubicBezTo>
                  <a:cubicBezTo>
                    <a:pt x="35" y="5"/>
                    <a:pt x="35" y="5"/>
                    <a:pt x="34" y="5"/>
                  </a:cubicBezTo>
                  <a:cubicBezTo>
                    <a:pt x="33" y="6"/>
                    <a:pt x="33" y="6"/>
                    <a:pt x="32" y="6"/>
                  </a:cubicBezTo>
                  <a:cubicBezTo>
                    <a:pt x="32" y="6"/>
                    <a:pt x="31" y="7"/>
                    <a:pt x="30" y="6"/>
                  </a:cubicBezTo>
                  <a:cubicBezTo>
                    <a:pt x="30" y="6"/>
                    <a:pt x="30" y="6"/>
                    <a:pt x="30" y="6"/>
                  </a:cubicBezTo>
                  <a:cubicBezTo>
                    <a:pt x="29" y="5"/>
                    <a:pt x="29" y="6"/>
                    <a:pt x="28" y="5"/>
                  </a:cubicBezTo>
                  <a:cubicBezTo>
                    <a:pt x="28" y="5"/>
                    <a:pt x="28" y="5"/>
                    <a:pt x="28" y="5"/>
                  </a:cubicBezTo>
                  <a:cubicBezTo>
                    <a:pt x="28" y="4"/>
                    <a:pt x="27" y="4"/>
                    <a:pt x="27" y="4"/>
                  </a:cubicBezTo>
                  <a:cubicBezTo>
                    <a:pt x="26" y="3"/>
                    <a:pt x="26" y="3"/>
                    <a:pt x="26" y="3"/>
                  </a:cubicBezTo>
                  <a:cubicBezTo>
                    <a:pt x="25" y="3"/>
                    <a:pt x="25" y="3"/>
                    <a:pt x="24" y="3"/>
                  </a:cubicBezTo>
                  <a:cubicBezTo>
                    <a:pt x="24" y="3"/>
                    <a:pt x="23" y="2"/>
                    <a:pt x="22" y="2"/>
                  </a:cubicBezTo>
                  <a:cubicBezTo>
                    <a:pt x="22" y="2"/>
                    <a:pt x="21" y="2"/>
                    <a:pt x="21" y="1"/>
                  </a:cubicBezTo>
                  <a:cubicBezTo>
                    <a:pt x="20" y="1"/>
                    <a:pt x="20" y="1"/>
                    <a:pt x="20" y="1"/>
                  </a:cubicBezTo>
                  <a:cubicBezTo>
                    <a:pt x="20" y="0"/>
                    <a:pt x="19" y="1"/>
                    <a:pt x="19" y="1"/>
                  </a:cubicBezTo>
                  <a:cubicBezTo>
                    <a:pt x="19" y="1"/>
                    <a:pt x="19" y="1"/>
                    <a:pt x="18" y="1"/>
                  </a:cubicBezTo>
                  <a:cubicBezTo>
                    <a:pt x="18" y="1"/>
                    <a:pt x="17" y="2"/>
                    <a:pt x="17" y="2"/>
                  </a:cubicBezTo>
                  <a:cubicBezTo>
                    <a:pt x="17" y="2"/>
                    <a:pt x="17" y="3"/>
                    <a:pt x="17" y="3"/>
                  </a:cubicBezTo>
                  <a:cubicBezTo>
                    <a:pt x="18" y="4"/>
                    <a:pt x="18" y="4"/>
                    <a:pt x="18" y="4"/>
                  </a:cubicBezTo>
                  <a:cubicBezTo>
                    <a:pt x="19" y="5"/>
                    <a:pt x="19" y="5"/>
                    <a:pt x="19" y="5"/>
                  </a:cubicBezTo>
                  <a:cubicBezTo>
                    <a:pt x="19" y="5"/>
                    <a:pt x="19" y="5"/>
                    <a:pt x="19" y="6"/>
                  </a:cubicBezTo>
                  <a:cubicBezTo>
                    <a:pt x="19" y="6"/>
                    <a:pt x="19" y="6"/>
                    <a:pt x="19" y="7"/>
                  </a:cubicBezTo>
                  <a:cubicBezTo>
                    <a:pt x="19" y="7"/>
                    <a:pt x="18" y="7"/>
                    <a:pt x="18" y="7"/>
                  </a:cubicBezTo>
                  <a:cubicBezTo>
                    <a:pt x="17" y="7"/>
                    <a:pt x="17" y="7"/>
                    <a:pt x="17" y="7"/>
                  </a:cubicBezTo>
                  <a:cubicBezTo>
                    <a:pt x="16" y="7"/>
                    <a:pt x="16" y="7"/>
                    <a:pt x="16" y="7"/>
                  </a:cubicBezTo>
                  <a:cubicBezTo>
                    <a:pt x="15" y="7"/>
                    <a:pt x="15" y="6"/>
                    <a:pt x="14" y="6"/>
                  </a:cubicBezTo>
                  <a:cubicBezTo>
                    <a:pt x="13" y="6"/>
                    <a:pt x="13" y="7"/>
                    <a:pt x="12" y="7"/>
                  </a:cubicBezTo>
                  <a:cubicBezTo>
                    <a:pt x="12" y="6"/>
                    <a:pt x="12" y="6"/>
                    <a:pt x="11" y="6"/>
                  </a:cubicBezTo>
                  <a:cubicBezTo>
                    <a:pt x="11" y="6"/>
                    <a:pt x="11" y="5"/>
                    <a:pt x="10" y="5"/>
                  </a:cubicBezTo>
                  <a:cubicBezTo>
                    <a:pt x="10" y="5"/>
                    <a:pt x="9" y="5"/>
                    <a:pt x="9" y="5"/>
                  </a:cubicBezTo>
                  <a:cubicBezTo>
                    <a:pt x="8" y="5"/>
                    <a:pt x="8" y="5"/>
                    <a:pt x="8" y="5"/>
                  </a:cubicBezTo>
                  <a:cubicBezTo>
                    <a:pt x="7" y="5"/>
                    <a:pt x="7" y="5"/>
                    <a:pt x="7" y="4"/>
                  </a:cubicBezTo>
                  <a:cubicBezTo>
                    <a:pt x="8" y="4"/>
                    <a:pt x="8" y="4"/>
                    <a:pt x="8" y="4"/>
                  </a:cubicBezTo>
                  <a:cubicBezTo>
                    <a:pt x="8" y="3"/>
                    <a:pt x="8" y="3"/>
                    <a:pt x="7" y="3"/>
                  </a:cubicBezTo>
                  <a:cubicBezTo>
                    <a:pt x="7" y="3"/>
                    <a:pt x="7" y="4"/>
                    <a:pt x="6" y="4"/>
                  </a:cubicBezTo>
                  <a:cubicBezTo>
                    <a:pt x="6" y="5"/>
                    <a:pt x="5" y="5"/>
                    <a:pt x="5" y="5"/>
                  </a:cubicBezTo>
                  <a:cubicBezTo>
                    <a:pt x="4" y="5"/>
                    <a:pt x="4" y="5"/>
                    <a:pt x="3" y="5"/>
                  </a:cubicBezTo>
                  <a:cubicBezTo>
                    <a:pt x="3" y="6"/>
                    <a:pt x="3" y="6"/>
                    <a:pt x="2" y="6"/>
                  </a:cubicBezTo>
                  <a:cubicBezTo>
                    <a:pt x="2" y="6"/>
                    <a:pt x="2" y="6"/>
                    <a:pt x="1" y="7"/>
                  </a:cubicBezTo>
                  <a:cubicBezTo>
                    <a:pt x="1" y="7"/>
                    <a:pt x="0" y="8"/>
                    <a:pt x="0" y="8"/>
                  </a:cubicBezTo>
                  <a:cubicBezTo>
                    <a:pt x="0" y="8"/>
                    <a:pt x="0" y="8"/>
                    <a:pt x="0" y="8"/>
                  </a:cubicBezTo>
                  <a:cubicBezTo>
                    <a:pt x="0" y="9"/>
                    <a:pt x="0" y="9"/>
                    <a:pt x="0" y="9"/>
                  </a:cubicBezTo>
                  <a:cubicBezTo>
                    <a:pt x="0" y="10"/>
                    <a:pt x="1" y="9"/>
                    <a:pt x="1" y="10"/>
                  </a:cubicBezTo>
                  <a:cubicBezTo>
                    <a:pt x="2" y="10"/>
                    <a:pt x="2" y="11"/>
                    <a:pt x="2" y="11"/>
                  </a:cubicBezTo>
                  <a:cubicBezTo>
                    <a:pt x="2" y="12"/>
                    <a:pt x="2" y="12"/>
                    <a:pt x="3" y="13"/>
                  </a:cubicBezTo>
                  <a:cubicBezTo>
                    <a:pt x="3" y="13"/>
                    <a:pt x="3" y="13"/>
                    <a:pt x="4" y="14"/>
                  </a:cubicBezTo>
                  <a:cubicBezTo>
                    <a:pt x="4" y="14"/>
                    <a:pt x="5" y="13"/>
                    <a:pt x="5" y="13"/>
                  </a:cubicBezTo>
                  <a:cubicBezTo>
                    <a:pt x="6" y="13"/>
                    <a:pt x="6" y="14"/>
                    <a:pt x="7" y="14"/>
                  </a:cubicBezTo>
                  <a:cubicBezTo>
                    <a:pt x="7" y="15"/>
                    <a:pt x="8" y="15"/>
                    <a:pt x="8" y="15"/>
                  </a:cubicBezTo>
                  <a:cubicBezTo>
                    <a:pt x="8" y="16"/>
                    <a:pt x="8" y="16"/>
                    <a:pt x="8" y="16"/>
                  </a:cubicBezTo>
                  <a:cubicBezTo>
                    <a:pt x="8" y="16"/>
                    <a:pt x="8" y="16"/>
                    <a:pt x="8" y="16"/>
                  </a:cubicBezTo>
                  <a:cubicBezTo>
                    <a:pt x="9" y="16"/>
                    <a:pt x="8" y="17"/>
                    <a:pt x="9" y="17"/>
                  </a:cubicBezTo>
                  <a:cubicBezTo>
                    <a:pt x="9" y="18"/>
                    <a:pt x="9" y="18"/>
                    <a:pt x="9" y="18"/>
                  </a:cubicBezTo>
                  <a:cubicBezTo>
                    <a:pt x="10" y="19"/>
                    <a:pt x="10" y="18"/>
                    <a:pt x="11" y="18"/>
                  </a:cubicBezTo>
                  <a:cubicBezTo>
                    <a:pt x="12" y="18"/>
                    <a:pt x="12" y="18"/>
                    <a:pt x="13" y="18"/>
                  </a:cubicBezTo>
                  <a:cubicBezTo>
                    <a:pt x="13" y="18"/>
                    <a:pt x="14" y="18"/>
                    <a:pt x="14" y="19"/>
                  </a:cubicBezTo>
                  <a:cubicBezTo>
                    <a:pt x="15" y="19"/>
                    <a:pt x="15" y="19"/>
                    <a:pt x="15" y="20"/>
                  </a:cubicBezTo>
                  <a:cubicBezTo>
                    <a:pt x="16" y="20"/>
                    <a:pt x="16" y="20"/>
                    <a:pt x="16" y="20"/>
                  </a:cubicBezTo>
                  <a:cubicBezTo>
                    <a:pt x="17" y="21"/>
                    <a:pt x="17" y="21"/>
                    <a:pt x="18" y="21"/>
                  </a:cubicBezTo>
                  <a:cubicBezTo>
                    <a:pt x="18" y="22"/>
                    <a:pt x="18" y="22"/>
                    <a:pt x="19" y="22"/>
                  </a:cubicBezTo>
                  <a:cubicBezTo>
                    <a:pt x="20" y="22"/>
                    <a:pt x="20" y="22"/>
                    <a:pt x="20" y="23"/>
                  </a:cubicBezTo>
                  <a:cubicBezTo>
                    <a:pt x="21" y="23"/>
                    <a:pt x="21" y="23"/>
                    <a:pt x="22" y="24"/>
                  </a:cubicBezTo>
                  <a:cubicBezTo>
                    <a:pt x="22" y="24"/>
                    <a:pt x="22" y="24"/>
                    <a:pt x="22" y="25"/>
                  </a:cubicBezTo>
                  <a:cubicBezTo>
                    <a:pt x="23" y="25"/>
                    <a:pt x="23" y="26"/>
                    <a:pt x="24" y="26"/>
                  </a:cubicBezTo>
                  <a:cubicBezTo>
                    <a:pt x="25" y="27"/>
                    <a:pt x="25" y="27"/>
                    <a:pt x="25" y="27"/>
                  </a:cubicBezTo>
                  <a:cubicBezTo>
                    <a:pt x="26" y="28"/>
                    <a:pt x="26" y="28"/>
                    <a:pt x="26" y="28"/>
                  </a:cubicBezTo>
                  <a:cubicBezTo>
                    <a:pt x="27" y="28"/>
                    <a:pt x="28" y="28"/>
                    <a:pt x="29" y="28"/>
                  </a:cubicBezTo>
                  <a:cubicBezTo>
                    <a:pt x="30" y="28"/>
                    <a:pt x="30" y="28"/>
                    <a:pt x="31" y="28"/>
                  </a:cubicBezTo>
                  <a:cubicBezTo>
                    <a:pt x="32" y="28"/>
                    <a:pt x="32" y="28"/>
                    <a:pt x="33" y="28"/>
                  </a:cubicBezTo>
                  <a:cubicBezTo>
                    <a:pt x="34" y="28"/>
                    <a:pt x="34" y="28"/>
                    <a:pt x="35" y="28"/>
                  </a:cubicBezTo>
                  <a:cubicBezTo>
                    <a:pt x="35" y="28"/>
                    <a:pt x="36" y="28"/>
                    <a:pt x="36" y="28"/>
                  </a:cubicBezTo>
                  <a:cubicBezTo>
                    <a:pt x="37" y="28"/>
                    <a:pt x="37" y="28"/>
                    <a:pt x="37" y="28"/>
                  </a:cubicBezTo>
                  <a:cubicBezTo>
                    <a:pt x="38" y="28"/>
                    <a:pt x="38" y="28"/>
                    <a:pt x="39" y="29"/>
                  </a:cubicBezTo>
                  <a:cubicBezTo>
                    <a:pt x="39" y="29"/>
                    <a:pt x="39" y="29"/>
                    <a:pt x="40" y="29"/>
                  </a:cubicBezTo>
                  <a:cubicBezTo>
                    <a:pt x="40" y="29"/>
                    <a:pt x="40" y="29"/>
                    <a:pt x="41" y="29"/>
                  </a:cubicBezTo>
                  <a:cubicBezTo>
                    <a:pt x="41" y="29"/>
                    <a:pt x="41" y="29"/>
                    <a:pt x="42" y="30"/>
                  </a:cubicBezTo>
                  <a:cubicBezTo>
                    <a:pt x="42" y="30"/>
                    <a:pt x="42" y="30"/>
                    <a:pt x="43" y="30"/>
                  </a:cubicBezTo>
                  <a:cubicBezTo>
                    <a:pt x="43" y="30"/>
                    <a:pt x="44" y="30"/>
                    <a:pt x="44" y="30"/>
                  </a:cubicBezTo>
                  <a:cubicBezTo>
                    <a:pt x="45" y="30"/>
                    <a:pt x="45" y="30"/>
                    <a:pt x="45" y="30"/>
                  </a:cubicBezTo>
                  <a:cubicBezTo>
                    <a:pt x="45" y="30"/>
                    <a:pt x="46" y="30"/>
                    <a:pt x="46" y="30"/>
                  </a:cubicBezTo>
                  <a:cubicBezTo>
                    <a:pt x="46" y="30"/>
                    <a:pt x="46" y="31"/>
                    <a:pt x="46" y="31"/>
                  </a:cubicBezTo>
                  <a:cubicBezTo>
                    <a:pt x="47" y="31"/>
                    <a:pt x="47" y="31"/>
                    <a:pt x="47" y="31"/>
                  </a:cubicBezTo>
                  <a:cubicBezTo>
                    <a:pt x="48" y="31"/>
                    <a:pt x="48" y="30"/>
                    <a:pt x="48" y="30"/>
                  </a:cubicBezTo>
                  <a:cubicBezTo>
                    <a:pt x="49" y="30"/>
                    <a:pt x="49" y="30"/>
                    <a:pt x="49" y="29"/>
                  </a:cubicBezTo>
                  <a:cubicBezTo>
                    <a:pt x="50" y="29"/>
                    <a:pt x="50" y="29"/>
                    <a:pt x="50" y="29"/>
                  </a:cubicBezTo>
                  <a:cubicBezTo>
                    <a:pt x="50" y="29"/>
                    <a:pt x="51" y="29"/>
                    <a:pt x="51" y="29"/>
                  </a:cubicBezTo>
                  <a:cubicBezTo>
                    <a:pt x="51" y="28"/>
                    <a:pt x="52" y="29"/>
                    <a:pt x="52" y="29"/>
                  </a:cubicBezTo>
                  <a:cubicBezTo>
                    <a:pt x="52" y="29"/>
                    <a:pt x="53" y="29"/>
                    <a:pt x="53" y="29"/>
                  </a:cubicBezTo>
                  <a:cubicBezTo>
                    <a:pt x="54" y="28"/>
                    <a:pt x="54" y="28"/>
                    <a:pt x="55" y="28"/>
                  </a:cubicBezTo>
                  <a:cubicBezTo>
                    <a:pt x="55" y="28"/>
                    <a:pt x="56" y="29"/>
                    <a:pt x="56" y="29"/>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13" name="Freeform 308"/>
            <p:cNvSpPr>
              <a:spLocks/>
            </p:cNvSpPr>
            <p:nvPr/>
          </p:nvSpPr>
          <p:spPr bwMode="auto">
            <a:xfrm>
              <a:off x="5921376" y="1811339"/>
              <a:ext cx="204788" cy="139700"/>
            </a:xfrm>
            <a:custGeom>
              <a:avLst/>
              <a:gdLst>
                <a:gd name="T0" fmla="*/ 18 w 19"/>
                <a:gd name="T1" fmla="*/ 8 h 13"/>
                <a:gd name="T2" fmla="*/ 16 w 19"/>
                <a:gd name="T3" fmla="*/ 8 h 13"/>
                <a:gd name="T4" fmla="*/ 15 w 19"/>
                <a:gd name="T5" fmla="*/ 7 h 13"/>
                <a:gd name="T6" fmla="*/ 15 w 19"/>
                <a:gd name="T7" fmla="*/ 6 h 13"/>
                <a:gd name="T8" fmla="*/ 14 w 19"/>
                <a:gd name="T9" fmla="*/ 4 h 13"/>
                <a:gd name="T10" fmla="*/ 14 w 19"/>
                <a:gd name="T11" fmla="*/ 4 h 13"/>
                <a:gd name="T12" fmla="*/ 13 w 19"/>
                <a:gd name="T13" fmla="*/ 4 h 13"/>
                <a:gd name="T14" fmla="*/ 11 w 19"/>
                <a:gd name="T15" fmla="*/ 4 h 13"/>
                <a:gd name="T16" fmla="*/ 10 w 19"/>
                <a:gd name="T17" fmla="*/ 4 h 13"/>
                <a:gd name="T18" fmla="*/ 8 w 19"/>
                <a:gd name="T19" fmla="*/ 4 h 13"/>
                <a:gd name="T20" fmla="*/ 7 w 19"/>
                <a:gd name="T21" fmla="*/ 4 h 13"/>
                <a:gd name="T22" fmla="*/ 6 w 19"/>
                <a:gd name="T23" fmla="*/ 4 h 13"/>
                <a:gd name="T24" fmla="*/ 5 w 19"/>
                <a:gd name="T25" fmla="*/ 3 h 13"/>
                <a:gd name="T26" fmla="*/ 5 w 19"/>
                <a:gd name="T27" fmla="*/ 3 h 13"/>
                <a:gd name="T28" fmla="*/ 5 w 19"/>
                <a:gd name="T29" fmla="*/ 2 h 13"/>
                <a:gd name="T30" fmla="*/ 6 w 19"/>
                <a:gd name="T31" fmla="*/ 2 h 13"/>
                <a:gd name="T32" fmla="*/ 6 w 19"/>
                <a:gd name="T33" fmla="*/ 1 h 13"/>
                <a:gd name="T34" fmla="*/ 5 w 19"/>
                <a:gd name="T35" fmla="*/ 1 h 13"/>
                <a:gd name="T36" fmla="*/ 4 w 19"/>
                <a:gd name="T37" fmla="*/ 1 h 13"/>
                <a:gd name="T38" fmla="*/ 3 w 19"/>
                <a:gd name="T39" fmla="*/ 2 h 13"/>
                <a:gd name="T40" fmla="*/ 3 w 19"/>
                <a:gd name="T41" fmla="*/ 2 h 13"/>
                <a:gd name="T42" fmla="*/ 3 w 19"/>
                <a:gd name="T43" fmla="*/ 3 h 13"/>
                <a:gd name="T44" fmla="*/ 2 w 19"/>
                <a:gd name="T45" fmla="*/ 4 h 13"/>
                <a:gd name="T46" fmla="*/ 1 w 19"/>
                <a:gd name="T47" fmla="*/ 5 h 13"/>
                <a:gd name="T48" fmla="*/ 0 w 19"/>
                <a:gd name="T49" fmla="*/ 5 h 13"/>
                <a:gd name="T50" fmla="*/ 0 w 19"/>
                <a:gd name="T51" fmla="*/ 7 h 13"/>
                <a:gd name="T52" fmla="*/ 1 w 19"/>
                <a:gd name="T53" fmla="*/ 7 h 13"/>
                <a:gd name="T54" fmla="*/ 2 w 19"/>
                <a:gd name="T55" fmla="*/ 7 h 13"/>
                <a:gd name="T56" fmla="*/ 2 w 19"/>
                <a:gd name="T57" fmla="*/ 8 h 13"/>
                <a:gd name="T58" fmla="*/ 2 w 19"/>
                <a:gd name="T59" fmla="*/ 9 h 13"/>
                <a:gd name="T60" fmla="*/ 2 w 19"/>
                <a:gd name="T61" fmla="*/ 10 h 13"/>
                <a:gd name="T62" fmla="*/ 2 w 19"/>
                <a:gd name="T63" fmla="*/ 11 h 13"/>
                <a:gd name="T64" fmla="*/ 3 w 19"/>
                <a:gd name="T65" fmla="*/ 11 h 13"/>
                <a:gd name="T66" fmla="*/ 3 w 19"/>
                <a:gd name="T67" fmla="*/ 11 h 13"/>
                <a:gd name="T68" fmla="*/ 4 w 19"/>
                <a:gd name="T69" fmla="*/ 11 h 13"/>
                <a:gd name="T70" fmla="*/ 5 w 19"/>
                <a:gd name="T71" fmla="*/ 11 h 13"/>
                <a:gd name="T72" fmla="*/ 6 w 19"/>
                <a:gd name="T73" fmla="*/ 11 h 13"/>
                <a:gd name="T74" fmla="*/ 7 w 19"/>
                <a:gd name="T75" fmla="*/ 9 h 13"/>
                <a:gd name="T76" fmla="*/ 7 w 19"/>
                <a:gd name="T77" fmla="*/ 9 h 13"/>
                <a:gd name="T78" fmla="*/ 7 w 19"/>
                <a:gd name="T79" fmla="*/ 8 h 13"/>
                <a:gd name="T80" fmla="*/ 8 w 19"/>
                <a:gd name="T81" fmla="*/ 8 h 13"/>
                <a:gd name="T82" fmla="*/ 9 w 19"/>
                <a:gd name="T83" fmla="*/ 8 h 13"/>
                <a:gd name="T84" fmla="*/ 9 w 19"/>
                <a:gd name="T85" fmla="*/ 8 h 13"/>
                <a:gd name="T86" fmla="*/ 10 w 19"/>
                <a:gd name="T87" fmla="*/ 9 h 13"/>
                <a:gd name="T88" fmla="*/ 11 w 19"/>
                <a:gd name="T89" fmla="*/ 10 h 13"/>
                <a:gd name="T90" fmla="*/ 11 w 19"/>
                <a:gd name="T91" fmla="*/ 11 h 13"/>
                <a:gd name="T92" fmla="*/ 11 w 19"/>
                <a:gd name="T93" fmla="*/ 12 h 13"/>
                <a:gd name="T94" fmla="*/ 13 w 19"/>
                <a:gd name="T95" fmla="*/ 12 h 13"/>
                <a:gd name="T96" fmla="*/ 14 w 19"/>
                <a:gd name="T97" fmla="*/ 11 h 13"/>
                <a:gd name="T98" fmla="*/ 15 w 19"/>
                <a:gd name="T99" fmla="*/ 10 h 13"/>
                <a:gd name="T100" fmla="*/ 16 w 19"/>
                <a:gd name="T101" fmla="*/ 10 h 13"/>
                <a:gd name="T102" fmla="*/ 16 w 19"/>
                <a:gd name="T103" fmla="*/ 11 h 13"/>
                <a:gd name="T104" fmla="*/ 17 w 19"/>
                <a:gd name="T105" fmla="*/ 11 h 13"/>
                <a:gd name="T106" fmla="*/ 18 w 19"/>
                <a:gd name="T107" fmla="*/ 11 h 13"/>
                <a:gd name="T108" fmla="*/ 19 w 19"/>
                <a:gd name="T109" fmla="*/ 10 h 13"/>
                <a:gd name="T110" fmla="*/ 19 w 19"/>
                <a:gd name="T111" fmla="*/ 9 h 13"/>
                <a:gd name="T112" fmla="*/ 18 w 19"/>
                <a:gd name="T113"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 h="13">
                  <a:moveTo>
                    <a:pt x="18" y="8"/>
                  </a:moveTo>
                  <a:cubicBezTo>
                    <a:pt x="18" y="7"/>
                    <a:pt x="17" y="8"/>
                    <a:pt x="16" y="8"/>
                  </a:cubicBezTo>
                  <a:cubicBezTo>
                    <a:pt x="16" y="8"/>
                    <a:pt x="15" y="8"/>
                    <a:pt x="15" y="7"/>
                  </a:cubicBezTo>
                  <a:cubicBezTo>
                    <a:pt x="15" y="7"/>
                    <a:pt x="15" y="6"/>
                    <a:pt x="15" y="6"/>
                  </a:cubicBezTo>
                  <a:cubicBezTo>
                    <a:pt x="15" y="5"/>
                    <a:pt x="15" y="5"/>
                    <a:pt x="14" y="4"/>
                  </a:cubicBezTo>
                  <a:cubicBezTo>
                    <a:pt x="14" y="4"/>
                    <a:pt x="14" y="4"/>
                    <a:pt x="14" y="4"/>
                  </a:cubicBezTo>
                  <a:cubicBezTo>
                    <a:pt x="14" y="5"/>
                    <a:pt x="13" y="4"/>
                    <a:pt x="13" y="4"/>
                  </a:cubicBezTo>
                  <a:cubicBezTo>
                    <a:pt x="12" y="4"/>
                    <a:pt x="12" y="4"/>
                    <a:pt x="11" y="4"/>
                  </a:cubicBezTo>
                  <a:cubicBezTo>
                    <a:pt x="11" y="4"/>
                    <a:pt x="10" y="4"/>
                    <a:pt x="10" y="4"/>
                  </a:cubicBezTo>
                  <a:cubicBezTo>
                    <a:pt x="9" y="4"/>
                    <a:pt x="9" y="5"/>
                    <a:pt x="8" y="4"/>
                  </a:cubicBezTo>
                  <a:cubicBezTo>
                    <a:pt x="8" y="4"/>
                    <a:pt x="7" y="4"/>
                    <a:pt x="7" y="4"/>
                  </a:cubicBezTo>
                  <a:cubicBezTo>
                    <a:pt x="6" y="4"/>
                    <a:pt x="6" y="4"/>
                    <a:pt x="6" y="4"/>
                  </a:cubicBezTo>
                  <a:cubicBezTo>
                    <a:pt x="5" y="3"/>
                    <a:pt x="5" y="3"/>
                    <a:pt x="5" y="3"/>
                  </a:cubicBezTo>
                  <a:cubicBezTo>
                    <a:pt x="5" y="3"/>
                    <a:pt x="5" y="3"/>
                    <a:pt x="5" y="3"/>
                  </a:cubicBezTo>
                  <a:cubicBezTo>
                    <a:pt x="5" y="2"/>
                    <a:pt x="5" y="2"/>
                    <a:pt x="5" y="2"/>
                  </a:cubicBezTo>
                  <a:cubicBezTo>
                    <a:pt x="5" y="2"/>
                    <a:pt x="5" y="2"/>
                    <a:pt x="6" y="2"/>
                  </a:cubicBezTo>
                  <a:cubicBezTo>
                    <a:pt x="6" y="1"/>
                    <a:pt x="6" y="1"/>
                    <a:pt x="6" y="1"/>
                  </a:cubicBezTo>
                  <a:cubicBezTo>
                    <a:pt x="5" y="1"/>
                    <a:pt x="5" y="1"/>
                    <a:pt x="5" y="1"/>
                  </a:cubicBezTo>
                  <a:cubicBezTo>
                    <a:pt x="4" y="0"/>
                    <a:pt x="4" y="1"/>
                    <a:pt x="4" y="1"/>
                  </a:cubicBezTo>
                  <a:cubicBezTo>
                    <a:pt x="3" y="1"/>
                    <a:pt x="3" y="1"/>
                    <a:pt x="3" y="2"/>
                  </a:cubicBezTo>
                  <a:cubicBezTo>
                    <a:pt x="3" y="2"/>
                    <a:pt x="3" y="2"/>
                    <a:pt x="3" y="2"/>
                  </a:cubicBezTo>
                  <a:cubicBezTo>
                    <a:pt x="3" y="3"/>
                    <a:pt x="3" y="3"/>
                    <a:pt x="3" y="3"/>
                  </a:cubicBezTo>
                  <a:cubicBezTo>
                    <a:pt x="3" y="3"/>
                    <a:pt x="2" y="3"/>
                    <a:pt x="2" y="4"/>
                  </a:cubicBezTo>
                  <a:cubicBezTo>
                    <a:pt x="1" y="4"/>
                    <a:pt x="1" y="4"/>
                    <a:pt x="1" y="5"/>
                  </a:cubicBezTo>
                  <a:cubicBezTo>
                    <a:pt x="1" y="5"/>
                    <a:pt x="0" y="5"/>
                    <a:pt x="0" y="5"/>
                  </a:cubicBezTo>
                  <a:cubicBezTo>
                    <a:pt x="0" y="6"/>
                    <a:pt x="0" y="6"/>
                    <a:pt x="0" y="7"/>
                  </a:cubicBezTo>
                  <a:cubicBezTo>
                    <a:pt x="1" y="7"/>
                    <a:pt x="1" y="7"/>
                    <a:pt x="1" y="7"/>
                  </a:cubicBezTo>
                  <a:cubicBezTo>
                    <a:pt x="2" y="7"/>
                    <a:pt x="2" y="7"/>
                    <a:pt x="2" y="7"/>
                  </a:cubicBezTo>
                  <a:cubicBezTo>
                    <a:pt x="2" y="7"/>
                    <a:pt x="2" y="8"/>
                    <a:pt x="2" y="8"/>
                  </a:cubicBezTo>
                  <a:cubicBezTo>
                    <a:pt x="3" y="8"/>
                    <a:pt x="3" y="9"/>
                    <a:pt x="2" y="9"/>
                  </a:cubicBezTo>
                  <a:cubicBezTo>
                    <a:pt x="2" y="9"/>
                    <a:pt x="2" y="9"/>
                    <a:pt x="2" y="10"/>
                  </a:cubicBezTo>
                  <a:cubicBezTo>
                    <a:pt x="2" y="10"/>
                    <a:pt x="2" y="10"/>
                    <a:pt x="2" y="11"/>
                  </a:cubicBezTo>
                  <a:cubicBezTo>
                    <a:pt x="2" y="11"/>
                    <a:pt x="2" y="11"/>
                    <a:pt x="3" y="11"/>
                  </a:cubicBezTo>
                  <a:cubicBezTo>
                    <a:pt x="3" y="11"/>
                    <a:pt x="3" y="11"/>
                    <a:pt x="3" y="11"/>
                  </a:cubicBezTo>
                  <a:cubicBezTo>
                    <a:pt x="3" y="11"/>
                    <a:pt x="4" y="11"/>
                    <a:pt x="4" y="11"/>
                  </a:cubicBezTo>
                  <a:cubicBezTo>
                    <a:pt x="4" y="11"/>
                    <a:pt x="4" y="11"/>
                    <a:pt x="5" y="11"/>
                  </a:cubicBezTo>
                  <a:cubicBezTo>
                    <a:pt x="5" y="11"/>
                    <a:pt x="5" y="11"/>
                    <a:pt x="6" y="11"/>
                  </a:cubicBezTo>
                  <a:cubicBezTo>
                    <a:pt x="6" y="10"/>
                    <a:pt x="7" y="10"/>
                    <a:pt x="7" y="9"/>
                  </a:cubicBezTo>
                  <a:cubicBezTo>
                    <a:pt x="7" y="9"/>
                    <a:pt x="7" y="9"/>
                    <a:pt x="7" y="9"/>
                  </a:cubicBezTo>
                  <a:cubicBezTo>
                    <a:pt x="7" y="8"/>
                    <a:pt x="7" y="8"/>
                    <a:pt x="7" y="8"/>
                  </a:cubicBezTo>
                  <a:cubicBezTo>
                    <a:pt x="7" y="8"/>
                    <a:pt x="7" y="8"/>
                    <a:pt x="8" y="8"/>
                  </a:cubicBezTo>
                  <a:cubicBezTo>
                    <a:pt x="8" y="8"/>
                    <a:pt x="8" y="8"/>
                    <a:pt x="9" y="8"/>
                  </a:cubicBezTo>
                  <a:cubicBezTo>
                    <a:pt x="9" y="8"/>
                    <a:pt x="9" y="8"/>
                    <a:pt x="9" y="8"/>
                  </a:cubicBezTo>
                  <a:cubicBezTo>
                    <a:pt x="10" y="9"/>
                    <a:pt x="10" y="9"/>
                    <a:pt x="10" y="9"/>
                  </a:cubicBezTo>
                  <a:cubicBezTo>
                    <a:pt x="10" y="9"/>
                    <a:pt x="10" y="9"/>
                    <a:pt x="11" y="10"/>
                  </a:cubicBezTo>
                  <a:cubicBezTo>
                    <a:pt x="11" y="10"/>
                    <a:pt x="10" y="11"/>
                    <a:pt x="11" y="11"/>
                  </a:cubicBezTo>
                  <a:cubicBezTo>
                    <a:pt x="11" y="12"/>
                    <a:pt x="11" y="12"/>
                    <a:pt x="11" y="12"/>
                  </a:cubicBezTo>
                  <a:cubicBezTo>
                    <a:pt x="12" y="13"/>
                    <a:pt x="12" y="12"/>
                    <a:pt x="13" y="12"/>
                  </a:cubicBezTo>
                  <a:cubicBezTo>
                    <a:pt x="13" y="12"/>
                    <a:pt x="13" y="11"/>
                    <a:pt x="14" y="11"/>
                  </a:cubicBezTo>
                  <a:cubicBezTo>
                    <a:pt x="14" y="11"/>
                    <a:pt x="14" y="10"/>
                    <a:pt x="15" y="10"/>
                  </a:cubicBezTo>
                  <a:cubicBezTo>
                    <a:pt x="15" y="10"/>
                    <a:pt x="15" y="10"/>
                    <a:pt x="16" y="10"/>
                  </a:cubicBezTo>
                  <a:cubicBezTo>
                    <a:pt x="16" y="10"/>
                    <a:pt x="16" y="10"/>
                    <a:pt x="16" y="11"/>
                  </a:cubicBezTo>
                  <a:cubicBezTo>
                    <a:pt x="16" y="11"/>
                    <a:pt x="17" y="11"/>
                    <a:pt x="17" y="11"/>
                  </a:cubicBezTo>
                  <a:cubicBezTo>
                    <a:pt x="18" y="11"/>
                    <a:pt x="18" y="11"/>
                    <a:pt x="18" y="11"/>
                  </a:cubicBezTo>
                  <a:cubicBezTo>
                    <a:pt x="19" y="11"/>
                    <a:pt x="19" y="11"/>
                    <a:pt x="19" y="10"/>
                  </a:cubicBezTo>
                  <a:cubicBezTo>
                    <a:pt x="19" y="10"/>
                    <a:pt x="19" y="9"/>
                    <a:pt x="19" y="9"/>
                  </a:cubicBezTo>
                  <a:cubicBezTo>
                    <a:pt x="19" y="8"/>
                    <a:pt x="19" y="8"/>
                    <a:pt x="18" y="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14" name="Freeform 309"/>
            <p:cNvSpPr>
              <a:spLocks/>
            </p:cNvSpPr>
            <p:nvPr/>
          </p:nvSpPr>
          <p:spPr bwMode="auto">
            <a:xfrm>
              <a:off x="6546851" y="2265364"/>
              <a:ext cx="141288" cy="184150"/>
            </a:xfrm>
            <a:custGeom>
              <a:avLst/>
              <a:gdLst>
                <a:gd name="T0" fmla="*/ 12 w 13"/>
                <a:gd name="T1" fmla="*/ 10 h 17"/>
                <a:gd name="T2" fmla="*/ 11 w 13"/>
                <a:gd name="T3" fmla="*/ 8 h 17"/>
                <a:gd name="T4" fmla="*/ 10 w 13"/>
                <a:gd name="T5" fmla="*/ 9 h 17"/>
                <a:gd name="T6" fmla="*/ 9 w 13"/>
                <a:gd name="T7" fmla="*/ 8 h 17"/>
                <a:gd name="T8" fmla="*/ 9 w 13"/>
                <a:gd name="T9" fmla="*/ 7 h 17"/>
                <a:gd name="T10" fmla="*/ 11 w 13"/>
                <a:gd name="T11" fmla="*/ 6 h 17"/>
                <a:gd name="T12" fmla="*/ 11 w 13"/>
                <a:gd name="T13" fmla="*/ 5 h 17"/>
                <a:gd name="T14" fmla="*/ 10 w 13"/>
                <a:gd name="T15" fmla="*/ 4 h 17"/>
                <a:gd name="T16" fmla="*/ 6 w 13"/>
                <a:gd name="T17" fmla="*/ 4 h 17"/>
                <a:gd name="T18" fmla="*/ 4 w 13"/>
                <a:gd name="T19" fmla="*/ 3 h 17"/>
                <a:gd name="T20" fmla="*/ 4 w 13"/>
                <a:gd name="T21" fmla="*/ 1 h 17"/>
                <a:gd name="T22" fmla="*/ 3 w 13"/>
                <a:gd name="T23" fmla="*/ 1 h 17"/>
                <a:gd name="T24" fmla="*/ 1 w 13"/>
                <a:gd name="T25" fmla="*/ 0 h 17"/>
                <a:gd name="T26" fmla="*/ 1 w 13"/>
                <a:gd name="T27" fmla="*/ 2 h 17"/>
                <a:gd name="T28" fmla="*/ 2 w 13"/>
                <a:gd name="T29" fmla="*/ 3 h 17"/>
                <a:gd name="T30" fmla="*/ 2 w 13"/>
                <a:gd name="T31" fmla="*/ 4 h 17"/>
                <a:gd name="T32" fmla="*/ 1 w 13"/>
                <a:gd name="T33" fmla="*/ 5 h 17"/>
                <a:gd name="T34" fmla="*/ 2 w 13"/>
                <a:gd name="T35" fmla="*/ 6 h 17"/>
                <a:gd name="T36" fmla="*/ 2 w 13"/>
                <a:gd name="T37" fmla="*/ 8 h 17"/>
                <a:gd name="T38" fmla="*/ 3 w 13"/>
                <a:gd name="T39" fmla="*/ 9 h 17"/>
                <a:gd name="T40" fmla="*/ 4 w 13"/>
                <a:gd name="T41" fmla="*/ 12 h 17"/>
                <a:gd name="T42" fmla="*/ 3 w 13"/>
                <a:gd name="T43" fmla="*/ 14 h 17"/>
                <a:gd name="T44" fmla="*/ 5 w 13"/>
                <a:gd name="T45" fmla="*/ 13 h 17"/>
                <a:gd name="T46" fmla="*/ 6 w 13"/>
                <a:gd name="T47" fmla="*/ 13 h 17"/>
                <a:gd name="T48" fmla="*/ 8 w 13"/>
                <a:gd name="T49" fmla="*/ 12 h 17"/>
                <a:gd name="T50" fmla="*/ 8 w 13"/>
                <a:gd name="T51" fmla="*/ 11 h 17"/>
                <a:gd name="T52" fmla="*/ 9 w 13"/>
                <a:gd name="T53" fmla="*/ 10 h 17"/>
                <a:gd name="T54" fmla="*/ 10 w 13"/>
                <a:gd name="T55" fmla="*/ 12 h 17"/>
                <a:gd name="T56" fmla="*/ 11 w 13"/>
                <a:gd name="T57" fmla="*/ 15 h 17"/>
                <a:gd name="T58" fmla="*/ 12 w 13"/>
                <a:gd name="T59" fmla="*/ 17 h 17"/>
                <a:gd name="T60" fmla="*/ 13 w 13"/>
                <a:gd name="T61" fmla="*/ 16 h 17"/>
                <a:gd name="T62" fmla="*/ 13 w 13"/>
                <a:gd name="T63" fmla="*/ 13 h 17"/>
                <a:gd name="T64" fmla="*/ 13 w 13"/>
                <a:gd name="T65"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17">
                  <a:moveTo>
                    <a:pt x="13" y="11"/>
                  </a:moveTo>
                  <a:cubicBezTo>
                    <a:pt x="12" y="10"/>
                    <a:pt x="12" y="11"/>
                    <a:pt x="12" y="10"/>
                  </a:cubicBezTo>
                  <a:cubicBezTo>
                    <a:pt x="11" y="10"/>
                    <a:pt x="12" y="10"/>
                    <a:pt x="12" y="9"/>
                  </a:cubicBezTo>
                  <a:cubicBezTo>
                    <a:pt x="12" y="9"/>
                    <a:pt x="12" y="8"/>
                    <a:pt x="11" y="8"/>
                  </a:cubicBezTo>
                  <a:cubicBezTo>
                    <a:pt x="11" y="8"/>
                    <a:pt x="11" y="8"/>
                    <a:pt x="11" y="8"/>
                  </a:cubicBezTo>
                  <a:cubicBezTo>
                    <a:pt x="10" y="8"/>
                    <a:pt x="11" y="9"/>
                    <a:pt x="10" y="9"/>
                  </a:cubicBezTo>
                  <a:cubicBezTo>
                    <a:pt x="10" y="10"/>
                    <a:pt x="10" y="10"/>
                    <a:pt x="10" y="9"/>
                  </a:cubicBezTo>
                  <a:cubicBezTo>
                    <a:pt x="9" y="9"/>
                    <a:pt x="9" y="9"/>
                    <a:pt x="9" y="8"/>
                  </a:cubicBezTo>
                  <a:cubicBezTo>
                    <a:pt x="9" y="8"/>
                    <a:pt x="9" y="8"/>
                    <a:pt x="9" y="8"/>
                  </a:cubicBezTo>
                  <a:cubicBezTo>
                    <a:pt x="9" y="7"/>
                    <a:pt x="9" y="7"/>
                    <a:pt x="9" y="7"/>
                  </a:cubicBezTo>
                  <a:cubicBezTo>
                    <a:pt x="9" y="7"/>
                    <a:pt x="9" y="7"/>
                    <a:pt x="10" y="6"/>
                  </a:cubicBezTo>
                  <a:cubicBezTo>
                    <a:pt x="10" y="6"/>
                    <a:pt x="10" y="6"/>
                    <a:pt x="11" y="6"/>
                  </a:cubicBezTo>
                  <a:cubicBezTo>
                    <a:pt x="11" y="6"/>
                    <a:pt x="10" y="5"/>
                    <a:pt x="11" y="5"/>
                  </a:cubicBezTo>
                  <a:cubicBezTo>
                    <a:pt x="11" y="5"/>
                    <a:pt x="11" y="5"/>
                    <a:pt x="11" y="5"/>
                  </a:cubicBezTo>
                  <a:cubicBezTo>
                    <a:pt x="11" y="4"/>
                    <a:pt x="11" y="4"/>
                    <a:pt x="11" y="4"/>
                  </a:cubicBezTo>
                  <a:cubicBezTo>
                    <a:pt x="11" y="3"/>
                    <a:pt x="10" y="4"/>
                    <a:pt x="10" y="4"/>
                  </a:cubicBezTo>
                  <a:cubicBezTo>
                    <a:pt x="9" y="4"/>
                    <a:pt x="9" y="4"/>
                    <a:pt x="8" y="4"/>
                  </a:cubicBezTo>
                  <a:cubicBezTo>
                    <a:pt x="7" y="4"/>
                    <a:pt x="7" y="4"/>
                    <a:pt x="6" y="4"/>
                  </a:cubicBezTo>
                  <a:cubicBezTo>
                    <a:pt x="5" y="4"/>
                    <a:pt x="5" y="4"/>
                    <a:pt x="5" y="4"/>
                  </a:cubicBezTo>
                  <a:cubicBezTo>
                    <a:pt x="4" y="3"/>
                    <a:pt x="4" y="3"/>
                    <a:pt x="4" y="3"/>
                  </a:cubicBezTo>
                  <a:cubicBezTo>
                    <a:pt x="4" y="2"/>
                    <a:pt x="5" y="2"/>
                    <a:pt x="4" y="1"/>
                  </a:cubicBezTo>
                  <a:cubicBezTo>
                    <a:pt x="4" y="1"/>
                    <a:pt x="4" y="1"/>
                    <a:pt x="4" y="1"/>
                  </a:cubicBezTo>
                  <a:cubicBezTo>
                    <a:pt x="3" y="1"/>
                    <a:pt x="3" y="1"/>
                    <a:pt x="3" y="1"/>
                  </a:cubicBezTo>
                  <a:cubicBezTo>
                    <a:pt x="3" y="1"/>
                    <a:pt x="3" y="1"/>
                    <a:pt x="3" y="1"/>
                  </a:cubicBezTo>
                  <a:cubicBezTo>
                    <a:pt x="2" y="0"/>
                    <a:pt x="2" y="0"/>
                    <a:pt x="2" y="0"/>
                  </a:cubicBezTo>
                  <a:cubicBezTo>
                    <a:pt x="1" y="0"/>
                    <a:pt x="1" y="0"/>
                    <a:pt x="1" y="0"/>
                  </a:cubicBezTo>
                  <a:cubicBezTo>
                    <a:pt x="1" y="0"/>
                    <a:pt x="0" y="1"/>
                    <a:pt x="0" y="1"/>
                  </a:cubicBezTo>
                  <a:cubicBezTo>
                    <a:pt x="0" y="1"/>
                    <a:pt x="1" y="2"/>
                    <a:pt x="1" y="2"/>
                  </a:cubicBezTo>
                  <a:cubicBezTo>
                    <a:pt x="1" y="2"/>
                    <a:pt x="1" y="2"/>
                    <a:pt x="1" y="2"/>
                  </a:cubicBezTo>
                  <a:cubicBezTo>
                    <a:pt x="2" y="2"/>
                    <a:pt x="2" y="3"/>
                    <a:pt x="2" y="3"/>
                  </a:cubicBezTo>
                  <a:cubicBezTo>
                    <a:pt x="2" y="3"/>
                    <a:pt x="3" y="3"/>
                    <a:pt x="3" y="3"/>
                  </a:cubicBezTo>
                  <a:cubicBezTo>
                    <a:pt x="3" y="3"/>
                    <a:pt x="3" y="4"/>
                    <a:pt x="2" y="4"/>
                  </a:cubicBezTo>
                  <a:cubicBezTo>
                    <a:pt x="2" y="4"/>
                    <a:pt x="2" y="4"/>
                    <a:pt x="1" y="4"/>
                  </a:cubicBezTo>
                  <a:cubicBezTo>
                    <a:pt x="1" y="4"/>
                    <a:pt x="1" y="5"/>
                    <a:pt x="1" y="5"/>
                  </a:cubicBezTo>
                  <a:cubicBezTo>
                    <a:pt x="1" y="5"/>
                    <a:pt x="1" y="6"/>
                    <a:pt x="1" y="6"/>
                  </a:cubicBezTo>
                  <a:cubicBezTo>
                    <a:pt x="1" y="6"/>
                    <a:pt x="2" y="6"/>
                    <a:pt x="2" y="6"/>
                  </a:cubicBezTo>
                  <a:cubicBezTo>
                    <a:pt x="2" y="6"/>
                    <a:pt x="3" y="7"/>
                    <a:pt x="3" y="7"/>
                  </a:cubicBezTo>
                  <a:cubicBezTo>
                    <a:pt x="3" y="7"/>
                    <a:pt x="2" y="7"/>
                    <a:pt x="2" y="8"/>
                  </a:cubicBezTo>
                  <a:cubicBezTo>
                    <a:pt x="2" y="8"/>
                    <a:pt x="2" y="8"/>
                    <a:pt x="3" y="8"/>
                  </a:cubicBezTo>
                  <a:cubicBezTo>
                    <a:pt x="3" y="9"/>
                    <a:pt x="3" y="9"/>
                    <a:pt x="3" y="9"/>
                  </a:cubicBezTo>
                  <a:cubicBezTo>
                    <a:pt x="4" y="10"/>
                    <a:pt x="4" y="10"/>
                    <a:pt x="4" y="11"/>
                  </a:cubicBezTo>
                  <a:cubicBezTo>
                    <a:pt x="4" y="11"/>
                    <a:pt x="4" y="11"/>
                    <a:pt x="4" y="12"/>
                  </a:cubicBezTo>
                  <a:cubicBezTo>
                    <a:pt x="4" y="12"/>
                    <a:pt x="4" y="13"/>
                    <a:pt x="4" y="13"/>
                  </a:cubicBezTo>
                  <a:cubicBezTo>
                    <a:pt x="3" y="14"/>
                    <a:pt x="3" y="14"/>
                    <a:pt x="3" y="14"/>
                  </a:cubicBezTo>
                  <a:cubicBezTo>
                    <a:pt x="4" y="14"/>
                    <a:pt x="4" y="14"/>
                    <a:pt x="4" y="14"/>
                  </a:cubicBezTo>
                  <a:cubicBezTo>
                    <a:pt x="5" y="14"/>
                    <a:pt x="5" y="14"/>
                    <a:pt x="5" y="13"/>
                  </a:cubicBezTo>
                  <a:cubicBezTo>
                    <a:pt x="6" y="13"/>
                    <a:pt x="6" y="13"/>
                    <a:pt x="6" y="13"/>
                  </a:cubicBezTo>
                  <a:cubicBezTo>
                    <a:pt x="6" y="13"/>
                    <a:pt x="6" y="13"/>
                    <a:pt x="6" y="13"/>
                  </a:cubicBezTo>
                  <a:cubicBezTo>
                    <a:pt x="7" y="13"/>
                    <a:pt x="7" y="13"/>
                    <a:pt x="7" y="13"/>
                  </a:cubicBezTo>
                  <a:cubicBezTo>
                    <a:pt x="7" y="13"/>
                    <a:pt x="7" y="12"/>
                    <a:pt x="8" y="12"/>
                  </a:cubicBezTo>
                  <a:cubicBezTo>
                    <a:pt x="8" y="12"/>
                    <a:pt x="8" y="12"/>
                    <a:pt x="8" y="12"/>
                  </a:cubicBezTo>
                  <a:cubicBezTo>
                    <a:pt x="9" y="12"/>
                    <a:pt x="8" y="12"/>
                    <a:pt x="8" y="11"/>
                  </a:cubicBezTo>
                  <a:cubicBezTo>
                    <a:pt x="9" y="11"/>
                    <a:pt x="8" y="11"/>
                    <a:pt x="9" y="10"/>
                  </a:cubicBezTo>
                  <a:cubicBezTo>
                    <a:pt x="9" y="10"/>
                    <a:pt x="9" y="10"/>
                    <a:pt x="9" y="10"/>
                  </a:cubicBezTo>
                  <a:cubicBezTo>
                    <a:pt x="10" y="10"/>
                    <a:pt x="10" y="11"/>
                    <a:pt x="10" y="11"/>
                  </a:cubicBezTo>
                  <a:cubicBezTo>
                    <a:pt x="10" y="11"/>
                    <a:pt x="10" y="12"/>
                    <a:pt x="10" y="12"/>
                  </a:cubicBezTo>
                  <a:cubicBezTo>
                    <a:pt x="11" y="12"/>
                    <a:pt x="11" y="12"/>
                    <a:pt x="11" y="13"/>
                  </a:cubicBezTo>
                  <a:cubicBezTo>
                    <a:pt x="11" y="14"/>
                    <a:pt x="11" y="14"/>
                    <a:pt x="11" y="15"/>
                  </a:cubicBezTo>
                  <a:cubicBezTo>
                    <a:pt x="11" y="16"/>
                    <a:pt x="11" y="16"/>
                    <a:pt x="11" y="17"/>
                  </a:cubicBezTo>
                  <a:cubicBezTo>
                    <a:pt x="11" y="17"/>
                    <a:pt x="12" y="17"/>
                    <a:pt x="12" y="17"/>
                  </a:cubicBezTo>
                  <a:cubicBezTo>
                    <a:pt x="12" y="17"/>
                    <a:pt x="12" y="17"/>
                    <a:pt x="12" y="17"/>
                  </a:cubicBezTo>
                  <a:cubicBezTo>
                    <a:pt x="12" y="17"/>
                    <a:pt x="12" y="16"/>
                    <a:pt x="13" y="16"/>
                  </a:cubicBezTo>
                  <a:cubicBezTo>
                    <a:pt x="13" y="15"/>
                    <a:pt x="13" y="15"/>
                    <a:pt x="13" y="14"/>
                  </a:cubicBezTo>
                  <a:cubicBezTo>
                    <a:pt x="13" y="14"/>
                    <a:pt x="13" y="13"/>
                    <a:pt x="13" y="13"/>
                  </a:cubicBezTo>
                  <a:cubicBezTo>
                    <a:pt x="13" y="12"/>
                    <a:pt x="13" y="12"/>
                    <a:pt x="13" y="12"/>
                  </a:cubicBezTo>
                  <a:cubicBezTo>
                    <a:pt x="13" y="11"/>
                    <a:pt x="13" y="11"/>
                    <a:pt x="13" y="1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15" name="Freeform 310"/>
            <p:cNvSpPr>
              <a:spLocks/>
            </p:cNvSpPr>
            <p:nvPr/>
          </p:nvSpPr>
          <p:spPr bwMode="auto">
            <a:xfrm>
              <a:off x="7486651" y="2038351"/>
              <a:ext cx="22225" cy="11113"/>
            </a:xfrm>
            <a:custGeom>
              <a:avLst/>
              <a:gdLst>
                <a:gd name="T0" fmla="*/ 2 w 2"/>
                <a:gd name="T1" fmla="*/ 1 h 1"/>
                <a:gd name="T2" fmla="*/ 2 w 2"/>
                <a:gd name="T3" fmla="*/ 0 h 1"/>
                <a:gd name="T4" fmla="*/ 1 w 2"/>
                <a:gd name="T5" fmla="*/ 0 h 1"/>
                <a:gd name="T6" fmla="*/ 1 w 2"/>
                <a:gd name="T7" fmla="*/ 1 h 1"/>
                <a:gd name="T8" fmla="*/ 0 w 2"/>
                <a:gd name="T9" fmla="*/ 1 h 1"/>
                <a:gd name="T10" fmla="*/ 1 w 2"/>
                <a:gd name="T11" fmla="*/ 1 h 1"/>
                <a:gd name="T12" fmla="*/ 2 w 2"/>
                <a:gd name="T13" fmla="*/ 1 h 1"/>
                <a:gd name="T14" fmla="*/ 2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1"/>
                  </a:moveTo>
                  <a:cubicBezTo>
                    <a:pt x="2" y="1"/>
                    <a:pt x="2" y="1"/>
                    <a:pt x="2" y="0"/>
                  </a:cubicBezTo>
                  <a:cubicBezTo>
                    <a:pt x="2" y="0"/>
                    <a:pt x="1" y="0"/>
                    <a:pt x="1" y="0"/>
                  </a:cubicBezTo>
                  <a:cubicBezTo>
                    <a:pt x="1" y="0"/>
                    <a:pt x="1" y="0"/>
                    <a:pt x="1" y="1"/>
                  </a:cubicBezTo>
                  <a:cubicBezTo>
                    <a:pt x="0" y="1"/>
                    <a:pt x="0" y="1"/>
                    <a:pt x="0" y="1"/>
                  </a:cubicBezTo>
                  <a:cubicBezTo>
                    <a:pt x="1" y="1"/>
                    <a:pt x="1" y="1"/>
                    <a:pt x="1" y="1"/>
                  </a:cubicBezTo>
                  <a:cubicBezTo>
                    <a:pt x="1" y="1"/>
                    <a:pt x="1" y="1"/>
                    <a:pt x="2" y="1"/>
                  </a:cubicBezTo>
                  <a:cubicBezTo>
                    <a:pt x="2" y="1"/>
                    <a:pt x="2"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16" name="Freeform 311"/>
            <p:cNvSpPr>
              <a:spLocks/>
            </p:cNvSpPr>
            <p:nvPr/>
          </p:nvSpPr>
          <p:spPr bwMode="auto">
            <a:xfrm>
              <a:off x="7432676" y="1876426"/>
              <a:ext cx="119063" cy="161925"/>
            </a:xfrm>
            <a:custGeom>
              <a:avLst/>
              <a:gdLst>
                <a:gd name="T0" fmla="*/ 1 w 11"/>
                <a:gd name="T1" fmla="*/ 4 h 15"/>
                <a:gd name="T2" fmla="*/ 2 w 11"/>
                <a:gd name="T3" fmla="*/ 5 h 15"/>
                <a:gd name="T4" fmla="*/ 1 w 11"/>
                <a:gd name="T5" fmla="*/ 6 h 15"/>
                <a:gd name="T6" fmla="*/ 1 w 11"/>
                <a:gd name="T7" fmla="*/ 7 h 15"/>
                <a:gd name="T8" fmla="*/ 2 w 11"/>
                <a:gd name="T9" fmla="*/ 8 h 15"/>
                <a:gd name="T10" fmla="*/ 3 w 11"/>
                <a:gd name="T11" fmla="*/ 9 h 15"/>
                <a:gd name="T12" fmla="*/ 3 w 11"/>
                <a:gd name="T13" fmla="*/ 11 h 15"/>
                <a:gd name="T14" fmla="*/ 3 w 11"/>
                <a:gd name="T15" fmla="*/ 12 h 15"/>
                <a:gd name="T16" fmla="*/ 3 w 11"/>
                <a:gd name="T17" fmla="*/ 13 h 15"/>
                <a:gd name="T18" fmla="*/ 4 w 11"/>
                <a:gd name="T19" fmla="*/ 14 h 15"/>
                <a:gd name="T20" fmla="*/ 5 w 11"/>
                <a:gd name="T21" fmla="*/ 15 h 15"/>
                <a:gd name="T22" fmla="*/ 6 w 11"/>
                <a:gd name="T23" fmla="*/ 14 h 15"/>
                <a:gd name="T24" fmla="*/ 5 w 11"/>
                <a:gd name="T25" fmla="*/ 13 h 15"/>
                <a:gd name="T26" fmla="*/ 6 w 11"/>
                <a:gd name="T27" fmla="*/ 12 h 15"/>
                <a:gd name="T28" fmla="*/ 7 w 11"/>
                <a:gd name="T29" fmla="*/ 12 h 15"/>
                <a:gd name="T30" fmla="*/ 9 w 11"/>
                <a:gd name="T31" fmla="*/ 11 h 15"/>
                <a:gd name="T32" fmla="*/ 10 w 11"/>
                <a:gd name="T33" fmla="*/ 11 h 15"/>
                <a:gd name="T34" fmla="*/ 11 w 11"/>
                <a:gd name="T35" fmla="*/ 11 h 15"/>
                <a:gd name="T36" fmla="*/ 11 w 11"/>
                <a:gd name="T37" fmla="*/ 10 h 15"/>
                <a:gd name="T38" fmla="*/ 11 w 11"/>
                <a:gd name="T39" fmla="*/ 8 h 15"/>
                <a:gd name="T40" fmla="*/ 10 w 11"/>
                <a:gd name="T41" fmla="*/ 7 h 15"/>
                <a:gd name="T42" fmla="*/ 9 w 11"/>
                <a:gd name="T43" fmla="*/ 6 h 15"/>
                <a:gd name="T44" fmla="*/ 8 w 11"/>
                <a:gd name="T45" fmla="*/ 4 h 15"/>
                <a:gd name="T46" fmla="*/ 7 w 11"/>
                <a:gd name="T47" fmla="*/ 3 h 15"/>
                <a:gd name="T48" fmla="*/ 6 w 11"/>
                <a:gd name="T49" fmla="*/ 2 h 15"/>
                <a:gd name="T50" fmla="*/ 5 w 11"/>
                <a:gd name="T51" fmla="*/ 2 h 15"/>
                <a:gd name="T52" fmla="*/ 4 w 11"/>
                <a:gd name="T53" fmla="*/ 1 h 15"/>
                <a:gd name="T54" fmla="*/ 3 w 11"/>
                <a:gd name="T55" fmla="*/ 0 h 15"/>
                <a:gd name="T56" fmla="*/ 3 w 11"/>
                <a:gd name="T57" fmla="*/ 0 h 15"/>
                <a:gd name="T58" fmla="*/ 2 w 11"/>
                <a:gd name="T59" fmla="*/ 1 h 15"/>
                <a:gd name="T60" fmla="*/ 1 w 11"/>
                <a:gd name="T61" fmla="*/ 2 h 15"/>
                <a:gd name="T62" fmla="*/ 1 w 11"/>
                <a:gd name="T63" fmla="*/ 3 h 15"/>
                <a:gd name="T64" fmla="*/ 0 w 11"/>
                <a:gd name="T65" fmla="*/ 3 h 15"/>
                <a:gd name="T66" fmla="*/ 1 w 11"/>
                <a:gd name="T67" fmla="*/ 4 h 15"/>
                <a:gd name="T68" fmla="*/ 1 w 11"/>
                <a:gd name="T6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 h="15">
                  <a:moveTo>
                    <a:pt x="1" y="4"/>
                  </a:moveTo>
                  <a:cubicBezTo>
                    <a:pt x="2" y="4"/>
                    <a:pt x="2" y="5"/>
                    <a:pt x="2" y="5"/>
                  </a:cubicBezTo>
                  <a:cubicBezTo>
                    <a:pt x="1" y="6"/>
                    <a:pt x="1" y="6"/>
                    <a:pt x="1" y="6"/>
                  </a:cubicBezTo>
                  <a:cubicBezTo>
                    <a:pt x="1" y="7"/>
                    <a:pt x="1" y="7"/>
                    <a:pt x="1" y="7"/>
                  </a:cubicBezTo>
                  <a:cubicBezTo>
                    <a:pt x="1" y="8"/>
                    <a:pt x="2" y="8"/>
                    <a:pt x="2" y="8"/>
                  </a:cubicBezTo>
                  <a:cubicBezTo>
                    <a:pt x="3" y="8"/>
                    <a:pt x="3" y="8"/>
                    <a:pt x="3" y="9"/>
                  </a:cubicBezTo>
                  <a:cubicBezTo>
                    <a:pt x="3" y="10"/>
                    <a:pt x="3" y="10"/>
                    <a:pt x="3" y="11"/>
                  </a:cubicBezTo>
                  <a:cubicBezTo>
                    <a:pt x="3" y="11"/>
                    <a:pt x="3" y="12"/>
                    <a:pt x="3" y="12"/>
                  </a:cubicBezTo>
                  <a:cubicBezTo>
                    <a:pt x="3" y="13"/>
                    <a:pt x="3" y="13"/>
                    <a:pt x="3" y="13"/>
                  </a:cubicBezTo>
                  <a:cubicBezTo>
                    <a:pt x="3" y="14"/>
                    <a:pt x="4" y="14"/>
                    <a:pt x="4" y="14"/>
                  </a:cubicBezTo>
                  <a:cubicBezTo>
                    <a:pt x="4" y="15"/>
                    <a:pt x="4" y="15"/>
                    <a:pt x="5" y="15"/>
                  </a:cubicBezTo>
                  <a:cubicBezTo>
                    <a:pt x="5" y="15"/>
                    <a:pt x="5" y="15"/>
                    <a:pt x="6" y="14"/>
                  </a:cubicBezTo>
                  <a:cubicBezTo>
                    <a:pt x="6" y="14"/>
                    <a:pt x="5" y="14"/>
                    <a:pt x="5" y="13"/>
                  </a:cubicBezTo>
                  <a:cubicBezTo>
                    <a:pt x="5" y="13"/>
                    <a:pt x="5" y="13"/>
                    <a:pt x="6" y="12"/>
                  </a:cubicBezTo>
                  <a:cubicBezTo>
                    <a:pt x="6" y="12"/>
                    <a:pt x="6" y="12"/>
                    <a:pt x="7" y="12"/>
                  </a:cubicBezTo>
                  <a:cubicBezTo>
                    <a:pt x="8" y="11"/>
                    <a:pt x="8" y="11"/>
                    <a:pt x="9" y="11"/>
                  </a:cubicBezTo>
                  <a:cubicBezTo>
                    <a:pt x="9" y="11"/>
                    <a:pt x="9" y="11"/>
                    <a:pt x="10" y="11"/>
                  </a:cubicBezTo>
                  <a:cubicBezTo>
                    <a:pt x="10" y="11"/>
                    <a:pt x="10" y="11"/>
                    <a:pt x="11" y="11"/>
                  </a:cubicBezTo>
                  <a:cubicBezTo>
                    <a:pt x="11" y="10"/>
                    <a:pt x="11" y="10"/>
                    <a:pt x="11" y="10"/>
                  </a:cubicBezTo>
                  <a:cubicBezTo>
                    <a:pt x="11" y="9"/>
                    <a:pt x="11" y="9"/>
                    <a:pt x="11" y="8"/>
                  </a:cubicBezTo>
                  <a:cubicBezTo>
                    <a:pt x="10" y="7"/>
                    <a:pt x="10" y="7"/>
                    <a:pt x="10" y="7"/>
                  </a:cubicBezTo>
                  <a:cubicBezTo>
                    <a:pt x="9" y="6"/>
                    <a:pt x="9" y="6"/>
                    <a:pt x="9" y="6"/>
                  </a:cubicBezTo>
                  <a:cubicBezTo>
                    <a:pt x="9" y="5"/>
                    <a:pt x="8" y="5"/>
                    <a:pt x="8" y="4"/>
                  </a:cubicBezTo>
                  <a:cubicBezTo>
                    <a:pt x="7" y="4"/>
                    <a:pt x="7" y="4"/>
                    <a:pt x="7" y="3"/>
                  </a:cubicBezTo>
                  <a:cubicBezTo>
                    <a:pt x="6" y="3"/>
                    <a:pt x="6" y="3"/>
                    <a:pt x="6" y="2"/>
                  </a:cubicBezTo>
                  <a:cubicBezTo>
                    <a:pt x="6" y="2"/>
                    <a:pt x="5" y="2"/>
                    <a:pt x="5" y="2"/>
                  </a:cubicBezTo>
                  <a:cubicBezTo>
                    <a:pt x="5" y="1"/>
                    <a:pt x="5" y="1"/>
                    <a:pt x="4" y="1"/>
                  </a:cubicBezTo>
                  <a:cubicBezTo>
                    <a:pt x="4" y="0"/>
                    <a:pt x="4" y="0"/>
                    <a:pt x="3" y="0"/>
                  </a:cubicBezTo>
                  <a:cubicBezTo>
                    <a:pt x="3" y="0"/>
                    <a:pt x="3" y="0"/>
                    <a:pt x="3" y="0"/>
                  </a:cubicBezTo>
                  <a:cubicBezTo>
                    <a:pt x="3" y="1"/>
                    <a:pt x="3" y="1"/>
                    <a:pt x="2" y="1"/>
                  </a:cubicBezTo>
                  <a:cubicBezTo>
                    <a:pt x="2" y="1"/>
                    <a:pt x="2" y="2"/>
                    <a:pt x="1" y="2"/>
                  </a:cubicBezTo>
                  <a:cubicBezTo>
                    <a:pt x="1" y="2"/>
                    <a:pt x="1" y="2"/>
                    <a:pt x="1" y="3"/>
                  </a:cubicBezTo>
                  <a:cubicBezTo>
                    <a:pt x="0" y="3"/>
                    <a:pt x="0" y="3"/>
                    <a:pt x="0" y="3"/>
                  </a:cubicBezTo>
                  <a:cubicBezTo>
                    <a:pt x="0" y="3"/>
                    <a:pt x="0" y="4"/>
                    <a:pt x="1" y="4"/>
                  </a:cubicBezTo>
                  <a:cubicBezTo>
                    <a:pt x="1" y="4"/>
                    <a:pt x="1" y="4"/>
                    <a:pt x="1" y="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17" name="Freeform 312"/>
            <p:cNvSpPr>
              <a:spLocks/>
            </p:cNvSpPr>
            <p:nvPr/>
          </p:nvSpPr>
          <p:spPr bwMode="auto">
            <a:xfrm>
              <a:off x="7432676" y="19081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18" name="Freeform 313"/>
            <p:cNvSpPr>
              <a:spLocks/>
            </p:cNvSpPr>
            <p:nvPr/>
          </p:nvSpPr>
          <p:spPr bwMode="auto">
            <a:xfrm>
              <a:off x="6375401" y="2784476"/>
              <a:ext cx="63500" cy="119063"/>
            </a:xfrm>
            <a:custGeom>
              <a:avLst/>
              <a:gdLst>
                <a:gd name="T0" fmla="*/ 5 w 6"/>
                <a:gd name="T1" fmla="*/ 6 h 11"/>
                <a:gd name="T2" fmla="*/ 5 w 6"/>
                <a:gd name="T3" fmla="*/ 6 h 11"/>
                <a:gd name="T4" fmla="*/ 4 w 6"/>
                <a:gd name="T5" fmla="*/ 4 h 11"/>
                <a:gd name="T6" fmla="*/ 3 w 6"/>
                <a:gd name="T7" fmla="*/ 4 h 11"/>
                <a:gd name="T8" fmla="*/ 3 w 6"/>
                <a:gd name="T9" fmla="*/ 2 h 11"/>
                <a:gd name="T10" fmla="*/ 2 w 6"/>
                <a:gd name="T11" fmla="*/ 2 h 11"/>
                <a:gd name="T12" fmla="*/ 2 w 6"/>
                <a:gd name="T13" fmla="*/ 1 h 11"/>
                <a:gd name="T14" fmla="*/ 2 w 6"/>
                <a:gd name="T15" fmla="*/ 0 h 11"/>
                <a:gd name="T16" fmla="*/ 0 w 6"/>
                <a:gd name="T17" fmla="*/ 0 h 11"/>
                <a:gd name="T18" fmla="*/ 1 w 6"/>
                <a:gd name="T19" fmla="*/ 1 h 11"/>
                <a:gd name="T20" fmla="*/ 1 w 6"/>
                <a:gd name="T21" fmla="*/ 2 h 11"/>
                <a:gd name="T22" fmla="*/ 1 w 6"/>
                <a:gd name="T23" fmla="*/ 2 h 11"/>
                <a:gd name="T24" fmla="*/ 1 w 6"/>
                <a:gd name="T25" fmla="*/ 4 h 11"/>
                <a:gd name="T26" fmla="*/ 0 w 6"/>
                <a:gd name="T27" fmla="*/ 5 h 11"/>
                <a:gd name="T28" fmla="*/ 1 w 6"/>
                <a:gd name="T29" fmla="*/ 6 h 11"/>
                <a:gd name="T30" fmla="*/ 0 w 6"/>
                <a:gd name="T31" fmla="*/ 7 h 11"/>
                <a:gd name="T32" fmla="*/ 1 w 6"/>
                <a:gd name="T33" fmla="*/ 8 h 11"/>
                <a:gd name="T34" fmla="*/ 1 w 6"/>
                <a:gd name="T35" fmla="*/ 9 h 11"/>
                <a:gd name="T36" fmla="*/ 1 w 6"/>
                <a:gd name="T37" fmla="*/ 9 h 11"/>
                <a:gd name="T38" fmla="*/ 1 w 6"/>
                <a:gd name="T39" fmla="*/ 10 h 11"/>
                <a:gd name="T40" fmla="*/ 1 w 6"/>
                <a:gd name="T41" fmla="*/ 11 h 11"/>
                <a:gd name="T42" fmla="*/ 2 w 6"/>
                <a:gd name="T43" fmla="*/ 11 h 11"/>
                <a:gd name="T44" fmla="*/ 3 w 6"/>
                <a:gd name="T45" fmla="*/ 11 h 11"/>
                <a:gd name="T46" fmla="*/ 4 w 6"/>
                <a:gd name="T47" fmla="*/ 10 h 11"/>
                <a:gd name="T48" fmla="*/ 5 w 6"/>
                <a:gd name="T49" fmla="*/ 9 h 11"/>
                <a:gd name="T50" fmla="*/ 5 w 6"/>
                <a:gd name="T51" fmla="*/ 9 h 11"/>
                <a:gd name="T52" fmla="*/ 5 w 6"/>
                <a:gd name="T53" fmla="*/ 8 h 11"/>
                <a:gd name="T54" fmla="*/ 5 w 6"/>
                <a:gd name="T5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11">
                  <a:moveTo>
                    <a:pt x="5" y="6"/>
                  </a:moveTo>
                  <a:cubicBezTo>
                    <a:pt x="5" y="6"/>
                    <a:pt x="5" y="6"/>
                    <a:pt x="5" y="6"/>
                  </a:cubicBezTo>
                  <a:cubicBezTo>
                    <a:pt x="4" y="5"/>
                    <a:pt x="4" y="5"/>
                    <a:pt x="4" y="4"/>
                  </a:cubicBezTo>
                  <a:cubicBezTo>
                    <a:pt x="4" y="4"/>
                    <a:pt x="4" y="4"/>
                    <a:pt x="3" y="4"/>
                  </a:cubicBezTo>
                  <a:cubicBezTo>
                    <a:pt x="3" y="3"/>
                    <a:pt x="4" y="3"/>
                    <a:pt x="3" y="2"/>
                  </a:cubicBezTo>
                  <a:cubicBezTo>
                    <a:pt x="3" y="2"/>
                    <a:pt x="3" y="2"/>
                    <a:pt x="2" y="2"/>
                  </a:cubicBezTo>
                  <a:cubicBezTo>
                    <a:pt x="2" y="1"/>
                    <a:pt x="2" y="1"/>
                    <a:pt x="2" y="1"/>
                  </a:cubicBezTo>
                  <a:cubicBezTo>
                    <a:pt x="2" y="0"/>
                    <a:pt x="2" y="0"/>
                    <a:pt x="2" y="0"/>
                  </a:cubicBezTo>
                  <a:cubicBezTo>
                    <a:pt x="1" y="0"/>
                    <a:pt x="1" y="0"/>
                    <a:pt x="0" y="0"/>
                  </a:cubicBezTo>
                  <a:cubicBezTo>
                    <a:pt x="0" y="0"/>
                    <a:pt x="0" y="1"/>
                    <a:pt x="1" y="1"/>
                  </a:cubicBezTo>
                  <a:cubicBezTo>
                    <a:pt x="1" y="1"/>
                    <a:pt x="1" y="1"/>
                    <a:pt x="1" y="2"/>
                  </a:cubicBezTo>
                  <a:cubicBezTo>
                    <a:pt x="1" y="2"/>
                    <a:pt x="1" y="2"/>
                    <a:pt x="1" y="2"/>
                  </a:cubicBezTo>
                  <a:cubicBezTo>
                    <a:pt x="1" y="3"/>
                    <a:pt x="1" y="3"/>
                    <a:pt x="1" y="4"/>
                  </a:cubicBezTo>
                  <a:cubicBezTo>
                    <a:pt x="1" y="4"/>
                    <a:pt x="0" y="5"/>
                    <a:pt x="0" y="5"/>
                  </a:cubicBezTo>
                  <a:cubicBezTo>
                    <a:pt x="0" y="5"/>
                    <a:pt x="1" y="5"/>
                    <a:pt x="1" y="6"/>
                  </a:cubicBezTo>
                  <a:cubicBezTo>
                    <a:pt x="1" y="6"/>
                    <a:pt x="0" y="6"/>
                    <a:pt x="0" y="7"/>
                  </a:cubicBezTo>
                  <a:cubicBezTo>
                    <a:pt x="0" y="7"/>
                    <a:pt x="1" y="8"/>
                    <a:pt x="1" y="8"/>
                  </a:cubicBezTo>
                  <a:cubicBezTo>
                    <a:pt x="1" y="8"/>
                    <a:pt x="1" y="9"/>
                    <a:pt x="1" y="9"/>
                  </a:cubicBezTo>
                  <a:cubicBezTo>
                    <a:pt x="1" y="9"/>
                    <a:pt x="1" y="9"/>
                    <a:pt x="1" y="9"/>
                  </a:cubicBezTo>
                  <a:cubicBezTo>
                    <a:pt x="1" y="10"/>
                    <a:pt x="1" y="10"/>
                    <a:pt x="1" y="10"/>
                  </a:cubicBezTo>
                  <a:cubicBezTo>
                    <a:pt x="1" y="10"/>
                    <a:pt x="1" y="11"/>
                    <a:pt x="1" y="11"/>
                  </a:cubicBezTo>
                  <a:cubicBezTo>
                    <a:pt x="2" y="11"/>
                    <a:pt x="2" y="11"/>
                    <a:pt x="2" y="11"/>
                  </a:cubicBezTo>
                  <a:cubicBezTo>
                    <a:pt x="3" y="11"/>
                    <a:pt x="3" y="11"/>
                    <a:pt x="3" y="11"/>
                  </a:cubicBezTo>
                  <a:cubicBezTo>
                    <a:pt x="4" y="11"/>
                    <a:pt x="4" y="11"/>
                    <a:pt x="4" y="10"/>
                  </a:cubicBezTo>
                  <a:cubicBezTo>
                    <a:pt x="4" y="10"/>
                    <a:pt x="4" y="10"/>
                    <a:pt x="5" y="9"/>
                  </a:cubicBezTo>
                  <a:cubicBezTo>
                    <a:pt x="5" y="9"/>
                    <a:pt x="5" y="9"/>
                    <a:pt x="5" y="9"/>
                  </a:cubicBezTo>
                  <a:cubicBezTo>
                    <a:pt x="6" y="8"/>
                    <a:pt x="6" y="8"/>
                    <a:pt x="5" y="8"/>
                  </a:cubicBezTo>
                  <a:cubicBezTo>
                    <a:pt x="5" y="7"/>
                    <a:pt x="5" y="7"/>
                    <a:pt x="5" y="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19" name="Freeform 314"/>
            <p:cNvSpPr>
              <a:spLocks/>
            </p:cNvSpPr>
            <p:nvPr/>
          </p:nvSpPr>
          <p:spPr bwMode="auto">
            <a:xfrm>
              <a:off x="6935789" y="2362201"/>
              <a:ext cx="249238" cy="465138"/>
            </a:xfrm>
            <a:custGeom>
              <a:avLst/>
              <a:gdLst>
                <a:gd name="T0" fmla="*/ 17 w 23"/>
                <a:gd name="T1" fmla="*/ 19 h 43"/>
                <a:gd name="T2" fmla="*/ 15 w 23"/>
                <a:gd name="T3" fmla="*/ 18 h 43"/>
                <a:gd name="T4" fmla="*/ 14 w 23"/>
                <a:gd name="T5" fmla="*/ 17 h 43"/>
                <a:gd name="T6" fmla="*/ 13 w 23"/>
                <a:gd name="T7" fmla="*/ 15 h 43"/>
                <a:gd name="T8" fmla="*/ 12 w 23"/>
                <a:gd name="T9" fmla="*/ 14 h 43"/>
                <a:gd name="T10" fmla="*/ 11 w 23"/>
                <a:gd name="T11" fmla="*/ 13 h 43"/>
                <a:gd name="T12" fmla="*/ 11 w 23"/>
                <a:gd name="T13" fmla="*/ 11 h 43"/>
                <a:gd name="T14" fmla="*/ 12 w 23"/>
                <a:gd name="T15" fmla="*/ 9 h 43"/>
                <a:gd name="T16" fmla="*/ 13 w 23"/>
                <a:gd name="T17" fmla="*/ 7 h 43"/>
                <a:gd name="T18" fmla="*/ 15 w 23"/>
                <a:gd name="T19" fmla="*/ 6 h 43"/>
                <a:gd name="T20" fmla="*/ 16 w 23"/>
                <a:gd name="T21" fmla="*/ 5 h 43"/>
                <a:gd name="T22" fmla="*/ 14 w 23"/>
                <a:gd name="T23" fmla="*/ 5 h 43"/>
                <a:gd name="T24" fmla="*/ 12 w 23"/>
                <a:gd name="T25" fmla="*/ 3 h 43"/>
                <a:gd name="T26" fmla="*/ 12 w 23"/>
                <a:gd name="T27" fmla="*/ 2 h 43"/>
                <a:gd name="T28" fmla="*/ 10 w 23"/>
                <a:gd name="T29" fmla="*/ 1 h 43"/>
                <a:gd name="T30" fmla="*/ 8 w 23"/>
                <a:gd name="T31" fmla="*/ 0 h 43"/>
                <a:gd name="T32" fmla="*/ 6 w 23"/>
                <a:gd name="T33" fmla="*/ 1 h 43"/>
                <a:gd name="T34" fmla="*/ 4 w 23"/>
                <a:gd name="T35" fmla="*/ 2 h 43"/>
                <a:gd name="T36" fmla="*/ 2 w 23"/>
                <a:gd name="T37" fmla="*/ 2 h 43"/>
                <a:gd name="T38" fmla="*/ 1 w 23"/>
                <a:gd name="T39" fmla="*/ 3 h 43"/>
                <a:gd name="T40" fmla="*/ 1 w 23"/>
                <a:gd name="T41" fmla="*/ 3 h 43"/>
                <a:gd name="T42" fmla="*/ 3 w 23"/>
                <a:gd name="T43" fmla="*/ 5 h 43"/>
                <a:gd name="T44" fmla="*/ 4 w 23"/>
                <a:gd name="T45" fmla="*/ 7 h 43"/>
                <a:gd name="T46" fmla="*/ 6 w 23"/>
                <a:gd name="T47" fmla="*/ 7 h 43"/>
                <a:gd name="T48" fmla="*/ 7 w 23"/>
                <a:gd name="T49" fmla="*/ 8 h 43"/>
                <a:gd name="T50" fmla="*/ 9 w 23"/>
                <a:gd name="T51" fmla="*/ 9 h 43"/>
                <a:gd name="T52" fmla="*/ 9 w 23"/>
                <a:gd name="T53" fmla="*/ 13 h 43"/>
                <a:gd name="T54" fmla="*/ 11 w 23"/>
                <a:gd name="T55" fmla="*/ 15 h 43"/>
                <a:gd name="T56" fmla="*/ 12 w 23"/>
                <a:gd name="T57" fmla="*/ 17 h 43"/>
                <a:gd name="T58" fmla="*/ 13 w 23"/>
                <a:gd name="T59" fmla="*/ 18 h 43"/>
                <a:gd name="T60" fmla="*/ 15 w 23"/>
                <a:gd name="T61" fmla="*/ 20 h 43"/>
                <a:gd name="T62" fmla="*/ 16 w 23"/>
                <a:gd name="T63" fmla="*/ 21 h 43"/>
                <a:gd name="T64" fmla="*/ 16 w 23"/>
                <a:gd name="T65" fmla="*/ 22 h 43"/>
                <a:gd name="T66" fmla="*/ 17 w 23"/>
                <a:gd name="T67" fmla="*/ 24 h 43"/>
                <a:gd name="T68" fmla="*/ 16 w 23"/>
                <a:gd name="T69" fmla="*/ 26 h 43"/>
                <a:gd name="T70" fmla="*/ 17 w 23"/>
                <a:gd name="T71" fmla="*/ 27 h 43"/>
                <a:gd name="T72" fmla="*/ 18 w 23"/>
                <a:gd name="T73" fmla="*/ 28 h 43"/>
                <a:gd name="T74" fmla="*/ 18 w 23"/>
                <a:gd name="T75" fmla="*/ 30 h 43"/>
                <a:gd name="T76" fmla="*/ 17 w 23"/>
                <a:gd name="T77" fmla="*/ 32 h 43"/>
                <a:gd name="T78" fmla="*/ 16 w 23"/>
                <a:gd name="T79" fmla="*/ 32 h 43"/>
                <a:gd name="T80" fmla="*/ 15 w 23"/>
                <a:gd name="T81" fmla="*/ 33 h 43"/>
                <a:gd name="T82" fmla="*/ 14 w 23"/>
                <a:gd name="T83" fmla="*/ 34 h 43"/>
                <a:gd name="T84" fmla="*/ 13 w 23"/>
                <a:gd name="T85" fmla="*/ 35 h 43"/>
                <a:gd name="T86" fmla="*/ 12 w 23"/>
                <a:gd name="T87" fmla="*/ 36 h 43"/>
                <a:gd name="T88" fmla="*/ 10 w 23"/>
                <a:gd name="T89" fmla="*/ 37 h 43"/>
                <a:gd name="T90" fmla="*/ 11 w 23"/>
                <a:gd name="T91" fmla="*/ 38 h 43"/>
                <a:gd name="T92" fmla="*/ 12 w 23"/>
                <a:gd name="T93" fmla="*/ 39 h 43"/>
                <a:gd name="T94" fmla="*/ 11 w 23"/>
                <a:gd name="T95" fmla="*/ 40 h 43"/>
                <a:gd name="T96" fmla="*/ 12 w 23"/>
                <a:gd name="T97" fmla="*/ 42 h 43"/>
                <a:gd name="T98" fmla="*/ 14 w 23"/>
                <a:gd name="T99" fmla="*/ 41 h 43"/>
                <a:gd name="T100" fmla="*/ 15 w 23"/>
                <a:gd name="T101" fmla="*/ 41 h 43"/>
                <a:gd name="T102" fmla="*/ 15 w 23"/>
                <a:gd name="T103" fmla="*/ 40 h 43"/>
                <a:gd name="T104" fmla="*/ 17 w 23"/>
                <a:gd name="T105" fmla="*/ 38 h 43"/>
                <a:gd name="T106" fmla="*/ 18 w 23"/>
                <a:gd name="T107" fmla="*/ 37 h 43"/>
                <a:gd name="T108" fmla="*/ 21 w 23"/>
                <a:gd name="T109" fmla="*/ 35 h 43"/>
                <a:gd name="T110" fmla="*/ 23 w 23"/>
                <a:gd name="T111" fmla="*/ 33 h 43"/>
                <a:gd name="T112" fmla="*/ 23 w 23"/>
                <a:gd name="T113" fmla="*/ 31 h 43"/>
                <a:gd name="T114" fmla="*/ 22 w 23"/>
                <a:gd name="T115" fmla="*/ 29 h 43"/>
                <a:gd name="T116" fmla="*/ 21 w 23"/>
                <a:gd name="T117" fmla="*/ 26 h 43"/>
                <a:gd name="T118" fmla="*/ 20 w 23"/>
                <a:gd name="T119" fmla="*/ 23 h 43"/>
                <a:gd name="T120" fmla="*/ 19 w 23"/>
                <a:gd name="T121" fmla="*/ 21 h 43"/>
                <a:gd name="T122" fmla="*/ 18 w 23"/>
                <a:gd name="T123" fmla="*/ 20 h 43"/>
                <a:gd name="T124" fmla="*/ 17 w 23"/>
                <a:gd name="T125"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 h="43">
                  <a:moveTo>
                    <a:pt x="17" y="19"/>
                  </a:moveTo>
                  <a:cubicBezTo>
                    <a:pt x="17" y="19"/>
                    <a:pt x="17" y="19"/>
                    <a:pt x="17" y="19"/>
                  </a:cubicBezTo>
                  <a:cubicBezTo>
                    <a:pt x="16" y="19"/>
                    <a:pt x="16" y="19"/>
                    <a:pt x="16" y="19"/>
                  </a:cubicBezTo>
                  <a:cubicBezTo>
                    <a:pt x="15" y="18"/>
                    <a:pt x="15" y="18"/>
                    <a:pt x="15" y="18"/>
                  </a:cubicBezTo>
                  <a:cubicBezTo>
                    <a:pt x="15" y="18"/>
                    <a:pt x="15" y="18"/>
                    <a:pt x="14" y="18"/>
                  </a:cubicBezTo>
                  <a:cubicBezTo>
                    <a:pt x="14" y="17"/>
                    <a:pt x="14" y="17"/>
                    <a:pt x="14" y="17"/>
                  </a:cubicBezTo>
                  <a:cubicBezTo>
                    <a:pt x="14" y="17"/>
                    <a:pt x="13" y="16"/>
                    <a:pt x="13" y="16"/>
                  </a:cubicBezTo>
                  <a:cubicBezTo>
                    <a:pt x="13" y="16"/>
                    <a:pt x="13" y="15"/>
                    <a:pt x="13" y="15"/>
                  </a:cubicBezTo>
                  <a:cubicBezTo>
                    <a:pt x="13" y="15"/>
                    <a:pt x="13" y="15"/>
                    <a:pt x="12" y="15"/>
                  </a:cubicBezTo>
                  <a:cubicBezTo>
                    <a:pt x="12" y="15"/>
                    <a:pt x="12" y="15"/>
                    <a:pt x="12" y="14"/>
                  </a:cubicBezTo>
                  <a:cubicBezTo>
                    <a:pt x="12" y="14"/>
                    <a:pt x="12" y="14"/>
                    <a:pt x="11" y="14"/>
                  </a:cubicBezTo>
                  <a:cubicBezTo>
                    <a:pt x="11" y="14"/>
                    <a:pt x="11" y="13"/>
                    <a:pt x="11" y="13"/>
                  </a:cubicBezTo>
                  <a:cubicBezTo>
                    <a:pt x="11" y="13"/>
                    <a:pt x="11" y="12"/>
                    <a:pt x="11" y="12"/>
                  </a:cubicBezTo>
                  <a:cubicBezTo>
                    <a:pt x="11" y="11"/>
                    <a:pt x="11" y="11"/>
                    <a:pt x="11" y="11"/>
                  </a:cubicBezTo>
                  <a:cubicBezTo>
                    <a:pt x="11" y="10"/>
                    <a:pt x="11" y="10"/>
                    <a:pt x="11" y="10"/>
                  </a:cubicBezTo>
                  <a:cubicBezTo>
                    <a:pt x="12" y="10"/>
                    <a:pt x="12" y="10"/>
                    <a:pt x="12" y="9"/>
                  </a:cubicBezTo>
                  <a:cubicBezTo>
                    <a:pt x="12" y="9"/>
                    <a:pt x="12" y="8"/>
                    <a:pt x="13" y="8"/>
                  </a:cubicBezTo>
                  <a:cubicBezTo>
                    <a:pt x="13" y="8"/>
                    <a:pt x="12" y="7"/>
                    <a:pt x="13" y="7"/>
                  </a:cubicBezTo>
                  <a:cubicBezTo>
                    <a:pt x="13" y="7"/>
                    <a:pt x="13" y="7"/>
                    <a:pt x="14" y="7"/>
                  </a:cubicBezTo>
                  <a:cubicBezTo>
                    <a:pt x="14" y="7"/>
                    <a:pt x="14" y="6"/>
                    <a:pt x="15" y="6"/>
                  </a:cubicBezTo>
                  <a:cubicBezTo>
                    <a:pt x="15" y="6"/>
                    <a:pt x="15" y="6"/>
                    <a:pt x="16" y="6"/>
                  </a:cubicBezTo>
                  <a:cubicBezTo>
                    <a:pt x="16" y="5"/>
                    <a:pt x="16" y="5"/>
                    <a:pt x="16" y="5"/>
                  </a:cubicBezTo>
                  <a:cubicBezTo>
                    <a:pt x="15" y="5"/>
                    <a:pt x="15" y="5"/>
                    <a:pt x="15" y="5"/>
                  </a:cubicBezTo>
                  <a:cubicBezTo>
                    <a:pt x="15" y="5"/>
                    <a:pt x="14" y="5"/>
                    <a:pt x="14" y="5"/>
                  </a:cubicBezTo>
                  <a:cubicBezTo>
                    <a:pt x="13" y="5"/>
                    <a:pt x="13" y="5"/>
                    <a:pt x="13" y="4"/>
                  </a:cubicBezTo>
                  <a:cubicBezTo>
                    <a:pt x="12" y="4"/>
                    <a:pt x="12" y="4"/>
                    <a:pt x="12" y="3"/>
                  </a:cubicBezTo>
                  <a:cubicBezTo>
                    <a:pt x="11" y="3"/>
                    <a:pt x="11" y="3"/>
                    <a:pt x="11" y="3"/>
                  </a:cubicBezTo>
                  <a:cubicBezTo>
                    <a:pt x="11" y="2"/>
                    <a:pt x="11" y="2"/>
                    <a:pt x="12" y="2"/>
                  </a:cubicBezTo>
                  <a:cubicBezTo>
                    <a:pt x="12" y="2"/>
                    <a:pt x="12" y="2"/>
                    <a:pt x="11" y="1"/>
                  </a:cubicBezTo>
                  <a:cubicBezTo>
                    <a:pt x="11" y="1"/>
                    <a:pt x="11" y="1"/>
                    <a:pt x="10" y="1"/>
                  </a:cubicBezTo>
                  <a:cubicBezTo>
                    <a:pt x="10" y="1"/>
                    <a:pt x="9" y="1"/>
                    <a:pt x="9" y="1"/>
                  </a:cubicBezTo>
                  <a:cubicBezTo>
                    <a:pt x="8" y="1"/>
                    <a:pt x="8" y="0"/>
                    <a:pt x="8" y="0"/>
                  </a:cubicBezTo>
                  <a:cubicBezTo>
                    <a:pt x="7" y="0"/>
                    <a:pt x="7" y="0"/>
                    <a:pt x="7" y="1"/>
                  </a:cubicBezTo>
                  <a:cubicBezTo>
                    <a:pt x="7" y="1"/>
                    <a:pt x="7" y="1"/>
                    <a:pt x="6" y="1"/>
                  </a:cubicBezTo>
                  <a:cubicBezTo>
                    <a:pt x="6" y="2"/>
                    <a:pt x="6" y="2"/>
                    <a:pt x="5" y="2"/>
                  </a:cubicBezTo>
                  <a:cubicBezTo>
                    <a:pt x="5" y="2"/>
                    <a:pt x="5" y="2"/>
                    <a:pt x="4" y="2"/>
                  </a:cubicBezTo>
                  <a:cubicBezTo>
                    <a:pt x="4" y="2"/>
                    <a:pt x="4" y="2"/>
                    <a:pt x="3" y="2"/>
                  </a:cubicBezTo>
                  <a:cubicBezTo>
                    <a:pt x="3" y="2"/>
                    <a:pt x="3" y="2"/>
                    <a:pt x="2" y="2"/>
                  </a:cubicBezTo>
                  <a:cubicBezTo>
                    <a:pt x="2" y="2"/>
                    <a:pt x="1" y="2"/>
                    <a:pt x="1" y="2"/>
                  </a:cubicBezTo>
                  <a:cubicBezTo>
                    <a:pt x="1" y="2"/>
                    <a:pt x="1" y="2"/>
                    <a:pt x="1" y="3"/>
                  </a:cubicBezTo>
                  <a:cubicBezTo>
                    <a:pt x="0" y="3"/>
                    <a:pt x="0" y="3"/>
                    <a:pt x="0" y="3"/>
                  </a:cubicBezTo>
                  <a:cubicBezTo>
                    <a:pt x="1" y="3"/>
                    <a:pt x="1" y="3"/>
                    <a:pt x="1" y="3"/>
                  </a:cubicBezTo>
                  <a:cubicBezTo>
                    <a:pt x="2" y="4"/>
                    <a:pt x="2" y="4"/>
                    <a:pt x="2" y="4"/>
                  </a:cubicBezTo>
                  <a:cubicBezTo>
                    <a:pt x="2" y="5"/>
                    <a:pt x="3" y="5"/>
                    <a:pt x="3" y="5"/>
                  </a:cubicBezTo>
                  <a:cubicBezTo>
                    <a:pt x="3" y="5"/>
                    <a:pt x="3" y="6"/>
                    <a:pt x="3" y="6"/>
                  </a:cubicBezTo>
                  <a:cubicBezTo>
                    <a:pt x="3" y="6"/>
                    <a:pt x="3" y="7"/>
                    <a:pt x="4" y="7"/>
                  </a:cubicBezTo>
                  <a:cubicBezTo>
                    <a:pt x="4" y="7"/>
                    <a:pt x="5" y="8"/>
                    <a:pt x="5" y="7"/>
                  </a:cubicBezTo>
                  <a:cubicBezTo>
                    <a:pt x="6" y="7"/>
                    <a:pt x="6" y="7"/>
                    <a:pt x="6" y="7"/>
                  </a:cubicBezTo>
                  <a:cubicBezTo>
                    <a:pt x="6" y="7"/>
                    <a:pt x="7" y="7"/>
                    <a:pt x="7" y="7"/>
                  </a:cubicBezTo>
                  <a:cubicBezTo>
                    <a:pt x="7" y="7"/>
                    <a:pt x="7" y="7"/>
                    <a:pt x="7" y="8"/>
                  </a:cubicBezTo>
                  <a:cubicBezTo>
                    <a:pt x="7" y="8"/>
                    <a:pt x="7" y="8"/>
                    <a:pt x="7" y="8"/>
                  </a:cubicBezTo>
                  <a:cubicBezTo>
                    <a:pt x="7" y="9"/>
                    <a:pt x="8" y="9"/>
                    <a:pt x="9" y="9"/>
                  </a:cubicBezTo>
                  <a:cubicBezTo>
                    <a:pt x="9" y="10"/>
                    <a:pt x="9" y="10"/>
                    <a:pt x="9" y="11"/>
                  </a:cubicBezTo>
                  <a:cubicBezTo>
                    <a:pt x="9" y="12"/>
                    <a:pt x="9" y="12"/>
                    <a:pt x="9" y="13"/>
                  </a:cubicBezTo>
                  <a:cubicBezTo>
                    <a:pt x="9" y="13"/>
                    <a:pt x="9" y="14"/>
                    <a:pt x="10" y="14"/>
                  </a:cubicBezTo>
                  <a:cubicBezTo>
                    <a:pt x="10" y="15"/>
                    <a:pt x="11" y="15"/>
                    <a:pt x="11" y="15"/>
                  </a:cubicBezTo>
                  <a:cubicBezTo>
                    <a:pt x="11" y="15"/>
                    <a:pt x="11" y="16"/>
                    <a:pt x="11" y="16"/>
                  </a:cubicBezTo>
                  <a:cubicBezTo>
                    <a:pt x="11" y="16"/>
                    <a:pt x="11" y="16"/>
                    <a:pt x="12" y="17"/>
                  </a:cubicBezTo>
                  <a:cubicBezTo>
                    <a:pt x="12" y="17"/>
                    <a:pt x="12" y="17"/>
                    <a:pt x="12" y="17"/>
                  </a:cubicBezTo>
                  <a:cubicBezTo>
                    <a:pt x="13" y="17"/>
                    <a:pt x="13" y="18"/>
                    <a:pt x="13" y="18"/>
                  </a:cubicBezTo>
                  <a:cubicBezTo>
                    <a:pt x="13" y="18"/>
                    <a:pt x="14" y="19"/>
                    <a:pt x="14" y="19"/>
                  </a:cubicBezTo>
                  <a:cubicBezTo>
                    <a:pt x="14" y="19"/>
                    <a:pt x="14" y="19"/>
                    <a:pt x="15" y="20"/>
                  </a:cubicBezTo>
                  <a:cubicBezTo>
                    <a:pt x="15" y="20"/>
                    <a:pt x="15" y="20"/>
                    <a:pt x="15" y="20"/>
                  </a:cubicBezTo>
                  <a:cubicBezTo>
                    <a:pt x="16" y="20"/>
                    <a:pt x="16" y="20"/>
                    <a:pt x="16" y="21"/>
                  </a:cubicBezTo>
                  <a:cubicBezTo>
                    <a:pt x="16" y="21"/>
                    <a:pt x="16" y="21"/>
                    <a:pt x="16" y="21"/>
                  </a:cubicBezTo>
                  <a:cubicBezTo>
                    <a:pt x="16" y="21"/>
                    <a:pt x="16" y="22"/>
                    <a:pt x="16" y="22"/>
                  </a:cubicBezTo>
                  <a:cubicBezTo>
                    <a:pt x="16" y="22"/>
                    <a:pt x="17" y="22"/>
                    <a:pt x="17" y="23"/>
                  </a:cubicBezTo>
                  <a:cubicBezTo>
                    <a:pt x="17" y="23"/>
                    <a:pt x="17" y="23"/>
                    <a:pt x="17" y="24"/>
                  </a:cubicBezTo>
                  <a:cubicBezTo>
                    <a:pt x="17" y="24"/>
                    <a:pt x="17" y="25"/>
                    <a:pt x="17" y="25"/>
                  </a:cubicBezTo>
                  <a:cubicBezTo>
                    <a:pt x="16" y="25"/>
                    <a:pt x="16" y="25"/>
                    <a:pt x="16" y="26"/>
                  </a:cubicBezTo>
                  <a:cubicBezTo>
                    <a:pt x="16" y="26"/>
                    <a:pt x="16" y="26"/>
                    <a:pt x="16" y="26"/>
                  </a:cubicBezTo>
                  <a:cubicBezTo>
                    <a:pt x="17" y="26"/>
                    <a:pt x="17" y="26"/>
                    <a:pt x="17" y="27"/>
                  </a:cubicBezTo>
                  <a:cubicBezTo>
                    <a:pt x="17" y="27"/>
                    <a:pt x="17" y="27"/>
                    <a:pt x="17" y="27"/>
                  </a:cubicBezTo>
                  <a:cubicBezTo>
                    <a:pt x="17" y="28"/>
                    <a:pt x="17" y="27"/>
                    <a:pt x="18" y="28"/>
                  </a:cubicBezTo>
                  <a:cubicBezTo>
                    <a:pt x="18" y="28"/>
                    <a:pt x="17" y="28"/>
                    <a:pt x="17" y="29"/>
                  </a:cubicBezTo>
                  <a:cubicBezTo>
                    <a:pt x="17" y="29"/>
                    <a:pt x="17" y="29"/>
                    <a:pt x="18" y="30"/>
                  </a:cubicBezTo>
                  <a:cubicBezTo>
                    <a:pt x="18" y="30"/>
                    <a:pt x="18" y="31"/>
                    <a:pt x="18" y="31"/>
                  </a:cubicBezTo>
                  <a:cubicBezTo>
                    <a:pt x="17" y="31"/>
                    <a:pt x="17" y="32"/>
                    <a:pt x="17" y="32"/>
                  </a:cubicBezTo>
                  <a:cubicBezTo>
                    <a:pt x="17" y="32"/>
                    <a:pt x="17" y="31"/>
                    <a:pt x="17" y="31"/>
                  </a:cubicBezTo>
                  <a:cubicBezTo>
                    <a:pt x="16" y="31"/>
                    <a:pt x="16" y="32"/>
                    <a:pt x="16" y="32"/>
                  </a:cubicBezTo>
                  <a:cubicBezTo>
                    <a:pt x="16" y="32"/>
                    <a:pt x="16" y="32"/>
                    <a:pt x="15" y="32"/>
                  </a:cubicBezTo>
                  <a:cubicBezTo>
                    <a:pt x="15" y="32"/>
                    <a:pt x="15" y="33"/>
                    <a:pt x="15" y="33"/>
                  </a:cubicBezTo>
                  <a:cubicBezTo>
                    <a:pt x="15" y="33"/>
                    <a:pt x="14" y="33"/>
                    <a:pt x="14" y="33"/>
                  </a:cubicBezTo>
                  <a:cubicBezTo>
                    <a:pt x="14" y="33"/>
                    <a:pt x="14" y="34"/>
                    <a:pt x="14" y="34"/>
                  </a:cubicBezTo>
                  <a:cubicBezTo>
                    <a:pt x="14" y="34"/>
                    <a:pt x="14" y="35"/>
                    <a:pt x="14" y="35"/>
                  </a:cubicBezTo>
                  <a:cubicBezTo>
                    <a:pt x="14" y="35"/>
                    <a:pt x="13" y="35"/>
                    <a:pt x="13" y="35"/>
                  </a:cubicBezTo>
                  <a:cubicBezTo>
                    <a:pt x="12" y="35"/>
                    <a:pt x="12" y="35"/>
                    <a:pt x="12" y="36"/>
                  </a:cubicBezTo>
                  <a:cubicBezTo>
                    <a:pt x="12" y="36"/>
                    <a:pt x="12" y="36"/>
                    <a:pt x="12" y="36"/>
                  </a:cubicBezTo>
                  <a:cubicBezTo>
                    <a:pt x="12" y="36"/>
                    <a:pt x="11" y="36"/>
                    <a:pt x="11" y="36"/>
                  </a:cubicBezTo>
                  <a:cubicBezTo>
                    <a:pt x="11" y="36"/>
                    <a:pt x="11" y="37"/>
                    <a:pt x="10" y="37"/>
                  </a:cubicBezTo>
                  <a:cubicBezTo>
                    <a:pt x="10" y="37"/>
                    <a:pt x="10" y="37"/>
                    <a:pt x="10" y="37"/>
                  </a:cubicBezTo>
                  <a:cubicBezTo>
                    <a:pt x="11" y="37"/>
                    <a:pt x="11" y="37"/>
                    <a:pt x="11" y="38"/>
                  </a:cubicBezTo>
                  <a:cubicBezTo>
                    <a:pt x="11" y="38"/>
                    <a:pt x="11" y="38"/>
                    <a:pt x="11" y="38"/>
                  </a:cubicBezTo>
                  <a:cubicBezTo>
                    <a:pt x="12" y="38"/>
                    <a:pt x="12" y="38"/>
                    <a:pt x="12" y="39"/>
                  </a:cubicBezTo>
                  <a:cubicBezTo>
                    <a:pt x="12" y="39"/>
                    <a:pt x="12" y="39"/>
                    <a:pt x="12" y="39"/>
                  </a:cubicBezTo>
                  <a:cubicBezTo>
                    <a:pt x="12" y="40"/>
                    <a:pt x="11" y="40"/>
                    <a:pt x="11" y="40"/>
                  </a:cubicBezTo>
                  <a:cubicBezTo>
                    <a:pt x="11" y="41"/>
                    <a:pt x="12" y="41"/>
                    <a:pt x="12" y="42"/>
                  </a:cubicBezTo>
                  <a:cubicBezTo>
                    <a:pt x="12" y="42"/>
                    <a:pt x="12" y="42"/>
                    <a:pt x="12" y="42"/>
                  </a:cubicBezTo>
                  <a:cubicBezTo>
                    <a:pt x="12" y="43"/>
                    <a:pt x="12" y="42"/>
                    <a:pt x="13" y="42"/>
                  </a:cubicBezTo>
                  <a:cubicBezTo>
                    <a:pt x="13" y="42"/>
                    <a:pt x="13" y="42"/>
                    <a:pt x="14" y="41"/>
                  </a:cubicBezTo>
                  <a:cubicBezTo>
                    <a:pt x="14" y="41"/>
                    <a:pt x="14" y="41"/>
                    <a:pt x="14" y="41"/>
                  </a:cubicBezTo>
                  <a:cubicBezTo>
                    <a:pt x="14" y="41"/>
                    <a:pt x="14" y="41"/>
                    <a:pt x="15" y="41"/>
                  </a:cubicBezTo>
                  <a:cubicBezTo>
                    <a:pt x="15" y="40"/>
                    <a:pt x="15" y="40"/>
                    <a:pt x="15" y="40"/>
                  </a:cubicBezTo>
                  <a:cubicBezTo>
                    <a:pt x="15" y="40"/>
                    <a:pt x="15" y="40"/>
                    <a:pt x="15" y="40"/>
                  </a:cubicBezTo>
                  <a:cubicBezTo>
                    <a:pt x="16" y="39"/>
                    <a:pt x="16" y="39"/>
                    <a:pt x="16" y="39"/>
                  </a:cubicBezTo>
                  <a:cubicBezTo>
                    <a:pt x="17" y="38"/>
                    <a:pt x="16" y="38"/>
                    <a:pt x="17" y="38"/>
                  </a:cubicBezTo>
                  <a:cubicBezTo>
                    <a:pt x="17" y="37"/>
                    <a:pt x="17" y="37"/>
                    <a:pt x="17" y="37"/>
                  </a:cubicBezTo>
                  <a:cubicBezTo>
                    <a:pt x="17" y="36"/>
                    <a:pt x="18" y="37"/>
                    <a:pt x="18" y="37"/>
                  </a:cubicBezTo>
                  <a:cubicBezTo>
                    <a:pt x="19" y="36"/>
                    <a:pt x="20" y="36"/>
                    <a:pt x="20" y="36"/>
                  </a:cubicBezTo>
                  <a:cubicBezTo>
                    <a:pt x="21" y="36"/>
                    <a:pt x="21" y="35"/>
                    <a:pt x="21" y="35"/>
                  </a:cubicBezTo>
                  <a:cubicBezTo>
                    <a:pt x="21" y="35"/>
                    <a:pt x="22" y="34"/>
                    <a:pt x="22" y="34"/>
                  </a:cubicBezTo>
                  <a:cubicBezTo>
                    <a:pt x="22" y="34"/>
                    <a:pt x="23" y="33"/>
                    <a:pt x="23" y="33"/>
                  </a:cubicBezTo>
                  <a:cubicBezTo>
                    <a:pt x="23" y="32"/>
                    <a:pt x="22" y="32"/>
                    <a:pt x="22" y="32"/>
                  </a:cubicBezTo>
                  <a:cubicBezTo>
                    <a:pt x="22" y="31"/>
                    <a:pt x="23" y="31"/>
                    <a:pt x="23" y="31"/>
                  </a:cubicBezTo>
                  <a:cubicBezTo>
                    <a:pt x="23" y="30"/>
                    <a:pt x="23" y="30"/>
                    <a:pt x="23" y="30"/>
                  </a:cubicBezTo>
                  <a:cubicBezTo>
                    <a:pt x="23" y="29"/>
                    <a:pt x="22" y="29"/>
                    <a:pt x="22" y="29"/>
                  </a:cubicBezTo>
                  <a:cubicBezTo>
                    <a:pt x="22" y="28"/>
                    <a:pt x="22" y="27"/>
                    <a:pt x="22" y="27"/>
                  </a:cubicBezTo>
                  <a:cubicBezTo>
                    <a:pt x="22" y="26"/>
                    <a:pt x="22" y="26"/>
                    <a:pt x="21" y="26"/>
                  </a:cubicBezTo>
                  <a:cubicBezTo>
                    <a:pt x="21" y="25"/>
                    <a:pt x="21" y="25"/>
                    <a:pt x="21" y="24"/>
                  </a:cubicBezTo>
                  <a:cubicBezTo>
                    <a:pt x="21" y="24"/>
                    <a:pt x="21" y="23"/>
                    <a:pt x="20" y="23"/>
                  </a:cubicBezTo>
                  <a:cubicBezTo>
                    <a:pt x="20" y="23"/>
                    <a:pt x="20" y="23"/>
                    <a:pt x="20" y="22"/>
                  </a:cubicBezTo>
                  <a:cubicBezTo>
                    <a:pt x="19" y="22"/>
                    <a:pt x="20" y="21"/>
                    <a:pt x="19" y="21"/>
                  </a:cubicBezTo>
                  <a:cubicBezTo>
                    <a:pt x="19" y="21"/>
                    <a:pt x="19" y="21"/>
                    <a:pt x="19" y="21"/>
                  </a:cubicBezTo>
                  <a:cubicBezTo>
                    <a:pt x="19" y="21"/>
                    <a:pt x="19" y="21"/>
                    <a:pt x="18" y="20"/>
                  </a:cubicBezTo>
                  <a:cubicBezTo>
                    <a:pt x="18" y="20"/>
                    <a:pt x="17" y="20"/>
                    <a:pt x="17" y="19"/>
                  </a:cubicBezTo>
                  <a:cubicBezTo>
                    <a:pt x="17" y="19"/>
                    <a:pt x="17" y="19"/>
                    <a:pt x="17" y="19"/>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20" name="Freeform 315"/>
            <p:cNvSpPr>
              <a:spLocks/>
            </p:cNvSpPr>
            <p:nvPr/>
          </p:nvSpPr>
          <p:spPr bwMode="auto">
            <a:xfrm>
              <a:off x="2143126" y="2243139"/>
              <a:ext cx="31750" cy="42863"/>
            </a:xfrm>
            <a:custGeom>
              <a:avLst/>
              <a:gdLst>
                <a:gd name="T0" fmla="*/ 1 w 3"/>
                <a:gd name="T1" fmla="*/ 3 h 4"/>
                <a:gd name="T2" fmla="*/ 2 w 3"/>
                <a:gd name="T3" fmla="*/ 3 h 4"/>
                <a:gd name="T4" fmla="*/ 2 w 3"/>
                <a:gd name="T5" fmla="*/ 2 h 4"/>
                <a:gd name="T6" fmla="*/ 3 w 3"/>
                <a:gd name="T7" fmla="*/ 2 h 4"/>
                <a:gd name="T8" fmla="*/ 2 w 3"/>
                <a:gd name="T9" fmla="*/ 1 h 4"/>
                <a:gd name="T10" fmla="*/ 2 w 3"/>
                <a:gd name="T11" fmla="*/ 0 h 4"/>
                <a:gd name="T12" fmla="*/ 1 w 3"/>
                <a:gd name="T13" fmla="*/ 0 h 4"/>
                <a:gd name="T14" fmla="*/ 1 w 3"/>
                <a:gd name="T15" fmla="*/ 2 h 4"/>
                <a:gd name="T16" fmla="*/ 1 w 3"/>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1" y="3"/>
                  </a:moveTo>
                  <a:cubicBezTo>
                    <a:pt x="1" y="4"/>
                    <a:pt x="2" y="3"/>
                    <a:pt x="2" y="3"/>
                  </a:cubicBezTo>
                  <a:cubicBezTo>
                    <a:pt x="2" y="3"/>
                    <a:pt x="2" y="3"/>
                    <a:pt x="2" y="2"/>
                  </a:cubicBezTo>
                  <a:cubicBezTo>
                    <a:pt x="2" y="2"/>
                    <a:pt x="3" y="2"/>
                    <a:pt x="3" y="2"/>
                  </a:cubicBezTo>
                  <a:cubicBezTo>
                    <a:pt x="3" y="1"/>
                    <a:pt x="2" y="1"/>
                    <a:pt x="2" y="1"/>
                  </a:cubicBezTo>
                  <a:cubicBezTo>
                    <a:pt x="2" y="1"/>
                    <a:pt x="2" y="1"/>
                    <a:pt x="2" y="0"/>
                  </a:cubicBezTo>
                  <a:cubicBezTo>
                    <a:pt x="1" y="0"/>
                    <a:pt x="1" y="0"/>
                    <a:pt x="1" y="0"/>
                  </a:cubicBezTo>
                  <a:cubicBezTo>
                    <a:pt x="1" y="0"/>
                    <a:pt x="1" y="1"/>
                    <a:pt x="1" y="2"/>
                  </a:cubicBezTo>
                  <a:cubicBezTo>
                    <a:pt x="1" y="2"/>
                    <a:pt x="0" y="3"/>
                    <a:pt x="1"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21" name="Freeform 316"/>
            <p:cNvSpPr>
              <a:spLocks/>
            </p:cNvSpPr>
            <p:nvPr/>
          </p:nvSpPr>
          <p:spPr bwMode="auto">
            <a:xfrm>
              <a:off x="2152651" y="2297114"/>
              <a:ext cx="11113" cy="11113"/>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1" y="1"/>
                    <a:pt x="1" y="1"/>
                  </a:cubicBezTo>
                  <a:cubicBezTo>
                    <a:pt x="1" y="1"/>
                    <a:pt x="1" y="1"/>
                    <a:pt x="1" y="0"/>
                  </a:cubicBezTo>
                  <a:cubicBezTo>
                    <a:pt x="1"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22" name="Freeform 317"/>
            <p:cNvSpPr>
              <a:spLocks/>
            </p:cNvSpPr>
            <p:nvPr/>
          </p:nvSpPr>
          <p:spPr bwMode="auto">
            <a:xfrm>
              <a:off x="2174876" y="2286001"/>
              <a:ext cx="11113" cy="22225"/>
            </a:xfrm>
            <a:custGeom>
              <a:avLst/>
              <a:gdLst>
                <a:gd name="T0" fmla="*/ 0 w 1"/>
                <a:gd name="T1" fmla="*/ 1 h 2"/>
                <a:gd name="T2" fmla="*/ 0 w 1"/>
                <a:gd name="T3" fmla="*/ 2 h 2"/>
                <a:gd name="T4" fmla="*/ 0 w 1"/>
                <a:gd name="T5" fmla="*/ 2 h 2"/>
                <a:gd name="T6" fmla="*/ 1 w 1"/>
                <a:gd name="T7" fmla="*/ 2 h 2"/>
                <a:gd name="T8" fmla="*/ 1 w 1"/>
                <a:gd name="T9" fmla="*/ 1 h 2"/>
                <a:gd name="T10" fmla="*/ 1 w 1"/>
                <a:gd name="T11" fmla="*/ 1 h 2"/>
                <a:gd name="T12" fmla="*/ 1 w 1"/>
                <a:gd name="T13" fmla="*/ 0 h 2"/>
                <a:gd name="T14" fmla="*/ 0 w 1"/>
                <a:gd name="T15" fmla="*/ 1 h 2"/>
                <a:gd name="T16" fmla="*/ 0 w 1"/>
                <a:gd name="T17" fmla="*/ 1 h 2"/>
                <a:gd name="T18" fmla="*/ 0 w 1"/>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1"/>
                  </a:moveTo>
                  <a:cubicBezTo>
                    <a:pt x="0" y="1"/>
                    <a:pt x="0" y="1"/>
                    <a:pt x="0" y="2"/>
                  </a:cubicBezTo>
                  <a:cubicBezTo>
                    <a:pt x="0" y="2"/>
                    <a:pt x="0" y="2"/>
                    <a:pt x="0" y="2"/>
                  </a:cubicBezTo>
                  <a:cubicBezTo>
                    <a:pt x="1" y="2"/>
                    <a:pt x="1" y="2"/>
                    <a:pt x="1" y="2"/>
                  </a:cubicBezTo>
                  <a:cubicBezTo>
                    <a:pt x="1" y="2"/>
                    <a:pt x="1" y="2"/>
                    <a:pt x="1" y="1"/>
                  </a:cubicBezTo>
                  <a:cubicBezTo>
                    <a:pt x="1" y="1"/>
                    <a:pt x="1" y="1"/>
                    <a:pt x="1" y="1"/>
                  </a:cubicBezTo>
                  <a:cubicBezTo>
                    <a:pt x="1" y="0"/>
                    <a:pt x="1" y="0"/>
                    <a:pt x="1" y="0"/>
                  </a:cubicBezTo>
                  <a:cubicBezTo>
                    <a:pt x="0" y="0"/>
                    <a:pt x="0" y="0"/>
                    <a:pt x="0" y="1"/>
                  </a:cubicBezTo>
                  <a:cubicBezTo>
                    <a:pt x="0" y="1"/>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23" name="Freeform 318"/>
            <p:cNvSpPr>
              <a:spLocks/>
            </p:cNvSpPr>
            <p:nvPr/>
          </p:nvSpPr>
          <p:spPr bwMode="auto">
            <a:xfrm>
              <a:off x="2132014" y="2330451"/>
              <a:ext cx="11113" cy="9525"/>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24" name="Freeform 319"/>
            <p:cNvSpPr>
              <a:spLocks/>
            </p:cNvSpPr>
            <p:nvPr/>
          </p:nvSpPr>
          <p:spPr bwMode="auto">
            <a:xfrm>
              <a:off x="2120901" y="2308226"/>
              <a:ext cx="22225" cy="22225"/>
            </a:xfrm>
            <a:custGeom>
              <a:avLst/>
              <a:gdLst>
                <a:gd name="T0" fmla="*/ 0 w 2"/>
                <a:gd name="T1" fmla="*/ 2 h 2"/>
                <a:gd name="T2" fmla="*/ 1 w 2"/>
                <a:gd name="T3" fmla="*/ 2 h 2"/>
                <a:gd name="T4" fmla="*/ 2 w 2"/>
                <a:gd name="T5" fmla="*/ 1 h 2"/>
                <a:gd name="T6" fmla="*/ 2 w 2"/>
                <a:gd name="T7" fmla="*/ 0 h 2"/>
                <a:gd name="T8" fmla="*/ 1 w 2"/>
                <a:gd name="T9" fmla="*/ 0 h 2"/>
                <a:gd name="T10" fmla="*/ 0 w 2"/>
                <a:gd name="T11" fmla="*/ 0 h 2"/>
                <a:gd name="T12" fmla="*/ 0 w 2"/>
                <a:gd name="T13" fmla="*/ 1 h 2"/>
                <a:gd name="T14" fmla="*/ 0 w 2"/>
                <a:gd name="T15" fmla="*/ 1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cubicBezTo>
                    <a:pt x="1" y="2"/>
                    <a:pt x="1" y="2"/>
                    <a:pt x="1" y="2"/>
                  </a:cubicBezTo>
                  <a:cubicBezTo>
                    <a:pt x="2" y="2"/>
                    <a:pt x="2" y="1"/>
                    <a:pt x="2" y="1"/>
                  </a:cubicBezTo>
                  <a:cubicBezTo>
                    <a:pt x="2" y="1"/>
                    <a:pt x="2" y="1"/>
                    <a:pt x="2" y="0"/>
                  </a:cubicBezTo>
                  <a:cubicBezTo>
                    <a:pt x="1" y="0"/>
                    <a:pt x="1" y="0"/>
                    <a:pt x="1" y="0"/>
                  </a:cubicBezTo>
                  <a:cubicBezTo>
                    <a:pt x="1" y="0"/>
                    <a:pt x="1" y="0"/>
                    <a:pt x="0" y="0"/>
                  </a:cubicBezTo>
                  <a:cubicBezTo>
                    <a:pt x="0" y="0"/>
                    <a:pt x="0" y="0"/>
                    <a:pt x="0" y="1"/>
                  </a:cubicBezTo>
                  <a:cubicBezTo>
                    <a:pt x="0" y="1"/>
                    <a:pt x="0" y="1"/>
                    <a:pt x="0" y="1"/>
                  </a:cubicBezTo>
                  <a:cubicBezTo>
                    <a:pt x="0" y="1"/>
                    <a:pt x="0" y="2"/>
                    <a:pt x="0"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25" name="Freeform 320"/>
            <p:cNvSpPr>
              <a:spLocks/>
            </p:cNvSpPr>
            <p:nvPr/>
          </p:nvSpPr>
          <p:spPr bwMode="auto">
            <a:xfrm>
              <a:off x="2197101" y="2351089"/>
              <a:ext cx="9525" cy="22225"/>
            </a:xfrm>
            <a:custGeom>
              <a:avLst/>
              <a:gdLst>
                <a:gd name="T0" fmla="*/ 0 w 1"/>
                <a:gd name="T1" fmla="*/ 1 h 2"/>
                <a:gd name="T2" fmla="*/ 1 w 1"/>
                <a:gd name="T3" fmla="*/ 2 h 2"/>
                <a:gd name="T4" fmla="*/ 1 w 1"/>
                <a:gd name="T5" fmla="*/ 1 h 2"/>
                <a:gd name="T6" fmla="*/ 1 w 1"/>
                <a:gd name="T7" fmla="*/ 0 h 2"/>
                <a:gd name="T8" fmla="*/ 1 w 1"/>
                <a:gd name="T9" fmla="*/ 0 h 2"/>
                <a:gd name="T10" fmla="*/ 0 w 1"/>
                <a:gd name="T11" fmla="*/ 0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1" y="1"/>
                    <a:pt x="1" y="2"/>
                    <a:pt x="1" y="2"/>
                  </a:cubicBezTo>
                  <a:cubicBezTo>
                    <a:pt x="1" y="2"/>
                    <a:pt x="1" y="1"/>
                    <a:pt x="1" y="1"/>
                  </a:cubicBezTo>
                  <a:cubicBezTo>
                    <a:pt x="1" y="1"/>
                    <a:pt x="1" y="1"/>
                    <a:pt x="1" y="0"/>
                  </a:cubicBezTo>
                  <a:cubicBezTo>
                    <a:pt x="1" y="0"/>
                    <a:pt x="1" y="0"/>
                    <a:pt x="1" y="0"/>
                  </a:cubicBezTo>
                  <a:cubicBezTo>
                    <a:pt x="0" y="0"/>
                    <a:pt x="0" y="0"/>
                    <a:pt x="0" y="0"/>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26" name="Freeform 321"/>
            <p:cNvSpPr>
              <a:spLocks/>
            </p:cNvSpPr>
            <p:nvPr/>
          </p:nvSpPr>
          <p:spPr bwMode="auto">
            <a:xfrm>
              <a:off x="2217739" y="2373314"/>
              <a:ext cx="22225" cy="22225"/>
            </a:xfrm>
            <a:custGeom>
              <a:avLst/>
              <a:gdLst>
                <a:gd name="T0" fmla="*/ 1 w 2"/>
                <a:gd name="T1" fmla="*/ 2 h 2"/>
                <a:gd name="T2" fmla="*/ 2 w 2"/>
                <a:gd name="T3" fmla="*/ 1 h 2"/>
                <a:gd name="T4" fmla="*/ 1 w 2"/>
                <a:gd name="T5" fmla="*/ 0 h 2"/>
                <a:gd name="T6" fmla="*/ 0 w 2"/>
                <a:gd name="T7" fmla="*/ 0 h 2"/>
                <a:gd name="T8" fmla="*/ 1 w 2"/>
                <a:gd name="T9" fmla="*/ 1 h 2"/>
                <a:gd name="T10" fmla="*/ 0 w 2"/>
                <a:gd name="T11" fmla="*/ 2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2" y="2"/>
                    <a:pt x="2" y="1"/>
                    <a:pt x="2" y="1"/>
                  </a:cubicBezTo>
                  <a:cubicBezTo>
                    <a:pt x="2" y="1"/>
                    <a:pt x="1" y="0"/>
                    <a:pt x="1" y="0"/>
                  </a:cubicBezTo>
                  <a:cubicBezTo>
                    <a:pt x="1" y="0"/>
                    <a:pt x="1" y="0"/>
                    <a:pt x="0" y="0"/>
                  </a:cubicBezTo>
                  <a:cubicBezTo>
                    <a:pt x="0" y="0"/>
                    <a:pt x="1" y="1"/>
                    <a:pt x="1" y="1"/>
                  </a:cubicBezTo>
                  <a:cubicBezTo>
                    <a:pt x="1" y="1"/>
                    <a:pt x="0" y="1"/>
                    <a:pt x="0" y="2"/>
                  </a:cubicBezTo>
                  <a:cubicBezTo>
                    <a:pt x="0" y="2"/>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27" name="Freeform 322"/>
            <p:cNvSpPr>
              <a:spLocks/>
            </p:cNvSpPr>
            <p:nvPr/>
          </p:nvSpPr>
          <p:spPr bwMode="auto">
            <a:xfrm>
              <a:off x="2530476" y="2708276"/>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0"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28" name="Freeform 323"/>
            <p:cNvSpPr>
              <a:spLocks/>
            </p:cNvSpPr>
            <p:nvPr/>
          </p:nvSpPr>
          <p:spPr bwMode="auto">
            <a:xfrm>
              <a:off x="2552701" y="2622551"/>
              <a:ext cx="11113" cy="20638"/>
            </a:xfrm>
            <a:custGeom>
              <a:avLst/>
              <a:gdLst>
                <a:gd name="T0" fmla="*/ 0 w 1"/>
                <a:gd name="T1" fmla="*/ 1 h 2"/>
                <a:gd name="T2" fmla="*/ 1 w 1"/>
                <a:gd name="T3" fmla="*/ 1 h 2"/>
                <a:gd name="T4" fmla="*/ 1 w 1"/>
                <a:gd name="T5" fmla="*/ 0 h 2"/>
                <a:gd name="T6" fmla="*/ 0 w 1"/>
                <a:gd name="T7" fmla="*/ 0 h 2"/>
                <a:gd name="T8" fmla="*/ 0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1" y="2"/>
                    <a:pt x="1" y="1"/>
                  </a:cubicBezTo>
                  <a:cubicBezTo>
                    <a:pt x="1" y="1"/>
                    <a:pt x="1" y="0"/>
                    <a:pt x="1" y="0"/>
                  </a:cubicBezTo>
                  <a:cubicBezTo>
                    <a:pt x="1" y="0"/>
                    <a:pt x="0" y="0"/>
                    <a:pt x="0" y="0"/>
                  </a:cubicBezTo>
                  <a:cubicBezTo>
                    <a:pt x="0" y="0"/>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29" name="Freeform 324"/>
            <p:cNvSpPr>
              <a:spLocks/>
            </p:cNvSpPr>
            <p:nvPr/>
          </p:nvSpPr>
          <p:spPr bwMode="auto">
            <a:xfrm>
              <a:off x="2530476" y="2578101"/>
              <a:ext cx="22225" cy="11113"/>
            </a:xfrm>
            <a:custGeom>
              <a:avLst/>
              <a:gdLst>
                <a:gd name="T0" fmla="*/ 1 w 2"/>
                <a:gd name="T1" fmla="*/ 1 h 1"/>
                <a:gd name="T2" fmla="*/ 2 w 2"/>
                <a:gd name="T3" fmla="*/ 1 h 1"/>
                <a:gd name="T4" fmla="*/ 2 w 2"/>
                <a:gd name="T5" fmla="*/ 0 h 1"/>
                <a:gd name="T6" fmla="*/ 1 w 2"/>
                <a:gd name="T7" fmla="*/ 0 h 1"/>
                <a:gd name="T8" fmla="*/ 1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2" y="1"/>
                    <a:pt x="2" y="1"/>
                  </a:cubicBezTo>
                  <a:cubicBezTo>
                    <a:pt x="2" y="0"/>
                    <a:pt x="2" y="0"/>
                    <a:pt x="2" y="0"/>
                  </a:cubicBezTo>
                  <a:cubicBezTo>
                    <a:pt x="1" y="0"/>
                    <a:pt x="1" y="0"/>
                    <a:pt x="1" y="0"/>
                  </a:cubicBezTo>
                  <a:cubicBezTo>
                    <a:pt x="1" y="0"/>
                    <a:pt x="0" y="0"/>
                    <a:pt x="1" y="1"/>
                  </a:cubicBezTo>
                  <a:cubicBezTo>
                    <a:pt x="1"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30" name="Freeform 325"/>
            <p:cNvSpPr>
              <a:spLocks/>
            </p:cNvSpPr>
            <p:nvPr/>
          </p:nvSpPr>
          <p:spPr bwMode="auto">
            <a:xfrm>
              <a:off x="2197101" y="2459039"/>
              <a:ext cx="85725" cy="65088"/>
            </a:xfrm>
            <a:custGeom>
              <a:avLst/>
              <a:gdLst>
                <a:gd name="T0" fmla="*/ 1 w 8"/>
                <a:gd name="T1" fmla="*/ 5 h 6"/>
                <a:gd name="T2" fmla="*/ 2 w 8"/>
                <a:gd name="T3" fmla="*/ 5 h 6"/>
                <a:gd name="T4" fmla="*/ 4 w 8"/>
                <a:gd name="T5" fmla="*/ 5 h 6"/>
                <a:gd name="T6" fmla="*/ 5 w 8"/>
                <a:gd name="T7" fmla="*/ 6 h 6"/>
                <a:gd name="T8" fmla="*/ 6 w 8"/>
                <a:gd name="T9" fmla="*/ 6 h 6"/>
                <a:gd name="T10" fmla="*/ 7 w 8"/>
                <a:gd name="T11" fmla="*/ 6 h 6"/>
                <a:gd name="T12" fmla="*/ 7 w 8"/>
                <a:gd name="T13" fmla="*/ 5 h 6"/>
                <a:gd name="T14" fmla="*/ 7 w 8"/>
                <a:gd name="T15" fmla="*/ 4 h 6"/>
                <a:gd name="T16" fmla="*/ 7 w 8"/>
                <a:gd name="T17" fmla="*/ 3 h 6"/>
                <a:gd name="T18" fmla="*/ 8 w 8"/>
                <a:gd name="T19" fmla="*/ 2 h 6"/>
                <a:gd name="T20" fmla="*/ 8 w 8"/>
                <a:gd name="T21" fmla="*/ 1 h 6"/>
                <a:gd name="T22" fmla="*/ 8 w 8"/>
                <a:gd name="T23" fmla="*/ 0 h 6"/>
                <a:gd name="T24" fmla="*/ 6 w 8"/>
                <a:gd name="T25" fmla="*/ 0 h 6"/>
                <a:gd name="T26" fmla="*/ 5 w 8"/>
                <a:gd name="T27" fmla="*/ 0 h 6"/>
                <a:gd name="T28" fmla="*/ 3 w 8"/>
                <a:gd name="T29" fmla="*/ 1 h 6"/>
                <a:gd name="T30" fmla="*/ 3 w 8"/>
                <a:gd name="T31" fmla="*/ 1 h 6"/>
                <a:gd name="T32" fmla="*/ 4 w 8"/>
                <a:gd name="T33" fmla="*/ 2 h 6"/>
                <a:gd name="T34" fmla="*/ 5 w 8"/>
                <a:gd name="T35" fmla="*/ 2 h 6"/>
                <a:gd name="T36" fmla="*/ 5 w 8"/>
                <a:gd name="T37" fmla="*/ 3 h 6"/>
                <a:gd name="T38" fmla="*/ 5 w 8"/>
                <a:gd name="T39" fmla="*/ 3 h 6"/>
                <a:gd name="T40" fmla="*/ 6 w 8"/>
                <a:gd name="T41" fmla="*/ 4 h 6"/>
                <a:gd name="T42" fmla="*/ 5 w 8"/>
                <a:gd name="T43" fmla="*/ 4 h 6"/>
                <a:gd name="T44" fmla="*/ 4 w 8"/>
                <a:gd name="T45" fmla="*/ 4 h 6"/>
                <a:gd name="T46" fmla="*/ 3 w 8"/>
                <a:gd name="T47" fmla="*/ 4 h 6"/>
                <a:gd name="T48" fmla="*/ 1 w 8"/>
                <a:gd name="T49" fmla="*/ 4 h 6"/>
                <a:gd name="T50" fmla="*/ 0 w 8"/>
                <a:gd name="T51" fmla="*/ 4 h 6"/>
                <a:gd name="T52" fmla="*/ 0 w 8"/>
                <a:gd name="T53" fmla="*/ 5 h 6"/>
                <a:gd name="T54" fmla="*/ 1 w 8"/>
                <a:gd name="T5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6">
                  <a:moveTo>
                    <a:pt x="1" y="5"/>
                  </a:moveTo>
                  <a:cubicBezTo>
                    <a:pt x="2" y="5"/>
                    <a:pt x="2" y="5"/>
                    <a:pt x="2" y="5"/>
                  </a:cubicBezTo>
                  <a:cubicBezTo>
                    <a:pt x="3" y="5"/>
                    <a:pt x="3" y="5"/>
                    <a:pt x="4" y="5"/>
                  </a:cubicBezTo>
                  <a:cubicBezTo>
                    <a:pt x="4" y="6"/>
                    <a:pt x="4" y="6"/>
                    <a:pt x="5" y="6"/>
                  </a:cubicBezTo>
                  <a:cubicBezTo>
                    <a:pt x="5" y="6"/>
                    <a:pt x="5" y="6"/>
                    <a:pt x="6" y="6"/>
                  </a:cubicBezTo>
                  <a:cubicBezTo>
                    <a:pt x="6" y="6"/>
                    <a:pt x="7" y="6"/>
                    <a:pt x="7" y="6"/>
                  </a:cubicBezTo>
                  <a:cubicBezTo>
                    <a:pt x="7" y="6"/>
                    <a:pt x="7" y="5"/>
                    <a:pt x="7" y="5"/>
                  </a:cubicBezTo>
                  <a:cubicBezTo>
                    <a:pt x="7" y="5"/>
                    <a:pt x="7" y="5"/>
                    <a:pt x="7" y="4"/>
                  </a:cubicBezTo>
                  <a:cubicBezTo>
                    <a:pt x="7" y="4"/>
                    <a:pt x="7" y="3"/>
                    <a:pt x="7" y="3"/>
                  </a:cubicBezTo>
                  <a:cubicBezTo>
                    <a:pt x="7" y="2"/>
                    <a:pt x="8" y="2"/>
                    <a:pt x="8" y="2"/>
                  </a:cubicBezTo>
                  <a:cubicBezTo>
                    <a:pt x="8" y="1"/>
                    <a:pt x="8" y="1"/>
                    <a:pt x="8" y="1"/>
                  </a:cubicBezTo>
                  <a:cubicBezTo>
                    <a:pt x="8" y="0"/>
                    <a:pt x="8" y="0"/>
                    <a:pt x="8" y="0"/>
                  </a:cubicBezTo>
                  <a:cubicBezTo>
                    <a:pt x="7" y="0"/>
                    <a:pt x="7" y="0"/>
                    <a:pt x="6" y="0"/>
                  </a:cubicBezTo>
                  <a:cubicBezTo>
                    <a:pt x="6" y="0"/>
                    <a:pt x="6" y="0"/>
                    <a:pt x="5" y="0"/>
                  </a:cubicBezTo>
                  <a:cubicBezTo>
                    <a:pt x="5" y="0"/>
                    <a:pt x="4" y="0"/>
                    <a:pt x="3" y="1"/>
                  </a:cubicBezTo>
                  <a:cubicBezTo>
                    <a:pt x="3" y="1"/>
                    <a:pt x="3" y="1"/>
                    <a:pt x="3" y="1"/>
                  </a:cubicBezTo>
                  <a:cubicBezTo>
                    <a:pt x="3" y="2"/>
                    <a:pt x="4" y="1"/>
                    <a:pt x="4" y="2"/>
                  </a:cubicBezTo>
                  <a:cubicBezTo>
                    <a:pt x="5" y="2"/>
                    <a:pt x="5" y="2"/>
                    <a:pt x="5" y="2"/>
                  </a:cubicBezTo>
                  <a:cubicBezTo>
                    <a:pt x="5" y="2"/>
                    <a:pt x="5" y="3"/>
                    <a:pt x="5" y="3"/>
                  </a:cubicBezTo>
                  <a:cubicBezTo>
                    <a:pt x="5" y="3"/>
                    <a:pt x="5" y="3"/>
                    <a:pt x="5" y="3"/>
                  </a:cubicBezTo>
                  <a:cubicBezTo>
                    <a:pt x="5" y="4"/>
                    <a:pt x="5" y="3"/>
                    <a:pt x="6" y="4"/>
                  </a:cubicBezTo>
                  <a:cubicBezTo>
                    <a:pt x="6" y="4"/>
                    <a:pt x="5" y="4"/>
                    <a:pt x="5" y="4"/>
                  </a:cubicBezTo>
                  <a:cubicBezTo>
                    <a:pt x="5" y="5"/>
                    <a:pt x="5" y="4"/>
                    <a:pt x="4" y="4"/>
                  </a:cubicBezTo>
                  <a:cubicBezTo>
                    <a:pt x="4" y="4"/>
                    <a:pt x="4" y="4"/>
                    <a:pt x="3" y="4"/>
                  </a:cubicBezTo>
                  <a:cubicBezTo>
                    <a:pt x="2" y="4"/>
                    <a:pt x="2" y="4"/>
                    <a:pt x="1" y="4"/>
                  </a:cubicBezTo>
                  <a:cubicBezTo>
                    <a:pt x="1" y="4"/>
                    <a:pt x="1" y="4"/>
                    <a:pt x="0" y="4"/>
                  </a:cubicBezTo>
                  <a:cubicBezTo>
                    <a:pt x="0" y="4"/>
                    <a:pt x="0" y="5"/>
                    <a:pt x="0" y="5"/>
                  </a:cubicBezTo>
                  <a:cubicBezTo>
                    <a:pt x="1" y="5"/>
                    <a:pt x="1" y="5"/>
                    <a:pt x="1"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31" name="Freeform 326"/>
            <p:cNvSpPr>
              <a:spLocks/>
            </p:cNvSpPr>
            <p:nvPr/>
          </p:nvSpPr>
          <p:spPr bwMode="auto">
            <a:xfrm>
              <a:off x="1785939" y="2513014"/>
              <a:ext cx="53975" cy="76200"/>
            </a:xfrm>
            <a:custGeom>
              <a:avLst/>
              <a:gdLst>
                <a:gd name="T0" fmla="*/ 4 w 5"/>
                <a:gd name="T1" fmla="*/ 0 h 7"/>
                <a:gd name="T2" fmla="*/ 3 w 5"/>
                <a:gd name="T3" fmla="*/ 0 h 7"/>
                <a:gd name="T4" fmla="*/ 3 w 5"/>
                <a:gd name="T5" fmla="*/ 0 h 7"/>
                <a:gd name="T6" fmla="*/ 2 w 5"/>
                <a:gd name="T7" fmla="*/ 1 h 7"/>
                <a:gd name="T8" fmla="*/ 1 w 5"/>
                <a:gd name="T9" fmla="*/ 1 h 7"/>
                <a:gd name="T10" fmla="*/ 1 w 5"/>
                <a:gd name="T11" fmla="*/ 3 h 7"/>
                <a:gd name="T12" fmla="*/ 1 w 5"/>
                <a:gd name="T13" fmla="*/ 4 h 7"/>
                <a:gd name="T14" fmla="*/ 0 w 5"/>
                <a:gd name="T15" fmla="*/ 5 h 7"/>
                <a:gd name="T16" fmla="*/ 1 w 5"/>
                <a:gd name="T17" fmla="*/ 7 h 7"/>
                <a:gd name="T18" fmla="*/ 2 w 5"/>
                <a:gd name="T19" fmla="*/ 7 h 7"/>
                <a:gd name="T20" fmla="*/ 2 w 5"/>
                <a:gd name="T21" fmla="*/ 7 h 7"/>
                <a:gd name="T22" fmla="*/ 2 w 5"/>
                <a:gd name="T23" fmla="*/ 6 h 7"/>
                <a:gd name="T24" fmla="*/ 2 w 5"/>
                <a:gd name="T25" fmla="*/ 6 h 7"/>
                <a:gd name="T26" fmla="*/ 4 w 5"/>
                <a:gd name="T27" fmla="*/ 4 h 7"/>
                <a:gd name="T28" fmla="*/ 4 w 5"/>
                <a:gd name="T29" fmla="*/ 3 h 7"/>
                <a:gd name="T30" fmla="*/ 4 w 5"/>
                <a:gd name="T31" fmla="*/ 2 h 7"/>
                <a:gd name="T32" fmla="*/ 5 w 5"/>
                <a:gd name="T33" fmla="*/ 1 h 7"/>
                <a:gd name="T34" fmla="*/ 4 w 5"/>
                <a:gd name="T35" fmla="*/ 0 h 7"/>
                <a:gd name="T36" fmla="*/ 4 w 5"/>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7">
                  <a:moveTo>
                    <a:pt x="4" y="0"/>
                  </a:moveTo>
                  <a:cubicBezTo>
                    <a:pt x="4" y="0"/>
                    <a:pt x="4" y="0"/>
                    <a:pt x="3" y="0"/>
                  </a:cubicBezTo>
                  <a:cubicBezTo>
                    <a:pt x="3" y="0"/>
                    <a:pt x="3" y="0"/>
                    <a:pt x="3" y="0"/>
                  </a:cubicBezTo>
                  <a:cubicBezTo>
                    <a:pt x="2" y="1"/>
                    <a:pt x="2" y="1"/>
                    <a:pt x="2" y="1"/>
                  </a:cubicBezTo>
                  <a:cubicBezTo>
                    <a:pt x="2" y="1"/>
                    <a:pt x="1" y="1"/>
                    <a:pt x="1" y="1"/>
                  </a:cubicBezTo>
                  <a:cubicBezTo>
                    <a:pt x="1" y="2"/>
                    <a:pt x="1" y="2"/>
                    <a:pt x="1" y="3"/>
                  </a:cubicBezTo>
                  <a:cubicBezTo>
                    <a:pt x="1" y="3"/>
                    <a:pt x="1" y="4"/>
                    <a:pt x="1" y="4"/>
                  </a:cubicBezTo>
                  <a:cubicBezTo>
                    <a:pt x="1" y="5"/>
                    <a:pt x="0" y="5"/>
                    <a:pt x="0" y="5"/>
                  </a:cubicBezTo>
                  <a:cubicBezTo>
                    <a:pt x="0" y="6"/>
                    <a:pt x="0" y="7"/>
                    <a:pt x="1" y="7"/>
                  </a:cubicBezTo>
                  <a:cubicBezTo>
                    <a:pt x="1" y="7"/>
                    <a:pt x="1" y="7"/>
                    <a:pt x="2" y="7"/>
                  </a:cubicBezTo>
                  <a:cubicBezTo>
                    <a:pt x="2" y="7"/>
                    <a:pt x="2" y="7"/>
                    <a:pt x="2" y="7"/>
                  </a:cubicBezTo>
                  <a:cubicBezTo>
                    <a:pt x="2" y="7"/>
                    <a:pt x="2" y="7"/>
                    <a:pt x="2" y="6"/>
                  </a:cubicBezTo>
                  <a:cubicBezTo>
                    <a:pt x="2" y="6"/>
                    <a:pt x="2" y="6"/>
                    <a:pt x="2" y="6"/>
                  </a:cubicBezTo>
                  <a:cubicBezTo>
                    <a:pt x="3" y="5"/>
                    <a:pt x="3" y="5"/>
                    <a:pt x="4" y="4"/>
                  </a:cubicBezTo>
                  <a:cubicBezTo>
                    <a:pt x="4" y="4"/>
                    <a:pt x="4" y="4"/>
                    <a:pt x="4" y="3"/>
                  </a:cubicBezTo>
                  <a:cubicBezTo>
                    <a:pt x="4" y="3"/>
                    <a:pt x="4" y="2"/>
                    <a:pt x="4" y="2"/>
                  </a:cubicBezTo>
                  <a:cubicBezTo>
                    <a:pt x="4" y="2"/>
                    <a:pt x="4" y="1"/>
                    <a:pt x="5" y="1"/>
                  </a:cubicBezTo>
                  <a:cubicBezTo>
                    <a:pt x="5" y="1"/>
                    <a:pt x="5" y="0"/>
                    <a:pt x="4" y="0"/>
                  </a:cubicBezTo>
                  <a:cubicBezTo>
                    <a:pt x="4" y="0"/>
                    <a:pt x="4" y="0"/>
                    <a:pt x="4"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32" name="Freeform 327"/>
            <p:cNvSpPr>
              <a:spLocks/>
            </p:cNvSpPr>
            <p:nvPr/>
          </p:nvSpPr>
          <p:spPr bwMode="auto">
            <a:xfrm>
              <a:off x="2671764" y="3022601"/>
              <a:ext cx="0" cy="9525"/>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33" name="Freeform 328"/>
            <p:cNvSpPr>
              <a:spLocks/>
            </p:cNvSpPr>
            <p:nvPr/>
          </p:nvSpPr>
          <p:spPr bwMode="auto">
            <a:xfrm>
              <a:off x="2541589" y="2816226"/>
              <a:ext cx="130175" cy="227013"/>
            </a:xfrm>
            <a:custGeom>
              <a:avLst/>
              <a:gdLst>
                <a:gd name="T0" fmla="*/ 2 w 12"/>
                <a:gd name="T1" fmla="*/ 3 h 21"/>
                <a:gd name="T2" fmla="*/ 2 w 12"/>
                <a:gd name="T3" fmla="*/ 4 h 21"/>
                <a:gd name="T4" fmla="*/ 2 w 12"/>
                <a:gd name="T5" fmla="*/ 4 h 21"/>
                <a:gd name="T6" fmla="*/ 1 w 12"/>
                <a:gd name="T7" fmla="*/ 5 h 21"/>
                <a:gd name="T8" fmla="*/ 0 w 12"/>
                <a:gd name="T9" fmla="*/ 5 h 21"/>
                <a:gd name="T10" fmla="*/ 0 w 12"/>
                <a:gd name="T11" fmla="*/ 7 h 21"/>
                <a:gd name="T12" fmla="*/ 1 w 12"/>
                <a:gd name="T13" fmla="*/ 9 h 21"/>
                <a:gd name="T14" fmla="*/ 1 w 12"/>
                <a:gd name="T15" fmla="*/ 10 h 21"/>
                <a:gd name="T16" fmla="*/ 1 w 12"/>
                <a:gd name="T17" fmla="*/ 10 h 21"/>
                <a:gd name="T18" fmla="*/ 3 w 12"/>
                <a:gd name="T19" fmla="*/ 10 h 21"/>
                <a:gd name="T20" fmla="*/ 3 w 12"/>
                <a:gd name="T21" fmla="*/ 10 h 21"/>
                <a:gd name="T22" fmla="*/ 3 w 12"/>
                <a:gd name="T23" fmla="*/ 12 h 21"/>
                <a:gd name="T24" fmla="*/ 3 w 12"/>
                <a:gd name="T25" fmla="*/ 13 h 21"/>
                <a:gd name="T26" fmla="*/ 4 w 12"/>
                <a:gd name="T27" fmla="*/ 13 h 21"/>
                <a:gd name="T28" fmla="*/ 4 w 12"/>
                <a:gd name="T29" fmla="*/ 14 h 21"/>
                <a:gd name="T30" fmla="*/ 3 w 12"/>
                <a:gd name="T31" fmla="*/ 15 h 21"/>
                <a:gd name="T32" fmla="*/ 3 w 12"/>
                <a:gd name="T33" fmla="*/ 16 h 21"/>
                <a:gd name="T34" fmla="*/ 3 w 12"/>
                <a:gd name="T35" fmla="*/ 18 h 21"/>
                <a:gd name="T36" fmla="*/ 3 w 12"/>
                <a:gd name="T37" fmla="*/ 18 h 21"/>
                <a:gd name="T38" fmla="*/ 4 w 12"/>
                <a:gd name="T39" fmla="*/ 19 h 21"/>
                <a:gd name="T40" fmla="*/ 4 w 12"/>
                <a:gd name="T41" fmla="*/ 21 h 21"/>
                <a:gd name="T42" fmla="*/ 5 w 12"/>
                <a:gd name="T43" fmla="*/ 21 h 21"/>
                <a:gd name="T44" fmla="*/ 6 w 12"/>
                <a:gd name="T45" fmla="*/ 21 h 21"/>
                <a:gd name="T46" fmla="*/ 7 w 12"/>
                <a:gd name="T47" fmla="*/ 21 h 21"/>
                <a:gd name="T48" fmla="*/ 8 w 12"/>
                <a:gd name="T49" fmla="*/ 20 h 21"/>
                <a:gd name="T50" fmla="*/ 9 w 12"/>
                <a:gd name="T51" fmla="*/ 20 h 21"/>
                <a:gd name="T52" fmla="*/ 10 w 12"/>
                <a:gd name="T53" fmla="*/ 19 h 21"/>
                <a:gd name="T54" fmla="*/ 12 w 12"/>
                <a:gd name="T55" fmla="*/ 19 h 21"/>
                <a:gd name="T56" fmla="*/ 11 w 12"/>
                <a:gd name="T57" fmla="*/ 18 h 21"/>
                <a:gd name="T58" fmla="*/ 10 w 12"/>
                <a:gd name="T59" fmla="*/ 17 h 21"/>
                <a:gd name="T60" fmla="*/ 10 w 12"/>
                <a:gd name="T61" fmla="*/ 16 h 21"/>
                <a:gd name="T62" fmla="*/ 10 w 12"/>
                <a:gd name="T63" fmla="*/ 15 h 21"/>
                <a:gd name="T64" fmla="*/ 9 w 12"/>
                <a:gd name="T65" fmla="*/ 15 h 21"/>
                <a:gd name="T66" fmla="*/ 8 w 12"/>
                <a:gd name="T67" fmla="*/ 14 h 21"/>
                <a:gd name="T68" fmla="*/ 8 w 12"/>
                <a:gd name="T69" fmla="*/ 11 h 21"/>
                <a:gd name="T70" fmla="*/ 9 w 12"/>
                <a:gd name="T71" fmla="*/ 10 h 21"/>
                <a:gd name="T72" fmla="*/ 10 w 12"/>
                <a:gd name="T73" fmla="*/ 11 h 21"/>
                <a:gd name="T74" fmla="*/ 10 w 12"/>
                <a:gd name="T75" fmla="*/ 9 h 21"/>
                <a:gd name="T76" fmla="*/ 10 w 12"/>
                <a:gd name="T77" fmla="*/ 8 h 21"/>
                <a:gd name="T78" fmla="*/ 10 w 12"/>
                <a:gd name="T79" fmla="*/ 7 h 21"/>
                <a:gd name="T80" fmla="*/ 10 w 12"/>
                <a:gd name="T81" fmla="*/ 7 h 21"/>
                <a:gd name="T82" fmla="*/ 10 w 12"/>
                <a:gd name="T83" fmla="*/ 6 h 21"/>
                <a:gd name="T84" fmla="*/ 9 w 12"/>
                <a:gd name="T85" fmla="*/ 6 h 21"/>
                <a:gd name="T86" fmla="*/ 8 w 12"/>
                <a:gd name="T87" fmla="*/ 5 h 21"/>
                <a:gd name="T88" fmla="*/ 8 w 12"/>
                <a:gd name="T89" fmla="*/ 5 h 21"/>
                <a:gd name="T90" fmla="*/ 7 w 12"/>
                <a:gd name="T91" fmla="*/ 4 h 21"/>
                <a:gd name="T92" fmla="*/ 6 w 12"/>
                <a:gd name="T93" fmla="*/ 3 h 21"/>
                <a:gd name="T94" fmla="*/ 6 w 12"/>
                <a:gd name="T95" fmla="*/ 2 h 21"/>
                <a:gd name="T96" fmla="*/ 5 w 12"/>
                <a:gd name="T97" fmla="*/ 1 h 21"/>
                <a:gd name="T98" fmla="*/ 4 w 12"/>
                <a:gd name="T99" fmla="*/ 0 h 21"/>
                <a:gd name="T100" fmla="*/ 4 w 12"/>
                <a:gd name="T101" fmla="*/ 0 h 21"/>
                <a:gd name="T102" fmla="*/ 4 w 12"/>
                <a:gd name="T103" fmla="*/ 1 h 21"/>
                <a:gd name="T104" fmla="*/ 3 w 12"/>
                <a:gd name="T105" fmla="*/ 2 h 21"/>
                <a:gd name="T106" fmla="*/ 2 w 12"/>
                <a:gd name="T10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 h="21">
                  <a:moveTo>
                    <a:pt x="2" y="3"/>
                  </a:moveTo>
                  <a:cubicBezTo>
                    <a:pt x="2" y="3"/>
                    <a:pt x="1" y="3"/>
                    <a:pt x="2" y="4"/>
                  </a:cubicBezTo>
                  <a:cubicBezTo>
                    <a:pt x="2" y="4"/>
                    <a:pt x="2" y="4"/>
                    <a:pt x="2" y="4"/>
                  </a:cubicBezTo>
                  <a:cubicBezTo>
                    <a:pt x="2" y="5"/>
                    <a:pt x="2" y="5"/>
                    <a:pt x="1" y="5"/>
                  </a:cubicBezTo>
                  <a:cubicBezTo>
                    <a:pt x="1" y="5"/>
                    <a:pt x="0" y="5"/>
                    <a:pt x="0" y="5"/>
                  </a:cubicBezTo>
                  <a:cubicBezTo>
                    <a:pt x="0" y="6"/>
                    <a:pt x="0" y="6"/>
                    <a:pt x="0" y="7"/>
                  </a:cubicBezTo>
                  <a:cubicBezTo>
                    <a:pt x="0" y="8"/>
                    <a:pt x="0" y="8"/>
                    <a:pt x="1" y="9"/>
                  </a:cubicBezTo>
                  <a:cubicBezTo>
                    <a:pt x="1" y="9"/>
                    <a:pt x="1" y="10"/>
                    <a:pt x="1" y="10"/>
                  </a:cubicBezTo>
                  <a:cubicBezTo>
                    <a:pt x="1" y="10"/>
                    <a:pt x="1" y="10"/>
                    <a:pt x="1" y="10"/>
                  </a:cubicBezTo>
                  <a:cubicBezTo>
                    <a:pt x="2" y="10"/>
                    <a:pt x="2" y="9"/>
                    <a:pt x="3" y="10"/>
                  </a:cubicBezTo>
                  <a:cubicBezTo>
                    <a:pt x="3" y="10"/>
                    <a:pt x="3" y="10"/>
                    <a:pt x="3" y="10"/>
                  </a:cubicBezTo>
                  <a:cubicBezTo>
                    <a:pt x="3" y="11"/>
                    <a:pt x="3" y="11"/>
                    <a:pt x="3" y="12"/>
                  </a:cubicBezTo>
                  <a:cubicBezTo>
                    <a:pt x="3" y="12"/>
                    <a:pt x="3" y="12"/>
                    <a:pt x="3" y="13"/>
                  </a:cubicBezTo>
                  <a:cubicBezTo>
                    <a:pt x="4" y="13"/>
                    <a:pt x="4" y="13"/>
                    <a:pt x="4" y="13"/>
                  </a:cubicBezTo>
                  <a:cubicBezTo>
                    <a:pt x="4" y="14"/>
                    <a:pt x="4" y="14"/>
                    <a:pt x="4" y="14"/>
                  </a:cubicBezTo>
                  <a:cubicBezTo>
                    <a:pt x="3" y="14"/>
                    <a:pt x="3" y="15"/>
                    <a:pt x="3" y="15"/>
                  </a:cubicBezTo>
                  <a:cubicBezTo>
                    <a:pt x="3" y="15"/>
                    <a:pt x="3" y="16"/>
                    <a:pt x="3" y="16"/>
                  </a:cubicBezTo>
                  <a:cubicBezTo>
                    <a:pt x="3" y="17"/>
                    <a:pt x="2" y="17"/>
                    <a:pt x="3" y="18"/>
                  </a:cubicBezTo>
                  <a:cubicBezTo>
                    <a:pt x="3" y="18"/>
                    <a:pt x="3" y="18"/>
                    <a:pt x="3" y="18"/>
                  </a:cubicBezTo>
                  <a:cubicBezTo>
                    <a:pt x="4" y="18"/>
                    <a:pt x="3" y="19"/>
                    <a:pt x="4" y="19"/>
                  </a:cubicBezTo>
                  <a:cubicBezTo>
                    <a:pt x="4" y="20"/>
                    <a:pt x="4" y="20"/>
                    <a:pt x="4" y="21"/>
                  </a:cubicBezTo>
                  <a:cubicBezTo>
                    <a:pt x="5" y="21"/>
                    <a:pt x="5" y="21"/>
                    <a:pt x="5" y="21"/>
                  </a:cubicBezTo>
                  <a:cubicBezTo>
                    <a:pt x="6" y="21"/>
                    <a:pt x="6" y="21"/>
                    <a:pt x="6" y="21"/>
                  </a:cubicBezTo>
                  <a:cubicBezTo>
                    <a:pt x="7" y="21"/>
                    <a:pt x="6" y="21"/>
                    <a:pt x="7" y="21"/>
                  </a:cubicBezTo>
                  <a:cubicBezTo>
                    <a:pt x="7" y="20"/>
                    <a:pt x="8" y="21"/>
                    <a:pt x="8" y="20"/>
                  </a:cubicBezTo>
                  <a:cubicBezTo>
                    <a:pt x="9" y="20"/>
                    <a:pt x="9" y="20"/>
                    <a:pt x="9" y="20"/>
                  </a:cubicBezTo>
                  <a:cubicBezTo>
                    <a:pt x="10" y="19"/>
                    <a:pt x="10" y="19"/>
                    <a:pt x="10" y="19"/>
                  </a:cubicBezTo>
                  <a:cubicBezTo>
                    <a:pt x="11" y="19"/>
                    <a:pt x="11" y="19"/>
                    <a:pt x="12" y="19"/>
                  </a:cubicBezTo>
                  <a:cubicBezTo>
                    <a:pt x="12" y="19"/>
                    <a:pt x="11" y="19"/>
                    <a:pt x="11" y="18"/>
                  </a:cubicBezTo>
                  <a:cubicBezTo>
                    <a:pt x="11" y="18"/>
                    <a:pt x="11" y="18"/>
                    <a:pt x="10" y="17"/>
                  </a:cubicBezTo>
                  <a:cubicBezTo>
                    <a:pt x="10" y="17"/>
                    <a:pt x="10" y="17"/>
                    <a:pt x="10" y="16"/>
                  </a:cubicBezTo>
                  <a:cubicBezTo>
                    <a:pt x="10" y="16"/>
                    <a:pt x="10" y="15"/>
                    <a:pt x="10" y="15"/>
                  </a:cubicBezTo>
                  <a:cubicBezTo>
                    <a:pt x="9" y="15"/>
                    <a:pt x="9" y="15"/>
                    <a:pt x="9" y="15"/>
                  </a:cubicBezTo>
                  <a:cubicBezTo>
                    <a:pt x="8" y="15"/>
                    <a:pt x="8" y="14"/>
                    <a:pt x="8" y="14"/>
                  </a:cubicBezTo>
                  <a:cubicBezTo>
                    <a:pt x="8" y="13"/>
                    <a:pt x="8" y="12"/>
                    <a:pt x="8" y="11"/>
                  </a:cubicBezTo>
                  <a:cubicBezTo>
                    <a:pt x="8" y="11"/>
                    <a:pt x="8" y="10"/>
                    <a:pt x="9" y="10"/>
                  </a:cubicBezTo>
                  <a:cubicBezTo>
                    <a:pt x="9" y="10"/>
                    <a:pt x="9" y="11"/>
                    <a:pt x="10" y="11"/>
                  </a:cubicBezTo>
                  <a:cubicBezTo>
                    <a:pt x="10" y="11"/>
                    <a:pt x="10" y="10"/>
                    <a:pt x="10" y="9"/>
                  </a:cubicBezTo>
                  <a:cubicBezTo>
                    <a:pt x="10" y="9"/>
                    <a:pt x="10" y="9"/>
                    <a:pt x="10" y="8"/>
                  </a:cubicBezTo>
                  <a:cubicBezTo>
                    <a:pt x="10" y="8"/>
                    <a:pt x="10" y="8"/>
                    <a:pt x="10" y="7"/>
                  </a:cubicBezTo>
                  <a:cubicBezTo>
                    <a:pt x="10" y="7"/>
                    <a:pt x="10" y="7"/>
                    <a:pt x="10" y="7"/>
                  </a:cubicBezTo>
                  <a:cubicBezTo>
                    <a:pt x="10" y="7"/>
                    <a:pt x="10" y="7"/>
                    <a:pt x="10" y="6"/>
                  </a:cubicBezTo>
                  <a:cubicBezTo>
                    <a:pt x="10" y="6"/>
                    <a:pt x="9" y="6"/>
                    <a:pt x="9" y="6"/>
                  </a:cubicBezTo>
                  <a:cubicBezTo>
                    <a:pt x="9" y="5"/>
                    <a:pt x="9" y="5"/>
                    <a:pt x="8" y="5"/>
                  </a:cubicBezTo>
                  <a:cubicBezTo>
                    <a:pt x="8" y="5"/>
                    <a:pt x="8" y="5"/>
                    <a:pt x="8" y="5"/>
                  </a:cubicBezTo>
                  <a:cubicBezTo>
                    <a:pt x="7" y="5"/>
                    <a:pt x="7" y="5"/>
                    <a:pt x="7" y="4"/>
                  </a:cubicBezTo>
                  <a:cubicBezTo>
                    <a:pt x="6" y="4"/>
                    <a:pt x="7" y="3"/>
                    <a:pt x="6" y="3"/>
                  </a:cubicBezTo>
                  <a:cubicBezTo>
                    <a:pt x="6" y="2"/>
                    <a:pt x="6" y="2"/>
                    <a:pt x="6" y="2"/>
                  </a:cubicBezTo>
                  <a:cubicBezTo>
                    <a:pt x="5" y="1"/>
                    <a:pt x="5" y="1"/>
                    <a:pt x="5" y="1"/>
                  </a:cubicBezTo>
                  <a:cubicBezTo>
                    <a:pt x="4" y="0"/>
                    <a:pt x="4" y="0"/>
                    <a:pt x="4" y="0"/>
                  </a:cubicBezTo>
                  <a:cubicBezTo>
                    <a:pt x="4" y="0"/>
                    <a:pt x="4" y="0"/>
                    <a:pt x="4" y="0"/>
                  </a:cubicBezTo>
                  <a:cubicBezTo>
                    <a:pt x="4" y="1"/>
                    <a:pt x="4" y="1"/>
                    <a:pt x="4" y="1"/>
                  </a:cubicBezTo>
                  <a:cubicBezTo>
                    <a:pt x="3" y="1"/>
                    <a:pt x="3" y="1"/>
                    <a:pt x="3" y="2"/>
                  </a:cubicBezTo>
                  <a:cubicBezTo>
                    <a:pt x="2" y="2"/>
                    <a:pt x="2" y="2"/>
                    <a:pt x="2"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34" name="Freeform 329"/>
            <p:cNvSpPr>
              <a:spLocks/>
            </p:cNvSpPr>
            <p:nvPr/>
          </p:nvSpPr>
          <p:spPr bwMode="auto">
            <a:xfrm>
              <a:off x="1981201" y="3032126"/>
              <a:ext cx="171450" cy="206375"/>
            </a:xfrm>
            <a:custGeom>
              <a:avLst/>
              <a:gdLst>
                <a:gd name="T0" fmla="*/ 1 w 16"/>
                <a:gd name="T1" fmla="*/ 11 h 19"/>
                <a:gd name="T2" fmla="*/ 1 w 16"/>
                <a:gd name="T3" fmla="*/ 12 h 19"/>
                <a:gd name="T4" fmla="*/ 2 w 16"/>
                <a:gd name="T5" fmla="*/ 12 h 19"/>
                <a:gd name="T6" fmla="*/ 4 w 16"/>
                <a:gd name="T7" fmla="*/ 13 h 19"/>
                <a:gd name="T8" fmla="*/ 3 w 16"/>
                <a:gd name="T9" fmla="*/ 13 h 19"/>
                <a:gd name="T10" fmla="*/ 3 w 16"/>
                <a:gd name="T11" fmla="*/ 14 h 19"/>
                <a:gd name="T12" fmla="*/ 3 w 16"/>
                <a:gd name="T13" fmla="*/ 14 h 19"/>
                <a:gd name="T14" fmla="*/ 3 w 16"/>
                <a:gd name="T15" fmla="*/ 15 h 19"/>
                <a:gd name="T16" fmla="*/ 4 w 16"/>
                <a:gd name="T17" fmla="*/ 16 h 19"/>
                <a:gd name="T18" fmla="*/ 3 w 16"/>
                <a:gd name="T19" fmla="*/ 16 h 19"/>
                <a:gd name="T20" fmla="*/ 3 w 16"/>
                <a:gd name="T21" fmla="*/ 17 h 19"/>
                <a:gd name="T22" fmla="*/ 4 w 16"/>
                <a:gd name="T23" fmla="*/ 17 h 19"/>
                <a:gd name="T24" fmla="*/ 5 w 16"/>
                <a:gd name="T25" fmla="*/ 18 h 19"/>
                <a:gd name="T26" fmla="*/ 6 w 16"/>
                <a:gd name="T27" fmla="*/ 19 h 19"/>
                <a:gd name="T28" fmla="*/ 7 w 16"/>
                <a:gd name="T29" fmla="*/ 18 h 19"/>
                <a:gd name="T30" fmla="*/ 7 w 16"/>
                <a:gd name="T31" fmla="*/ 17 h 19"/>
                <a:gd name="T32" fmla="*/ 8 w 16"/>
                <a:gd name="T33" fmla="*/ 15 h 19"/>
                <a:gd name="T34" fmla="*/ 9 w 16"/>
                <a:gd name="T35" fmla="*/ 14 h 19"/>
                <a:gd name="T36" fmla="*/ 9 w 16"/>
                <a:gd name="T37" fmla="*/ 13 h 19"/>
                <a:gd name="T38" fmla="*/ 11 w 16"/>
                <a:gd name="T39" fmla="*/ 13 h 19"/>
                <a:gd name="T40" fmla="*/ 12 w 16"/>
                <a:gd name="T41" fmla="*/ 12 h 19"/>
                <a:gd name="T42" fmla="*/ 13 w 16"/>
                <a:gd name="T43" fmla="*/ 12 h 19"/>
                <a:gd name="T44" fmla="*/ 14 w 16"/>
                <a:gd name="T45" fmla="*/ 11 h 19"/>
                <a:gd name="T46" fmla="*/ 15 w 16"/>
                <a:gd name="T47" fmla="*/ 10 h 19"/>
                <a:gd name="T48" fmla="*/ 15 w 16"/>
                <a:gd name="T49" fmla="*/ 9 h 19"/>
                <a:gd name="T50" fmla="*/ 15 w 16"/>
                <a:gd name="T51" fmla="*/ 7 h 19"/>
                <a:gd name="T52" fmla="*/ 16 w 16"/>
                <a:gd name="T53" fmla="*/ 6 h 19"/>
                <a:gd name="T54" fmla="*/ 15 w 16"/>
                <a:gd name="T55" fmla="*/ 5 h 19"/>
                <a:gd name="T56" fmla="*/ 15 w 16"/>
                <a:gd name="T57" fmla="*/ 5 h 19"/>
                <a:gd name="T58" fmla="*/ 14 w 16"/>
                <a:gd name="T59" fmla="*/ 4 h 19"/>
                <a:gd name="T60" fmla="*/ 13 w 16"/>
                <a:gd name="T61" fmla="*/ 3 h 19"/>
                <a:gd name="T62" fmla="*/ 12 w 16"/>
                <a:gd name="T63" fmla="*/ 4 h 19"/>
                <a:gd name="T64" fmla="*/ 11 w 16"/>
                <a:gd name="T65" fmla="*/ 4 h 19"/>
                <a:gd name="T66" fmla="*/ 11 w 16"/>
                <a:gd name="T67" fmla="*/ 3 h 19"/>
                <a:gd name="T68" fmla="*/ 9 w 16"/>
                <a:gd name="T69" fmla="*/ 3 h 19"/>
                <a:gd name="T70" fmla="*/ 8 w 16"/>
                <a:gd name="T71" fmla="*/ 2 h 19"/>
                <a:gd name="T72" fmla="*/ 8 w 16"/>
                <a:gd name="T73" fmla="*/ 1 h 19"/>
                <a:gd name="T74" fmla="*/ 7 w 16"/>
                <a:gd name="T75" fmla="*/ 1 h 19"/>
                <a:gd name="T76" fmla="*/ 7 w 16"/>
                <a:gd name="T77" fmla="*/ 0 h 19"/>
                <a:gd name="T78" fmla="*/ 6 w 16"/>
                <a:gd name="T79" fmla="*/ 2 h 19"/>
                <a:gd name="T80" fmla="*/ 4 w 16"/>
                <a:gd name="T81" fmla="*/ 2 h 19"/>
                <a:gd name="T82" fmla="*/ 4 w 16"/>
                <a:gd name="T83" fmla="*/ 3 h 19"/>
                <a:gd name="T84" fmla="*/ 3 w 16"/>
                <a:gd name="T85" fmla="*/ 5 h 19"/>
                <a:gd name="T86" fmla="*/ 3 w 16"/>
                <a:gd name="T87" fmla="*/ 5 h 19"/>
                <a:gd name="T88" fmla="*/ 2 w 16"/>
                <a:gd name="T89" fmla="*/ 5 h 19"/>
                <a:gd name="T90" fmla="*/ 1 w 16"/>
                <a:gd name="T91" fmla="*/ 7 h 19"/>
                <a:gd name="T92" fmla="*/ 0 w 16"/>
                <a:gd name="T93" fmla="*/ 9 h 19"/>
                <a:gd name="T94" fmla="*/ 0 w 16"/>
                <a:gd name="T95" fmla="*/ 10 h 19"/>
                <a:gd name="T96" fmla="*/ 1 w 16"/>
                <a:gd name="T9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19">
                  <a:moveTo>
                    <a:pt x="1" y="11"/>
                  </a:moveTo>
                  <a:cubicBezTo>
                    <a:pt x="1" y="11"/>
                    <a:pt x="1" y="11"/>
                    <a:pt x="1" y="12"/>
                  </a:cubicBezTo>
                  <a:cubicBezTo>
                    <a:pt x="1" y="12"/>
                    <a:pt x="2" y="12"/>
                    <a:pt x="2" y="12"/>
                  </a:cubicBezTo>
                  <a:cubicBezTo>
                    <a:pt x="3" y="12"/>
                    <a:pt x="4" y="12"/>
                    <a:pt x="4" y="13"/>
                  </a:cubicBezTo>
                  <a:cubicBezTo>
                    <a:pt x="4" y="13"/>
                    <a:pt x="3" y="13"/>
                    <a:pt x="3" y="13"/>
                  </a:cubicBezTo>
                  <a:cubicBezTo>
                    <a:pt x="3" y="14"/>
                    <a:pt x="3" y="14"/>
                    <a:pt x="3" y="14"/>
                  </a:cubicBezTo>
                  <a:cubicBezTo>
                    <a:pt x="3" y="14"/>
                    <a:pt x="3" y="14"/>
                    <a:pt x="3" y="14"/>
                  </a:cubicBezTo>
                  <a:cubicBezTo>
                    <a:pt x="3" y="14"/>
                    <a:pt x="3" y="14"/>
                    <a:pt x="3" y="15"/>
                  </a:cubicBezTo>
                  <a:cubicBezTo>
                    <a:pt x="3" y="15"/>
                    <a:pt x="4" y="15"/>
                    <a:pt x="4" y="16"/>
                  </a:cubicBezTo>
                  <a:cubicBezTo>
                    <a:pt x="3" y="16"/>
                    <a:pt x="3" y="16"/>
                    <a:pt x="3" y="16"/>
                  </a:cubicBezTo>
                  <a:cubicBezTo>
                    <a:pt x="3" y="17"/>
                    <a:pt x="3" y="17"/>
                    <a:pt x="3" y="17"/>
                  </a:cubicBezTo>
                  <a:cubicBezTo>
                    <a:pt x="3" y="18"/>
                    <a:pt x="3" y="17"/>
                    <a:pt x="4" y="17"/>
                  </a:cubicBezTo>
                  <a:cubicBezTo>
                    <a:pt x="4" y="17"/>
                    <a:pt x="5" y="17"/>
                    <a:pt x="5" y="18"/>
                  </a:cubicBezTo>
                  <a:cubicBezTo>
                    <a:pt x="5" y="18"/>
                    <a:pt x="5" y="19"/>
                    <a:pt x="6" y="19"/>
                  </a:cubicBezTo>
                  <a:cubicBezTo>
                    <a:pt x="6" y="19"/>
                    <a:pt x="6" y="19"/>
                    <a:pt x="7" y="18"/>
                  </a:cubicBezTo>
                  <a:cubicBezTo>
                    <a:pt x="7" y="18"/>
                    <a:pt x="7" y="17"/>
                    <a:pt x="7" y="17"/>
                  </a:cubicBezTo>
                  <a:cubicBezTo>
                    <a:pt x="7" y="16"/>
                    <a:pt x="7" y="16"/>
                    <a:pt x="8" y="15"/>
                  </a:cubicBezTo>
                  <a:cubicBezTo>
                    <a:pt x="8" y="15"/>
                    <a:pt x="8" y="14"/>
                    <a:pt x="9" y="14"/>
                  </a:cubicBezTo>
                  <a:cubicBezTo>
                    <a:pt x="9" y="13"/>
                    <a:pt x="9" y="13"/>
                    <a:pt x="9" y="13"/>
                  </a:cubicBezTo>
                  <a:cubicBezTo>
                    <a:pt x="10" y="13"/>
                    <a:pt x="10" y="13"/>
                    <a:pt x="11" y="13"/>
                  </a:cubicBezTo>
                  <a:cubicBezTo>
                    <a:pt x="11" y="12"/>
                    <a:pt x="11" y="12"/>
                    <a:pt x="12" y="12"/>
                  </a:cubicBezTo>
                  <a:cubicBezTo>
                    <a:pt x="12" y="12"/>
                    <a:pt x="12" y="12"/>
                    <a:pt x="13" y="12"/>
                  </a:cubicBezTo>
                  <a:cubicBezTo>
                    <a:pt x="13" y="12"/>
                    <a:pt x="13" y="11"/>
                    <a:pt x="14" y="11"/>
                  </a:cubicBezTo>
                  <a:cubicBezTo>
                    <a:pt x="14" y="11"/>
                    <a:pt x="14" y="10"/>
                    <a:pt x="15" y="10"/>
                  </a:cubicBezTo>
                  <a:cubicBezTo>
                    <a:pt x="15" y="10"/>
                    <a:pt x="15" y="9"/>
                    <a:pt x="15" y="9"/>
                  </a:cubicBezTo>
                  <a:cubicBezTo>
                    <a:pt x="15" y="8"/>
                    <a:pt x="15" y="8"/>
                    <a:pt x="15" y="7"/>
                  </a:cubicBezTo>
                  <a:cubicBezTo>
                    <a:pt x="16" y="7"/>
                    <a:pt x="16" y="7"/>
                    <a:pt x="16" y="6"/>
                  </a:cubicBezTo>
                  <a:cubicBezTo>
                    <a:pt x="16" y="6"/>
                    <a:pt x="15" y="6"/>
                    <a:pt x="15" y="5"/>
                  </a:cubicBezTo>
                  <a:cubicBezTo>
                    <a:pt x="15" y="5"/>
                    <a:pt x="15" y="5"/>
                    <a:pt x="15" y="5"/>
                  </a:cubicBezTo>
                  <a:cubicBezTo>
                    <a:pt x="15" y="5"/>
                    <a:pt x="15" y="5"/>
                    <a:pt x="14" y="4"/>
                  </a:cubicBezTo>
                  <a:cubicBezTo>
                    <a:pt x="14" y="4"/>
                    <a:pt x="14" y="3"/>
                    <a:pt x="13" y="3"/>
                  </a:cubicBezTo>
                  <a:cubicBezTo>
                    <a:pt x="13" y="3"/>
                    <a:pt x="13" y="4"/>
                    <a:pt x="12" y="4"/>
                  </a:cubicBezTo>
                  <a:cubicBezTo>
                    <a:pt x="12" y="4"/>
                    <a:pt x="12" y="4"/>
                    <a:pt x="11" y="4"/>
                  </a:cubicBezTo>
                  <a:cubicBezTo>
                    <a:pt x="11" y="4"/>
                    <a:pt x="11" y="3"/>
                    <a:pt x="11" y="3"/>
                  </a:cubicBezTo>
                  <a:cubicBezTo>
                    <a:pt x="10" y="3"/>
                    <a:pt x="10" y="3"/>
                    <a:pt x="9" y="3"/>
                  </a:cubicBezTo>
                  <a:cubicBezTo>
                    <a:pt x="9" y="3"/>
                    <a:pt x="9" y="3"/>
                    <a:pt x="8" y="2"/>
                  </a:cubicBezTo>
                  <a:cubicBezTo>
                    <a:pt x="8" y="2"/>
                    <a:pt x="8" y="2"/>
                    <a:pt x="8" y="1"/>
                  </a:cubicBezTo>
                  <a:cubicBezTo>
                    <a:pt x="7" y="1"/>
                    <a:pt x="7" y="1"/>
                    <a:pt x="7" y="1"/>
                  </a:cubicBezTo>
                  <a:cubicBezTo>
                    <a:pt x="7" y="0"/>
                    <a:pt x="7" y="0"/>
                    <a:pt x="7" y="0"/>
                  </a:cubicBezTo>
                  <a:cubicBezTo>
                    <a:pt x="7" y="1"/>
                    <a:pt x="6" y="1"/>
                    <a:pt x="6" y="2"/>
                  </a:cubicBezTo>
                  <a:cubicBezTo>
                    <a:pt x="5" y="2"/>
                    <a:pt x="5" y="1"/>
                    <a:pt x="4" y="2"/>
                  </a:cubicBezTo>
                  <a:cubicBezTo>
                    <a:pt x="4" y="2"/>
                    <a:pt x="4" y="3"/>
                    <a:pt x="4" y="3"/>
                  </a:cubicBezTo>
                  <a:cubicBezTo>
                    <a:pt x="4" y="4"/>
                    <a:pt x="4" y="4"/>
                    <a:pt x="3" y="5"/>
                  </a:cubicBezTo>
                  <a:cubicBezTo>
                    <a:pt x="3" y="5"/>
                    <a:pt x="3" y="5"/>
                    <a:pt x="3" y="5"/>
                  </a:cubicBezTo>
                  <a:cubicBezTo>
                    <a:pt x="2" y="5"/>
                    <a:pt x="2" y="5"/>
                    <a:pt x="2" y="5"/>
                  </a:cubicBezTo>
                  <a:cubicBezTo>
                    <a:pt x="1" y="6"/>
                    <a:pt x="1" y="6"/>
                    <a:pt x="1" y="7"/>
                  </a:cubicBezTo>
                  <a:cubicBezTo>
                    <a:pt x="0" y="7"/>
                    <a:pt x="0" y="8"/>
                    <a:pt x="0" y="9"/>
                  </a:cubicBezTo>
                  <a:cubicBezTo>
                    <a:pt x="0" y="9"/>
                    <a:pt x="0" y="9"/>
                    <a:pt x="0" y="10"/>
                  </a:cubicBezTo>
                  <a:cubicBezTo>
                    <a:pt x="0" y="10"/>
                    <a:pt x="1" y="10"/>
                    <a:pt x="1" y="1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35" name="Freeform 330"/>
            <p:cNvSpPr>
              <a:spLocks/>
            </p:cNvSpPr>
            <p:nvPr/>
          </p:nvSpPr>
          <p:spPr bwMode="auto">
            <a:xfrm>
              <a:off x="2305051" y="3594101"/>
              <a:ext cx="301625" cy="1157288"/>
            </a:xfrm>
            <a:custGeom>
              <a:avLst/>
              <a:gdLst>
                <a:gd name="T0" fmla="*/ 25 w 28"/>
                <a:gd name="T1" fmla="*/ 104 h 107"/>
                <a:gd name="T2" fmla="*/ 28 w 28"/>
                <a:gd name="T3" fmla="*/ 103 h 107"/>
                <a:gd name="T4" fmla="*/ 23 w 28"/>
                <a:gd name="T5" fmla="*/ 102 h 107"/>
                <a:gd name="T6" fmla="*/ 18 w 28"/>
                <a:gd name="T7" fmla="*/ 100 h 107"/>
                <a:gd name="T8" fmla="*/ 16 w 28"/>
                <a:gd name="T9" fmla="*/ 98 h 107"/>
                <a:gd name="T10" fmla="*/ 14 w 28"/>
                <a:gd name="T11" fmla="*/ 94 h 107"/>
                <a:gd name="T12" fmla="*/ 14 w 28"/>
                <a:gd name="T13" fmla="*/ 90 h 107"/>
                <a:gd name="T14" fmla="*/ 15 w 28"/>
                <a:gd name="T15" fmla="*/ 86 h 107"/>
                <a:gd name="T16" fmla="*/ 14 w 28"/>
                <a:gd name="T17" fmla="*/ 82 h 107"/>
                <a:gd name="T18" fmla="*/ 13 w 28"/>
                <a:gd name="T19" fmla="*/ 80 h 107"/>
                <a:gd name="T20" fmla="*/ 11 w 28"/>
                <a:gd name="T21" fmla="*/ 78 h 107"/>
                <a:gd name="T22" fmla="*/ 9 w 28"/>
                <a:gd name="T23" fmla="*/ 73 h 107"/>
                <a:gd name="T24" fmla="*/ 8 w 28"/>
                <a:gd name="T25" fmla="*/ 68 h 107"/>
                <a:gd name="T26" fmla="*/ 7 w 28"/>
                <a:gd name="T27" fmla="*/ 61 h 107"/>
                <a:gd name="T28" fmla="*/ 8 w 28"/>
                <a:gd name="T29" fmla="*/ 55 h 107"/>
                <a:gd name="T30" fmla="*/ 7 w 28"/>
                <a:gd name="T31" fmla="*/ 47 h 107"/>
                <a:gd name="T32" fmla="*/ 6 w 28"/>
                <a:gd name="T33" fmla="*/ 35 h 107"/>
                <a:gd name="T34" fmla="*/ 10 w 28"/>
                <a:gd name="T35" fmla="*/ 27 h 107"/>
                <a:gd name="T36" fmla="*/ 12 w 28"/>
                <a:gd name="T37" fmla="*/ 21 h 107"/>
                <a:gd name="T38" fmla="*/ 10 w 28"/>
                <a:gd name="T39" fmla="*/ 17 h 107"/>
                <a:gd name="T40" fmla="*/ 11 w 28"/>
                <a:gd name="T41" fmla="*/ 11 h 107"/>
                <a:gd name="T42" fmla="*/ 9 w 28"/>
                <a:gd name="T43" fmla="*/ 5 h 107"/>
                <a:gd name="T44" fmla="*/ 5 w 28"/>
                <a:gd name="T45" fmla="*/ 1 h 107"/>
                <a:gd name="T46" fmla="*/ 3 w 28"/>
                <a:gd name="T47" fmla="*/ 2 h 107"/>
                <a:gd name="T48" fmla="*/ 0 w 28"/>
                <a:gd name="T49" fmla="*/ 5 h 107"/>
                <a:gd name="T50" fmla="*/ 1 w 28"/>
                <a:gd name="T51" fmla="*/ 7 h 107"/>
                <a:gd name="T52" fmla="*/ 3 w 28"/>
                <a:gd name="T53" fmla="*/ 14 h 107"/>
                <a:gd name="T54" fmla="*/ 2 w 28"/>
                <a:gd name="T55" fmla="*/ 21 h 107"/>
                <a:gd name="T56" fmla="*/ 3 w 28"/>
                <a:gd name="T57" fmla="*/ 26 h 107"/>
                <a:gd name="T58" fmla="*/ 3 w 28"/>
                <a:gd name="T59" fmla="*/ 31 h 107"/>
                <a:gd name="T60" fmla="*/ 2 w 28"/>
                <a:gd name="T61" fmla="*/ 36 h 107"/>
                <a:gd name="T62" fmla="*/ 2 w 28"/>
                <a:gd name="T63" fmla="*/ 40 h 107"/>
                <a:gd name="T64" fmla="*/ 3 w 28"/>
                <a:gd name="T65" fmla="*/ 45 h 107"/>
                <a:gd name="T66" fmla="*/ 3 w 28"/>
                <a:gd name="T67" fmla="*/ 50 h 107"/>
                <a:gd name="T68" fmla="*/ 3 w 28"/>
                <a:gd name="T69" fmla="*/ 55 h 107"/>
                <a:gd name="T70" fmla="*/ 3 w 28"/>
                <a:gd name="T71" fmla="*/ 61 h 107"/>
                <a:gd name="T72" fmla="*/ 4 w 28"/>
                <a:gd name="T73" fmla="*/ 67 h 107"/>
                <a:gd name="T74" fmla="*/ 5 w 28"/>
                <a:gd name="T75" fmla="*/ 71 h 107"/>
                <a:gd name="T76" fmla="*/ 8 w 28"/>
                <a:gd name="T77" fmla="*/ 72 h 107"/>
                <a:gd name="T78" fmla="*/ 9 w 28"/>
                <a:gd name="T79" fmla="*/ 75 h 107"/>
                <a:gd name="T80" fmla="*/ 9 w 28"/>
                <a:gd name="T81" fmla="*/ 78 h 107"/>
                <a:gd name="T82" fmla="*/ 10 w 28"/>
                <a:gd name="T83" fmla="*/ 81 h 107"/>
                <a:gd name="T84" fmla="*/ 10 w 28"/>
                <a:gd name="T85" fmla="*/ 84 h 107"/>
                <a:gd name="T86" fmla="*/ 10 w 28"/>
                <a:gd name="T87" fmla="*/ 89 h 107"/>
                <a:gd name="T88" fmla="*/ 13 w 28"/>
                <a:gd name="T89" fmla="*/ 91 h 107"/>
                <a:gd name="T90" fmla="*/ 11 w 28"/>
                <a:gd name="T91" fmla="*/ 94 h 107"/>
                <a:gd name="T92" fmla="*/ 13 w 28"/>
                <a:gd name="T93" fmla="*/ 97 h 107"/>
                <a:gd name="T94" fmla="*/ 16 w 28"/>
                <a:gd name="T95" fmla="*/ 100 h 107"/>
                <a:gd name="T96" fmla="*/ 18 w 28"/>
                <a:gd name="T97" fmla="*/ 103 h 107"/>
                <a:gd name="T98" fmla="*/ 21 w 28"/>
                <a:gd name="T99" fmla="*/ 103 h 107"/>
                <a:gd name="T100" fmla="*/ 22 w 28"/>
                <a:gd name="T101" fmla="*/ 105 h 107"/>
                <a:gd name="T102" fmla="*/ 20 w 28"/>
                <a:gd name="T103" fmla="*/ 105 h 107"/>
                <a:gd name="T104" fmla="*/ 23 w 28"/>
                <a:gd name="T10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107">
                  <a:moveTo>
                    <a:pt x="24" y="107"/>
                  </a:moveTo>
                  <a:cubicBezTo>
                    <a:pt x="24" y="107"/>
                    <a:pt x="24" y="106"/>
                    <a:pt x="24" y="106"/>
                  </a:cubicBezTo>
                  <a:cubicBezTo>
                    <a:pt x="24" y="106"/>
                    <a:pt x="24" y="105"/>
                    <a:pt x="25" y="105"/>
                  </a:cubicBezTo>
                  <a:cubicBezTo>
                    <a:pt x="25" y="105"/>
                    <a:pt x="25" y="105"/>
                    <a:pt x="25" y="104"/>
                  </a:cubicBezTo>
                  <a:cubicBezTo>
                    <a:pt x="25" y="104"/>
                    <a:pt x="25" y="104"/>
                    <a:pt x="25" y="104"/>
                  </a:cubicBezTo>
                  <a:cubicBezTo>
                    <a:pt x="26" y="103"/>
                    <a:pt x="26" y="103"/>
                    <a:pt x="26" y="103"/>
                  </a:cubicBezTo>
                  <a:cubicBezTo>
                    <a:pt x="26" y="103"/>
                    <a:pt x="27" y="103"/>
                    <a:pt x="27" y="103"/>
                  </a:cubicBezTo>
                  <a:cubicBezTo>
                    <a:pt x="28" y="103"/>
                    <a:pt x="28" y="103"/>
                    <a:pt x="28" y="103"/>
                  </a:cubicBezTo>
                  <a:cubicBezTo>
                    <a:pt x="27" y="102"/>
                    <a:pt x="27" y="102"/>
                    <a:pt x="27" y="102"/>
                  </a:cubicBezTo>
                  <a:cubicBezTo>
                    <a:pt x="27" y="102"/>
                    <a:pt x="27" y="102"/>
                    <a:pt x="26" y="102"/>
                  </a:cubicBezTo>
                  <a:cubicBezTo>
                    <a:pt x="25" y="102"/>
                    <a:pt x="25" y="101"/>
                    <a:pt x="24" y="101"/>
                  </a:cubicBezTo>
                  <a:cubicBezTo>
                    <a:pt x="24" y="101"/>
                    <a:pt x="24" y="102"/>
                    <a:pt x="23" y="102"/>
                  </a:cubicBezTo>
                  <a:cubicBezTo>
                    <a:pt x="22" y="102"/>
                    <a:pt x="22" y="102"/>
                    <a:pt x="21" y="102"/>
                  </a:cubicBezTo>
                  <a:cubicBezTo>
                    <a:pt x="20" y="101"/>
                    <a:pt x="20" y="101"/>
                    <a:pt x="19" y="101"/>
                  </a:cubicBezTo>
                  <a:cubicBezTo>
                    <a:pt x="19" y="101"/>
                    <a:pt x="19" y="101"/>
                    <a:pt x="19" y="100"/>
                  </a:cubicBezTo>
                  <a:cubicBezTo>
                    <a:pt x="18" y="100"/>
                    <a:pt x="18" y="100"/>
                    <a:pt x="18" y="100"/>
                  </a:cubicBezTo>
                  <a:cubicBezTo>
                    <a:pt x="18" y="99"/>
                    <a:pt x="19" y="99"/>
                    <a:pt x="18" y="98"/>
                  </a:cubicBezTo>
                  <a:cubicBezTo>
                    <a:pt x="18" y="98"/>
                    <a:pt x="18" y="98"/>
                    <a:pt x="18" y="98"/>
                  </a:cubicBezTo>
                  <a:cubicBezTo>
                    <a:pt x="17" y="98"/>
                    <a:pt x="17" y="98"/>
                    <a:pt x="17" y="98"/>
                  </a:cubicBezTo>
                  <a:cubicBezTo>
                    <a:pt x="16" y="98"/>
                    <a:pt x="16" y="98"/>
                    <a:pt x="16" y="98"/>
                  </a:cubicBezTo>
                  <a:cubicBezTo>
                    <a:pt x="15" y="97"/>
                    <a:pt x="16" y="97"/>
                    <a:pt x="16" y="96"/>
                  </a:cubicBezTo>
                  <a:cubicBezTo>
                    <a:pt x="15" y="96"/>
                    <a:pt x="15" y="97"/>
                    <a:pt x="14" y="96"/>
                  </a:cubicBezTo>
                  <a:cubicBezTo>
                    <a:pt x="14" y="96"/>
                    <a:pt x="14" y="96"/>
                    <a:pt x="14" y="95"/>
                  </a:cubicBezTo>
                  <a:cubicBezTo>
                    <a:pt x="14" y="95"/>
                    <a:pt x="13" y="94"/>
                    <a:pt x="14" y="94"/>
                  </a:cubicBezTo>
                  <a:cubicBezTo>
                    <a:pt x="14" y="94"/>
                    <a:pt x="14" y="94"/>
                    <a:pt x="14" y="94"/>
                  </a:cubicBezTo>
                  <a:cubicBezTo>
                    <a:pt x="14" y="93"/>
                    <a:pt x="14" y="94"/>
                    <a:pt x="15" y="93"/>
                  </a:cubicBezTo>
                  <a:cubicBezTo>
                    <a:pt x="15" y="92"/>
                    <a:pt x="15" y="92"/>
                    <a:pt x="15" y="91"/>
                  </a:cubicBezTo>
                  <a:cubicBezTo>
                    <a:pt x="15" y="90"/>
                    <a:pt x="14" y="90"/>
                    <a:pt x="14" y="90"/>
                  </a:cubicBezTo>
                  <a:cubicBezTo>
                    <a:pt x="14" y="89"/>
                    <a:pt x="15" y="89"/>
                    <a:pt x="15" y="89"/>
                  </a:cubicBezTo>
                  <a:cubicBezTo>
                    <a:pt x="15" y="88"/>
                    <a:pt x="15" y="88"/>
                    <a:pt x="15" y="88"/>
                  </a:cubicBezTo>
                  <a:cubicBezTo>
                    <a:pt x="14" y="87"/>
                    <a:pt x="14" y="87"/>
                    <a:pt x="14" y="87"/>
                  </a:cubicBezTo>
                  <a:cubicBezTo>
                    <a:pt x="14" y="87"/>
                    <a:pt x="15" y="87"/>
                    <a:pt x="15" y="86"/>
                  </a:cubicBezTo>
                  <a:cubicBezTo>
                    <a:pt x="15" y="86"/>
                    <a:pt x="15" y="86"/>
                    <a:pt x="15" y="86"/>
                  </a:cubicBezTo>
                  <a:cubicBezTo>
                    <a:pt x="14" y="85"/>
                    <a:pt x="14" y="85"/>
                    <a:pt x="14" y="85"/>
                  </a:cubicBezTo>
                  <a:cubicBezTo>
                    <a:pt x="14" y="84"/>
                    <a:pt x="14" y="84"/>
                    <a:pt x="14" y="83"/>
                  </a:cubicBezTo>
                  <a:cubicBezTo>
                    <a:pt x="14" y="83"/>
                    <a:pt x="14" y="83"/>
                    <a:pt x="14" y="82"/>
                  </a:cubicBezTo>
                  <a:cubicBezTo>
                    <a:pt x="14" y="82"/>
                    <a:pt x="13" y="82"/>
                    <a:pt x="13" y="81"/>
                  </a:cubicBezTo>
                  <a:cubicBezTo>
                    <a:pt x="13" y="81"/>
                    <a:pt x="14" y="81"/>
                    <a:pt x="14" y="81"/>
                  </a:cubicBezTo>
                  <a:cubicBezTo>
                    <a:pt x="14" y="81"/>
                    <a:pt x="14" y="80"/>
                    <a:pt x="14" y="80"/>
                  </a:cubicBezTo>
                  <a:cubicBezTo>
                    <a:pt x="13" y="80"/>
                    <a:pt x="13" y="80"/>
                    <a:pt x="13" y="80"/>
                  </a:cubicBezTo>
                  <a:cubicBezTo>
                    <a:pt x="13" y="81"/>
                    <a:pt x="13" y="81"/>
                    <a:pt x="13" y="80"/>
                  </a:cubicBezTo>
                  <a:cubicBezTo>
                    <a:pt x="13" y="80"/>
                    <a:pt x="13" y="80"/>
                    <a:pt x="13" y="80"/>
                  </a:cubicBezTo>
                  <a:cubicBezTo>
                    <a:pt x="12" y="80"/>
                    <a:pt x="12" y="80"/>
                    <a:pt x="12" y="79"/>
                  </a:cubicBezTo>
                  <a:cubicBezTo>
                    <a:pt x="12" y="79"/>
                    <a:pt x="12" y="79"/>
                    <a:pt x="11" y="78"/>
                  </a:cubicBezTo>
                  <a:cubicBezTo>
                    <a:pt x="11" y="78"/>
                    <a:pt x="11" y="77"/>
                    <a:pt x="11" y="77"/>
                  </a:cubicBezTo>
                  <a:cubicBezTo>
                    <a:pt x="11" y="77"/>
                    <a:pt x="10" y="77"/>
                    <a:pt x="10" y="76"/>
                  </a:cubicBezTo>
                  <a:cubicBezTo>
                    <a:pt x="10" y="76"/>
                    <a:pt x="10" y="75"/>
                    <a:pt x="10" y="74"/>
                  </a:cubicBezTo>
                  <a:cubicBezTo>
                    <a:pt x="10" y="74"/>
                    <a:pt x="10" y="74"/>
                    <a:pt x="9" y="73"/>
                  </a:cubicBezTo>
                  <a:cubicBezTo>
                    <a:pt x="9" y="73"/>
                    <a:pt x="9" y="73"/>
                    <a:pt x="9" y="72"/>
                  </a:cubicBezTo>
                  <a:cubicBezTo>
                    <a:pt x="9" y="72"/>
                    <a:pt x="9" y="72"/>
                    <a:pt x="9" y="71"/>
                  </a:cubicBezTo>
                  <a:cubicBezTo>
                    <a:pt x="9" y="71"/>
                    <a:pt x="8" y="70"/>
                    <a:pt x="8" y="69"/>
                  </a:cubicBezTo>
                  <a:cubicBezTo>
                    <a:pt x="8" y="69"/>
                    <a:pt x="8" y="69"/>
                    <a:pt x="8" y="68"/>
                  </a:cubicBezTo>
                  <a:cubicBezTo>
                    <a:pt x="8" y="67"/>
                    <a:pt x="8" y="66"/>
                    <a:pt x="8" y="65"/>
                  </a:cubicBezTo>
                  <a:cubicBezTo>
                    <a:pt x="9" y="64"/>
                    <a:pt x="9" y="64"/>
                    <a:pt x="9" y="63"/>
                  </a:cubicBezTo>
                  <a:cubicBezTo>
                    <a:pt x="10" y="63"/>
                    <a:pt x="9" y="62"/>
                    <a:pt x="8" y="61"/>
                  </a:cubicBezTo>
                  <a:cubicBezTo>
                    <a:pt x="8" y="61"/>
                    <a:pt x="7" y="61"/>
                    <a:pt x="7" y="61"/>
                  </a:cubicBezTo>
                  <a:cubicBezTo>
                    <a:pt x="7" y="60"/>
                    <a:pt x="7" y="59"/>
                    <a:pt x="7" y="59"/>
                  </a:cubicBezTo>
                  <a:cubicBezTo>
                    <a:pt x="7" y="58"/>
                    <a:pt x="7" y="57"/>
                    <a:pt x="8" y="57"/>
                  </a:cubicBezTo>
                  <a:cubicBezTo>
                    <a:pt x="8" y="56"/>
                    <a:pt x="8" y="57"/>
                    <a:pt x="8" y="56"/>
                  </a:cubicBezTo>
                  <a:cubicBezTo>
                    <a:pt x="9" y="56"/>
                    <a:pt x="8" y="55"/>
                    <a:pt x="8" y="55"/>
                  </a:cubicBezTo>
                  <a:cubicBezTo>
                    <a:pt x="8" y="54"/>
                    <a:pt x="8" y="54"/>
                    <a:pt x="8" y="54"/>
                  </a:cubicBezTo>
                  <a:cubicBezTo>
                    <a:pt x="8" y="53"/>
                    <a:pt x="8" y="53"/>
                    <a:pt x="8" y="53"/>
                  </a:cubicBezTo>
                  <a:cubicBezTo>
                    <a:pt x="8" y="51"/>
                    <a:pt x="7" y="51"/>
                    <a:pt x="7" y="50"/>
                  </a:cubicBezTo>
                  <a:cubicBezTo>
                    <a:pt x="7" y="49"/>
                    <a:pt x="7" y="48"/>
                    <a:pt x="7" y="47"/>
                  </a:cubicBezTo>
                  <a:cubicBezTo>
                    <a:pt x="7" y="46"/>
                    <a:pt x="7" y="45"/>
                    <a:pt x="6" y="44"/>
                  </a:cubicBezTo>
                  <a:cubicBezTo>
                    <a:pt x="6" y="43"/>
                    <a:pt x="6" y="42"/>
                    <a:pt x="6" y="41"/>
                  </a:cubicBezTo>
                  <a:cubicBezTo>
                    <a:pt x="6" y="40"/>
                    <a:pt x="5" y="39"/>
                    <a:pt x="5" y="38"/>
                  </a:cubicBezTo>
                  <a:cubicBezTo>
                    <a:pt x="5" y="37"/>
                    <a:pt x="5" y="36"/>
                    <a:pt x="6" y="35"/>
                  </a:cubicBezTo>
                  <a:cubicBezTo>
                    <a:pt x="6" y="34"/>
                    <a:pt x="7" y="34"/>
                    <a:pt x="7" y="33"/>
                  </a:cubicBezTo>
                  <a:cubicBezTo>
                    <a:pt x="8" y="32"/>
                    <a:pt x="8" y="31"/>
                    <a:pt x="9" y="30"/>
                  </a:cubicBezTo>
                  <a:cubicBezTo>
                    <a:pt x="9" y="30"/>
                    <a:pt x="9" y="29"/>
                    <a:pt x="10" y="29"/>
                  </a:cubicBezTo>
                  <a:cubicBezTo>
                    <a:pt x="10" y="28"/>
                    <a:pt x="10" y="28"/>
                    <a:pt x="10" y="27"/>
                  </a:cubicBezTo>
                  <a:cubicBezTo>
                    <a:pt x="11" y="27"/>
                    <a:pt x="11" y="26"/>
                    <a:pt x="11" y="26"/>
                  </a:cubicBezTo>
                  <a:cubicBezTo>
                    <a:pt x="11" y="25"/>
                    <a:pt x="11" y="25"/>
                    <a:pt x="11" y="24"/>
                  </a:cubicBezTo>
                  <a:cubicBezTo>
                    <a:pt x="11" y="23"/>
                    <a:pt x="11" y="23"/>
                    <a:pt x="11" y="22"/>
                  </a:cubicBezTo>
                  <a:cubicBezTo>
                    <a:pt x="11" y="22"/>
                    <a:pt x="12" y="22"/>
                    <a:pt x="12" y="21"/>
                  </a:cubicBezTo>
                  <a:cubicBezTo>
                    <a:pt x="12" y="21"/>
                    <a:pt x="12" y="21"/>
                    <a:pt x="12" y="20"/>
                  </a:cubicBezTo>
                  <a:cubicBezTo>
                    <a:pt x="12" y="19"/>
                    <a:pt x="12" y="18"/>
                    <a:pt x="12" y="17"/>
                  </a:cubicBezTo>
                  <a:cubicBezTo>
                    <a:pt x="11" y="18"/>
                    <a:pt x="11" y="18"/>
                    <a:pt x="11" y="18"/>
                  </a:cubicBezTo>
                  <a:cubicBezTo>
                    <a:pt x="11" y="17"/>
                    <a:pt x="11" y="17"/>
                    <a:pt x="10" y="17"/>
                  </a:cubicBezTo>
                  <a:cubicBezTo>
                    <a:pt x="10" y="16"/>
                    <a:pt x="10" y="16"/>
                    <a:pt x="10" y="15"/>
                  </a:cubicBezTo>
                  <a:cubicBezTo>
                    <a:pt x="10" y="15"/>
                    <a:pt x="10" y="14"/>
                    <a:pt x="11" y="14"/>
                  </a:cubicBezTo>
                  <a:cubicBezTo>
                    <a:pt x="11" y="13"/>
                    <a:pt x="11" y="13"/>
                    <a:pt x="11" y="13"/>
                  </a:cubicBezTo>
                  <a:cubicBezTo>
                    <a:pt x="11" y="12"/>
                    <a:pt x="11" y="12"/>
                    <a:pt x="11" y="11"/>
                  </a:cubicBezTo>
                  <a:cubicBezTo>
                    <a:pt x="11" y="11"/>
                    <a:pt x="11" y="10"/>
                    <a:pt x="10" y="10"/>
                  </a:cubicBezTo>
                  <a:cubicBezTo>
                    <a:pt x="10" y="9"/>
                    <a:pt x="10" y="9"/>
                    <a:pt x="10" y="9"/>
                  </a:cubicBezTo>
                  <a:cubicBezTo>
                    <a:pt x="9" y="9"/>
                    <a:pt x="10" y="8"/>
                    <a:pt x="10" y="8"/>
                  </a:cubicBezTo>
                  <a:cubicBezTo>
                    <a:pt x="10" y="7"/>
                    <a:pt x="9" y="6"/>
                    <a:pt x="9" y="5"/>
                  </a:cubicBezTo>
                  <a:cubicBezTo>
                    <a:pt x="9" y="4"/>
                    <a:pt x="9" y="3"/>
                    <a:pt x="8" y="3"/>
                  </a:cubicBezTo>
                  <a:cubicBezTo>
                    <a:pt x="8" y="3"/>
                    <a:pt x="7" y="3"/>
                    <a:pt x="7" y="3"/>
                  </a:cubicBezTo>
                  <a:cubicBezTo>
                    <a:pt x="6" y="2"/>
                    <a:pt x="6" y="2"/>
                    <a:pt x="6" y="1"/>
                  </a:cubicBezTo>
                  <a:cubicBezTo>
                    <a:pt x="6" y="1"/>
                    <a:pt x="6" y="1"/>
                    <a:pt x="5" y="1"/>
                  </a:cubicBezTo>
                  <a:cubicBezTo>
                    <a:pt x="5" y="0"/>
                    <a:pt x="4" y="0"/>
                    <a:pt x="4" y="0"/>
                  </a:cubicBezTo>
                  <a:cubicBezTo>
                    <a:pt x="4" y="0"/>
                    <a:pt x="4" y="0"/>
                    <a:pt x="4" y="0"/>
                  </a:cubicBezTo>
                  <a:cubicBezTo>
                    <a:pt x="4" y="0"/>
                    <a:pt x="4" y="0"/>
                    <a:pt x="4" y="1"/>
                  </a:cubicBezTo>
                  <a:cubicBezTo>
                    <a:pt x="4" y="1"/>
                    <a:pt x="3" y="1"/>
                    <a:pt x="3" y="2"/>
                  </a:cubicBezTo>
                  <a:cubicBezTo>
                    <a:pt x="2" y="2"/>
                    <a:pt x="2" y="3"/>
                    <a:pt x="2" y="3"/>
                  </a:cubicBezTo>
                  <a:cubicBezTo>
                    <a:pt x="1" y="3"/>
                    <a:pt x="1" y="3"/>
                    <a:pt x="1" y="4"/>
                  </a:cubicBezTo>
                  <a:cubicBezTo>
                    <a:pt x="1" y="4"/>
                    <a:pt x="1" y="4"/>
                    <a:pt x="0" y="5"/>
                  </a:cubicBezTo>
                  <a:cubicBezTo>
                    <a:pt x="0" y="5"/>
                    <a:pt x="0" y="5"/>
                    <a:pt x="0" y="5"/>
                  </a:cubicBezTo>
                  <a:cubicBezTo>
                    <a:pt x="0" y="5"/>
                    <a:pt x="0" y="5"/>
                    <a:pt x="0" y="5"/>
                  </a:cubicBezTo>
                  <a:cubicBezTo>
                    <a:pt x="0" y="5"/>
                    <a:pt x="0" y="5"/>
                    <a:pt x="0" y="6"/>
                  </a:cubicBezTo>
                  <a:cubicBezTo>
                    <a:pt x="0" y="6"/>
                    <a:pt x="1" y="6"/>
                    <a:pt x="1" y="6"/>
                  </a:cubicBezTo>
                  <a:cubicBezTo>
                    <a:pt x="1" y="6"/>
                    <a:pt x="1" y="7"/>
                    <a:pt x="1" y="7"/>
                  </a:cubicBezTo>
                  <a:cubicBezTo>
                    <a:pt x="1" y="8"/>
                    <a:pt x="2" y="8"/>
                    <a:pt x="2" y="8"/>
                  </a:cubicBezTo>
                  <a:cubicBezTo>
                    <a:pt x="2" y="9"/>
                    <a:pt x="2" y="10"/>
                    <a:pt x="2" y="11"/>
                  </a:cubicBezTo>
                  <a:cubicBezTo>
                    <a:pt x="2" y="12"/>
                    <a:pt x="2" y="12"/>
                    <a:pt x="2" y="13"/>
                  </a:cubicBezTo>
                  <a:cubicBezTo>
                    <a:pt x="2" y="14"/>
                    <a:pt x="3" y="14"/>
                    <a:pt x="3" y="14"/>
                  </a:cubicBezTo>
                  <a:cubicBezTo>
                    <a:pt x="3" y="15"/>
                    <a:pt x="2" y="16"/>
                    <a:pt x="2" y="16"/>
                  </a:cubicBezTo>
                  <a:cubicBezTo>
                    <a:pt x="2" y="17"/>
                    <a:pt x="2" y="18"/>
                    <a:pt x="2" y="18"/>
                  </a:cubicBezTo>
                  <a:cubicBezTo>
                    <a:pt x="2" y="19"/>
                    <a:pt x="1" y="19"/>
                    <a:pt x="1" y="20"/>
                  </a:cubicBezTo>
                  <a:cubicBezTo>
                    <a:pt x="2" y="20"/>
                    <a:pt x="2" y="20"/>
                    <a:pt x="2" y="21"/>
                  </a:cubicBezTo>
                  <a:cubicBezTo>
                    <a:pt x="2" y="21"/>
                    <a:pt x="2" y="21"/>
                    <a:pt x="2" y="22"/>
                  </a:cubicBezTo>
                  <a:cubicBezTo>
                    <a:pt x="2" y="22"/>
                    <a:pt x="2" y="23"/>
                    <a:pt x="2" y="23"/>
                  </a:cubicBezTo>
                  <a:cubicBezTo>
                    <a:pt x="2" y="24"/>
                    <a:pt x="2" y="24"/>
                    <a:pt x="2" y="25"/>
                  </a:cubicBezTo>
                  <a:cubicBezTo>
                    <a:pt x="2" y="25"/>
                    <a:pt x="3" y="25"/>
                    <a:pt x="3" y="26"/>
                  </a:cubicBezTo>
                  <a:cubicBezTo>
                    <a:pt x="3" y="26"/>
                    <a:pt x="3" y="26"/>
                    <a:pt x="3" y="27"/>
                  </a:cubicBezTo>
                  <a:cubicBezTo>
                    <a:pt x="2" y="27"/>
                    <a:pt x="3" y="27"/>
                    <a:pt x="3" y="28"/>
                  </a:cubicBezTo>
                  <a:cubicBezTo>
                    <a:pt x="3" y="28"/>
                    <a:pt x="3" y="29"/>
                    <a:pt x="3" y="29"/>
                  </a:cubicBezTo>
                  <a:cubicBezTo>
                    <a:pt x="3" y="30"/>
                    <a:pt x="3" y="30"/>
                    <a:pt x="3" y="31"/>
                  </a:cubicBezTo>
                  <a:cubicBezTo>
                    <a:pt x="3" y="31"/>
                    <a:pt x="3" y="31"/>
                    <a:pt x="3" y="32"/>
                  </a:cubicBezTo>
                  <a:cubicBezTo>
                    <a:pt x="3" y="32"/>
                    <a:pt x="3" y="33"/>
                    <a:pt x="3" y="33"/>
                  </a:cubicBezTo>
                  <a:cubicBezTo>
                    <a:pt x="3" y="34"/>
                    <a:pt x="3" y="34"/>
                    <a:pt x="3" y="35"/>
                  </a:cubicBezTo>
                  <a:cubicBezTo>
                    <a:pt x="3" y="35"/>
                    <a:pt x="2" y="35"/>
                    <a:pt x="2" y="36"/>
                  </a:cubicBezTo>
                  <a:cubicBezTo>
                    <a:pt x="2" y="36"/>
                    <a:pt x="2" y="36"/>
                    <a:pt x="2" y="37"/>
                  </a:cubicBezTo>
                  <a:cubicBezTo>
                    <a:pt x="2" y="37"/>
                    <a:pt x="2" y="37"/>
                    <a:pt x="3" y="37"/>
                  </a:cubicBezTo>
                  <a:cubicBezTo>
                    <a:pt x="3" y="38"/>
                    <a:pt x="3" y="38"/>
                    <a:pt x="3" y="39"/>
                  </a:cubicBezTo>
                  <a:cubicBezTo>
                    <a:pt x="3" y="39"/>
                    <a:pt x="3" y="39"/>
                    <a:pt x="2" y="40"/>
                  </a:cubicBezTo>
                  <a:cubicBezTo>
                    <a:pt x="2" y="40"/>
                    <a:pt x="2" y="40"/>
                    <a:pt x="2" y="40"/>
                  </a:cubicBezTo>
                  <a:cubicBezTo>
                    <a:pt x="2" y="41"/>
                    <a:pt x="2" y="41"/>
                    <a:pt x="2" y="42"/>
                  </a:cubicBezTo>
                  <a:cubicBezTo>
                    <a:pt x="2" y="43"/>
                    <a:pt x="2" y="43"/>
                    <a:pt x="2" y="44"/>
                  </a:cubicBezTo>
                  <a:cubicBezTo>
                    <a:pt x="3" y="44"/>
                    <a:pt x="3" y="44"/>
                    <a:pt x="3" y="45"/>
                  </a:cubicBezTo>
                  <a:cubicBezTo>
                    <a:pt x="3" y="46"/>
                    <a:pt x="3" y="46"/>
                    <a:pt x="3" y="47"/>
                  </a:cubicBezTo>
                  <a:cubicBezTo>
                    <a:pt x="3" y="47"/>
                    <a:pt x="4" y="47"/>
                    <a:pt x="4" y="48"/>
                  </a:cubicBezTo>
                  <a:cubicBezTo>
                    <a:pt x="4" y="48"/>
                    <a:pt x="4" y="49"/>
                    <a:pt x="4" y="49"/>
                  </a:cubicBezTo>
                  <a:cubicBezTo>
                    <a:pt x="4" y="49"/>
                    <a:pt x="3" y="50"/>
                    <a:pt x="3" y="50"/>
                  </a:cubicBezTo>
                  <a:cubicBezTo>
                    <a:pt x="3" y="51"/>
                    <a:pt x="3" y="51"/>
                    <a:pt x="3" y="52"/>
                  </a:cubicBezTo>
                  <a:cubicBezTo>
                    <a:pt x="3" y="53"/>
                    <a:pt x="3" y="53"/>
                    <a:pt x="3" y="54"/>
                  </a:cubicBezTo>
                  <a:cubicBezTo>
                    <a:pt x="3" y="54"/>
                    <a:pt x="3" y="54"/>
                    <a:pt x="3" y="54"/>
                  </a:cubicBezTo>
                  <a:cubicBezTo>
                    <a:pt x="3" y="54"/>
                    <a:pt x="3" y="54"/>
                    <a:pt x="3" y="55"/>
                  </a:cubicBezTo>
                  <a:cubicBezTo>
                    <a:pt x="3" y="56"/>
                    <a:pt x="3" y="56"/>
                    <a:pt x="3" y="57"/>
                  </a:cubicBezTo>
                  <a:cubicBezTo>
                    <a:pt x="3" y="57"/>
                    <a:pt x="3" y="58"/>
                    <a:pt x="3" y="58"/>
                  </a:cubicBezTo>
                  <a:cubicBezTo>
                    <a:pt x="3" y="59"/>
                    <a:pt x="3" y="59"/>
                    <a:pt x="3" y="59"/>
                  </a:cubicBezTo>
                  <a:cubicBezTo>
                    <a:pt x="3" y="60"/>
                    <a:pt x="2" y="60"/>
                    <a:pt x="3" y="61"/>
                  </a:cubicBezTo>
                  <a:cubicBezTo>
                    <a:pt x="3" y="62"/>
                    <a:pt x="3" y="62"/>
                    <a:pt x="3" y="62"/>
                  </a:cubicBezTo>
                  <a:cubicBezTo>
                    <a:pt x="4" y="63"/>
                    <a:pt x="4" y="63"/>
                    <a:pt x="4" y="64"/>
                  </a:cubicBezTo>
                  <a:cubicBezTo>
                    <a:pt x="4" y="64"/>
                    <a:pt x="4" y="65"/>
                    <a:pt x="4" y="66"/>
                  </a:cubicBezTo>
                  <a:cubicBezTo>
                    <a:pt x="4" y="66"/>
                    <a:pt x="4" y="66"/>
                    <a:pt x="4" y="67"/>
                  </a:cubicBezTo>
                  <a:cubicBezTo>
                    <a:pt x="4" y="67"/>
                    <a:pt x="4" y="67"/>
                    <a:pt x="4" y="68"/>
                  </a:cubicBezTo>
                  <a:cubicBezTo>
                    <a:pt x="4" y="68"/>
                    <a:pt x="4" y="68"/>
                    <a:pt x="4" y="69"/>
                  </a:cubicBezTo>
                  <a:cubicBezTo>
                    <a:pt x="4" y="69"/>
                    <a:pt x="4" y="70"/>
                    <a:pt x="4" y="70"/>
                  </a:cubicBezTo>
                  <a:cubicBezTo>
                    <a:pt x="4" y="70"/>
                    <a:pt x="4" y="71"/>
                    <a:pt x="5" y="71"/>
                  </a:cubicBezTo>
                  <a:cubicBezTo>
                    <a:pt x="5" y="71"/>
                    <a:pt x="5" y="72"/>
                    <a:pt x="5" y="72"/>
                  </a:cubicBezTo>
                  <a:cubicBezTo>
                    <a:pt x="5" y="72"/>
                    <a:pt x="6" y="73"/>
                    <a:pt x="6" y="73"/>
                  </a:cubicBezTo>
                  <a:cubicBezTo>
                    <a:pt x="6" y="73"/>
                    <a:pt x="6" y="72"/>
                    <a:pt x="7" y="72"/>
                  </a:cubicBezTo>
                  <a:cubicBezTo>
                    <a:pt x="7" y="72"/>
                    <a:pt x="7" y="72"/>
                    <a:pt x="8" y="72"/>
                  </a:cubicBezTo>
                  <a:cubicBezTo>
                    <a:pt x="8" y="73"/>
                    <a:pt x="8" y="73"/>
                    <a:pt x="8" y="73"/>
                  </a:cubicBezTo>
                  <a:cubicBezTo>
                    <a:pt x="8" y="74"/>
                    <a:pt x="8" y="74"/>
                    <a:pt x="9" y="74"/>
                  </a:cubicBezTo>
                  <a:cubicBezTo>
                    <a:pt x="9" y="74"/>
                    <a:pt x="9" y="74"/>
                    <a:pt x="9" y="74"/>
                  </a:cubicBezTo>
                  <a:cubicBezTo>
                    <a:pt x="9" y="75"/>
                    <a:pt x="9" y="75"/>
                    <a:pt x="9" y="75"/>
                  </a:cubicBezTo>
                  <a:cubicBezTo>
                    <a:pt x="9" y="76"/>
                    <a:pt x="9" y="76"/>
                    <a:pt x="9" y="76"/>
                  </a:cubicBezTo>
                  <a:cubicBezTo>
                    <a:pt x="9" y="77"/>
                    <a:pt x="9" y="77"/>
                    <a:pt x="9" y="77"/>
                  </a:cubicBezTo>
                  <a:cubicBezTo>
                    <a:pt x="9" y="77"/>
                    <a:pt x="8" y="78"/>
                    <a:pt x="9" y="78"/>
                  </a:cubicBezTo>
                  <a:cubicBezTo>
                    <a:pt x="9" y="78"/>
                    <a:pt x="9" y="78"/>
                    <a:pt x="9" y="78"/>
                  </a:cubicBezTo>
                  <a:cubicBezTo>
                    <a:pt x="10" y="78"/>
                    <a:pt x="9" y="79"/>
                    <a:pt x="9" y="80"/>
                  </a:cubicBezTo>
                  <a:cubicBezTo>
                    <a:pt x="9" y="80"/>
                    <a:pt x="9" y="80"/>
                    <a:pt x="10" y="80"/>
                  </a:cubicBezTo>
                  <a:cubicBezTo>
                    <a:pt x="10" y="80"/>
                    <a:pt x="10" y="80"/>
                    <a:pt x="10" y="80"/>
                  </a:cubicBezTo>
                  <a:cubicBezTo>
                    <a:pt x="10" y="80"/>
                    <a:pt x="10" y="81"/>
                    <a:pt x="10" y="81"/>
                  </a:cubicBezTo>
                  <a:cubicBezTo>
                    <a:pt x="11" y="81"/>
                    <a:pt x="11" y="81"/>
                    <a:pt x="11" y="81"/>
                  </a:cubicBezTo>
                  <a:cubicBezTo>
                    <a:pt x="11" y="82"/>
                    <a:pt x="11" y="82"/>
                    <a:pt x="11" y="82"/>
                  </a:cubicBezTo>
                  <a:cubicBezTo>
                    <a:pt x="10" y="83"/>
                    <a:pt x="10" y="83"/>
                    <a:pt x="10" y="83"/>
                  </a:cubicBezTo>
                  <a:cubicBezTo>
                    <a:pt x="10" y="83"/>
                    <a:pt x="10" y="84"/>
                    <a:pt x="10" y="84"/>
                  </a:cubicBezTo>
                  <a:cubicBezTo>
                    <a:pt x="10" y="84"/>
                    <a:pt x="10" y="85"/>
                    <a:pt x="10" y="85"/>
                  </a:cubicBezTo>
                  <a:cubicBezTo>
                    <a:pt x="10" y="85"/>
                    <a:pt x="10" y="86"/>
                    <a:pt x="10" y="87"/>
                  </a:cubicBezTo>
                  <a:cubicBezTo>
                    <a:pt x="10" y="87"/>
                    <a:pt x="11" y="88"/>
                    <a:pt x="10" y="88"/>
                  </a:cubicBezTo>
                  <a:cubicBezTo>
                    <a:pt x="10" y="89"/>
                    <a:pt x="10" y="89"/>
                    <a:pt x="10" y="89"/>
                  </a:cubicBezTo>
                  <a:cubicBezTo>
                    <a:pt x="10" y="89"/>
                    <a:pt x="10" y="89"/>
                    <a:pt x="10" y="90"/>
                  </a:cubicBezTo>
                  <a:cubicBezTo>
                    <a:pt x="11" y="90"/>
                    <a:pt x="10" y="90"/>
                    <a:pt x="11" y="91"/>
                  </a:cubicBezTo>
                  <a:cubicBezTo>
                    <a:pt x="11" y="91"/>
                    <a:pt x="11" y="90"/>
                    <a:pt x="12" y="91"/>
                  </a:cubicBezTo>
                  <a:cubicBezTo>
                    <a:pt x="12" y="91"/>
                    <a:pt x="13" y="91"/>
                    <a:pt x="13" y="91"/>
                  </a:cubicBezTo>
                  <a:cubicBezTo>
                    <a:pt x="13" y="91"/>
                    <a:pt x="12" y="91"/>
                    <a:pt x="12" y="92"/>
                  </a:cubicBezTo>
                  <a:cubicBezTo>
                    <a:pt x="12" y="92"/>
                    <a:pt x="12" y="92"/>
                    <a:pt x="11" y="93"/>
                  </a:cubicBezTo>
                  <a:cubicBezTo>
                    <a:pt x="11" y="93"/>
                    <a:pt x="11" y="94"/>
                    <a:pt x="11" y="94"/>
                  </a:cubicBezTo>
                  <a:cubicBezTo>
                    <a:pt x="11" y="94"/>
                    <a:pt x="11" y="94"/>
                    <a:pt x="11" y="94"/>
                  </a:cubicBezTo>
                  <a:cubicBezTo>
                    <a:pt x="12" y="94"/>
                    <a:pt x="12" y="94"/>
                    <a:pt x="12" y="95"/>
                  </a:cubicBezTo>
                  <a:cubicBezTo>
                    <a:pt x="12" y="95"/>
                    <a:pt x="13" y="95"/>
                    <a:pt x="13" y="95"/>
                  </a:cubicBezTo>
                  <a:cubicBezTo>
                    <a:pt x="13" y="96"/>
                    <a:pt x="13" y="96"/>
                    <a:pt x="13" y="97"/>
                  </a:cubicBezTo>
                  <a:cubicBezTo>
                    <a:pt x="13" y="97"/>
                    <a:pt x="13" y="97"/>
                    <a:pt x="13" y="97"/>
                  </a:cubicBezTo>
                  <a:cubicBezTo>
                    <a:pt x="13" y="97"/>
                    <a:pt x="14" y="97"/>
                    <a:pt x="14" y="97"/>
                  </a:cubicBezTo>
                  <a:cubicBezTo>
                    <a:pt x="14" y="98"/>
                    <a:pt x="14" y="98"/>
                    <a:pt x="14" y="99"/>
                  </a:cubicBezTo>
                  <a:cubicBezTo>
                    <a:pt x="15" y="99"/>
                    <a:pt x="15" y="99"/>
                    <a:pt x="15" y="100"/>
                  </a:cubicBezTo>
                  <a:cubicBezTo>
                    <a:pt x="15" y="100"/>
                    <a:pt x="15" y="100"/>
                    <a:pt x="16" y="100"/>
                  </a:cubicBezTo>
                  <a:cubicBezTo>
                    <a:pt x="16" y="100"/>
                    <a:pt x="16" y="101"/>
                    <a:pt x="16" y="101"/>
                  </a:cubicBezTo>
                  <a:cubicBezTo>
                    <a:pt x="17" y="101"/>
                    <a:pt x="17" y="101"/>
                    <a:pt x="17" y="102"/>
                  </a:cubicBezTo>
                  <a:cubicBezTo>
                    <a:pt x="17" y="102"/>
                    <a:pt x="17" y="102"/>
                    <a:pt x="17" y="102"/>
                  </a:cubicBezTo>
                  <a:cubicBezTo>
                    <a:pt x="18" y="103"/>
                    <a:pt x="18" y="103"/>
                    <a:pt x="18" y="103"/>
                  </a:cubicBezTo>
                  <a:cubicBezTo>
                    <a:pt x="18" y="104"/>
                    <a:pt x="18" y="104"/>
                    <a:pt x="18" y="104"/>
                  </a:cubicBezTo>
                  <a:cubicBezTo>
                    <a:pt x="19" y="104"/>
                    <a:pt x="19" y="104"/>
                    <a:pt x="19" y="103"/>
                  </a:cubicBezTo>
                  <a:cubicBezTo>
                    <a:pt x="20" y="103"/>
                    <a:pt x="20" y="103"/>
                    <a:pt x="21" y="103"/>
                  </a:cubicBezTo>
                  <a:cubicBezTo>
                    <a:pt x="21" y="103"/>
                    <a:pt x="21" y="103"/>
                    <a:pt x="21" y="103"/>
                  </a:cubicBezTo>
                  <a:cubicBezTo>
                    <a:pt x="22" y="103"/>
                    <a:pt x="22" y="103"/>
                    <a:pt x="22" y="104"/>
                  </a:cubicBezTo>
                  <a:cubicBezTo>
                    <a:pt x="23" y="104"/>
                    <a:pt x="23" y="104"/>
                    <a:pt x="23" y="104"/>
                  </a:cubicBezTo>
                  <a:cubicBezTo>
                    <a:pt x="23" y="105"/>
                    <a:pt x="23" y="105"/>
                    <a:pt x="23" y="105"/>
                  </a:cubicBezTo>
                  <a:cubicBezTo>
                    <a:pt x="22" y="105"/>
                    <a:pt x="22" y="105"/>
                    <a:pt x="22" y="105"/>
                  </a:cubicBezTo>
                  <a:cubicBezTo>
                    <a:pt x="21" y="105"/>
                    <a:pt x="22" y="104"/>
                    <a:pt x="21" y="104"/>
                  </a:cubicBezTo>
                  <a:cubicBezTo>
                    <a:pt x="21" y="104"/>
                    <a:pt x="20" y="104"/>
                    <a:pt x="20" y="104"/>
                  </a:cubicBezTo>
                  <a:cubicBezTo>
                    <a:pt x="20" y="104"/>
                    <a:pt x="20" y="104"/>
                    <a:pt x="20" y="105"/>
                  </a:cubicBezTo>
                  <a:cubicBezTo>
                    <a:pt x="20" y="105"/>
                    <a:pt x="20" y="105"/>
                    <a:pt x="20" y="105"/>
                  </a:cubicBezTo>
                  <a:cubicBezTo>
                    <a:pt x="21" y="106"/>
                    <a:pt x="21" y="105"/>
                    <a:pt x="21" y="106"/>
                  </a:cubicBezTo>
                  <a:cubicBezTo>
                    <a:pt x="21" y="106"/>
                    <a:pt x="20" y="106"/>
                    <a:pt x="20" y="106"/>
                  </a:cubicBezTo>
                  <a:cubicBezTo>
                    <a:pt x="20" y="107"/>
                    <a:pt x="21" y="106"/>
                    <a:pt x="21" y="107"/>
                  </a:cubicBezTo>
                  <a:cubicBezTo>
                    <a:pt x="22" y="107"/>
                    <a:pt x="22" y="107"/>
                    <a:pt x="23" y="107"/>
                  </a:cubicBezTo>
                  <a:cubicBezTo>
                    <a:pt x="23" y="107"/>
                    <a:pt x="23" y="107"/>
                    <a:pt x="23" y="107"/>
                  </a:cubicBezTo>
                  <a:cubicBezTo>
                    <a:pt x="24" y="107"/>
                    <a:pt x="24" y="107"/>
                    <a:pt x="24" y="107"/>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36" name="Freeform 331"/>
            <p:cNvSpPr>
              <a:spLocks/>
            </p:cNvSpPr>
            <p:nvPr/>
          </p:nvSpPr>
          <p:spPr bwMode="auto">
            <a:xfrm>
              <a:off x="1700214" y="3076576"/>
              <a:ext cx="20638" cy="42863"/>
            </a:xfrm>
            <a:custGeom>
              <a:avLst/>
              <a:gdLst>
                <a:gd name="T0" fmla="*/ 1 w 2"/>
                <a:gd name="T1" fmla="*/ 1 h 4"/>
                <a:gd name="T2" fmla="*/ 0 w 2"/>
                <a:gd name="T3" fmla="*/ 0 h 4"/>
                <a:gd name="T4" fmla="*/ 0 w 2"/>
                <a:gd name="T5" fmla="*/ 1 h 4"/>
                <a:gd name="T6" fmla="*/ 0 w 2"/>
                <a:gd name="T7" fmla="*/ 2 h 4"/>
                <a:gd name="T8" fmla="*/ 0 w 2"/>
                <a:gd name="T9" fmla="*/ 2 h 4"/>
                <a:gd name="T10" fmla="*/ 0 w 2"/>
                <a:gd name="T11" fmla="*/ 3 h 4"/>
                <a:gd name="T12" fmla="*/ 0 w 2"/>
                <a:gd name="T13" fmla="*/ 4 h 4"/>
                <a:gd name="T14" fmla="*/ 0 w 2"/>
                <a:gd name="T15" fmla="*/ 4 h 4"/>
                <a:gd name="T16" fmla="*/ 1 w 2"/>
                <a:gd name="T17" fmla="*/ 4 h 4"/>
                <a:gd name="T18" fmla="*/ 2 w 2"/>
                <a:gd name="T19" fmla="*/ 3 h 4"/>
                <a:gd name="T20" fmla="*/ 2 w 2"/>
                <a:gd name="T21" fmla="*/ 2 h 4"/>
                <a:gd name="T22" fmla="*/ 1 w 2"/>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1" y="1"/>
                  </a:moveTo>
                  <a:cubicBezTo>
                    <a:pt x="1" y="1"/>
                    <a:pt x="1" y="0"/>
                    <a:pt x="0" y="0"/>
                  </a:cubicBezTo>
                  <a:cubicBezTo>
                    <a:pt x="0" y="0"/>
                    <a:pt x="0" y="1"/>
                    <a:pt x="0" y="1"/>
                  </a:cubicBezTo>
                  <a:cubicBezTo>
                    <a:pt x="0" y="1"/>
                    <a:pt x="0" y="1"/>
                    <a:pt x="0" y="2"/>
                  </a:cubicBezTo>
                  <a:cubicBezTo>
                    <a:pt x="0" y="2"/>
                    <a:pt x="0" y="2"/>
                    <a:pt x="0" y="2"/>
                  </a:cubicBezTo>
                  <a:cubicBezTo>
                    <a:pt x="0" y="2"/>
                    <a:pt x="0" y="2"/>
                    <a:pt x="0" y="3"/>
                  </a:cubicBezTo>
                  <a:cubicBezTo>
                    <a:pt x="0" y="3"/>
                    <a:pt x="0" y="3"/>
                    <a:pt x="0" y="4"/>
                  </a:cubicBezTo>
                  <a:cubicBezTo>
                    <a:pt x="0" y="4"/>
                    <a:pt x="0" y="4"/>
                    <a:pt x="0" y="4"/>
                  </a:cubicBezTo>
                  <a:cubicBezTo>
                    <a:pt x="0" y="4"/>
                    <a:pt x="1" y="4"/>
                    <a:pt x="1" y="4"/>
                  </a:cubicBezTo>
                  <a:cubicBezTo>
                    <a:pt x="1" y="4"/>
                    <a:pt x="1" y="4"/>
                    <a:pt x="2" y="3"/>
                  </a:cubicBezTo>
                  <a:cubicBezTo>
                    <a:pt x="2" y="3"/>
                    <a:pt x="2" y="3"/>
                    <a:pt x="2" y="2"/>
                  </a:cubicBezTo>
                  <a:cubicBezTo>
                    <a:pt x="2" y="2"/>
                    <a:pt x="2"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37" name="Freeform 332"/>
            <p:cNvSpPr>
              <a:spLocks/>
            </p:cNvSpPr>
            <p:nvPr/>
          </p:nvSpPr>
          <p:spPr bwMode="auto">
            <a:xfrm>
              <a:off x="1731964" y="3097214"/>
              <a:ext cx="11113" cy="22225"/>
            </a:xfrm>
            <a:custGeom>
              <a:avLst/>
              <a:gdLst>
                <a:gd name="T0" fmla="*/ 0 w 1"/>
                <a:gd name="T1" fmla="*/ 1 h 2"/>
                <a:gd name="T2" fmla="*/ 0 w 1"/>
                <a:gd name="T3" fmla="*/ 1 h 2"/>
                <a:gd name="T4" fmla="*/ 1 w 1"/>
                <a:gd name="T5" fmla="*/ 1 h 2"/>
                <a:gd name="T6" fmla="*/ 0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1"/>
                    <a:pt x="0" y="1"/>
                    <a:pt x="0" y="1"/>
                  </a:cubicBezTo>
                  <a:cubicBezTo>
                    <a:pt x="0" y="2"/>
                    <a:pt x="0" y="2"/>
                    <a:pt x="1" y="1"/>
                  </a:cubicBezTo>
                  <a:cubicBezTo>
                    <a:pt x="1" y="1"/>
                    <a:pt x="1" y="1"/>
                    <a:pt x="0" y="1"/>
                  </a:cubicBezTo>
                  <a:cubicBezTo>
                    <a:pt x="0" y="0"/>
                    <a:pt x="0" y="0"/>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38" name="Freeform 333"/>
            <p:cNvSpPr>
              <a:spLocks/>
            </p:cNvSpPr>
            <p:nvPr/>
          </p:nvSpPr>
          <p:spPr bwMode="auto">
            <a:xfrm>
              <a:off x="1754189" y="3108326"/>
              <a:ext cx="11113" cy="11113"/>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0" y="1"/>
                    <a:pt x="1" y="1"/>
                  </a:cubicBezTo>
                  <a:cubicBezTo>
                    <a:pt x="1" y="0"/>
                    <a:pt x="1" y="0"/>
                    <a:pt x="1" y="0"/>
                  </a:cubicBezTo>
                  <a:cubicBezTo>
                    <a:pt x="1"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39" name="Freeform 334"/>
            <p:cNvSpPr>
              <a:spLocks/>
            </p:cNvSpPr>
            <p:nvPr/>
          </p:nvSpPr>
          <p:spPr bwMode="auto">
            <a:xfrm>
              <a:off x="2359026" y="4384676"/>
              <a:ext cx="20638" cy="53975"/>
            </a:xfrm>
            <a:custGeom>
              <a:avLst/>
              <a:gdLst>
                <a:gd name="T0" fmla="*/ 2 w 2"/>
                <a:gd name="T1" fmla="*/ 5 h 5"/>
                <a:gd name="T2" fmla="*/ 2 w 2"/>
                <a:gd name="T3" fmla="*/ 4 h 5"/>
                <a:gd name="T4" fmla="*/ 2 w 2"/>
                <a:gd name="T5" fmla="*/ 3 h 5"/>
                <a:gd name="T6" fmla="*/ 2 w 2"/>
                <a:gd name="T7" fmla="*/ 2 h 5"/>
                <a:gd name="T8" fmla="*/ 2 w 2"/>
                <a:gd name="T9" fmla="*/ 1 h 5"/>
                <a:gd name="T10" fmla="*/ 1 w 2"/>
                <a:gd name="T11" fmla="*/ 1 h 5"/>
                <a:gd name="T12" fmla="*/ 0 w 2"/>
                <a:gd name="T13" fmla="*/ 1 h 5"/>
                <a:gd name="T14" fmla="*/ 0 w 2"/>
                <a:gd name="T15" fmla="*/ 1 h 5"/>
                <a:gd name="T16" fmla="*/ 0 w 2"/>
                <a:gd name="T17" fmla="*/ 2 h 5"/>
                <a:gd name="T18" fmla="*/ 0 w 2"/>
                <a:gd name="T19" fmla="*/ 3 h 5"/>
                <a:gd name="T20" fmla="*/ 0 w 2"/>
                <a:gd name="T21" fmla="*/ 4 h 5"/>
                <a:gd name="T22" fmla="*/ 0 w 2"/>
                <a:gd name="T23" fmla="*/ 5 h 5"/>
                <a:gd name="T24" fmla="*/ 1 w 2"/>
                <a:gd name="T25" fmla="*/ 5 h 5"/>
                <a:gd name="T26" fmla="*/ 2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2" y="5"/>
                  </a:moveTo>
                  <a:cubicBezTo>
                    <a:pt x="2" y="5"/>
                    <a:pt x="2" y="4"/>
                    <a:pt x="2" y="4"/>
                  </a:cubicBezTo>
                  <a:cubicBezTo>
                    <a:pt x="2" y="3"/>
                    <a:pt x="2" y="3"/>
                    <a:pt x="2" y="3"/>
                  </a:cubicBezTo>
                  <a:cubicBezTo>
                    <a:pt x="2" y="3"/>
                    <a:pt x="2" y="2"/>
                    <a:pt x="2" y="2"/>
                  </a:cubicBezTo>
                  <a:cubicBezTo>
                    <a:pt x="2" y="2"/>
                    <a:pt x="2" y="1"/>
                    <a:pt x="2" y="1"/>
                  </a:cubicBezTo>
                  <a:cubicBezTo>
                    <a:pt x="1" y="1"/>
                    <a:pt x="1" y="1"/>
                    <a:pt x="1" y="1"/>
                  </a:cubicBezTo>
                  <a:cubicBezTo>
                    <a:pt x="1" y="0"/>
                    <a:pt x="1" y="0"/>
                    <a:pt x="0" y="1"/>
                  </a:cubicBezTo>
                  <a:cubicBezTo>
                    <a:pt x="0" y="1"/>
                    <a:pt x="0" y="1"/>
                    <a:pt x="0" y="1"/>
                  </a:cubicBezTo>
                  <a:cubicBezTo>
                    <a:pt x="0" y="1"/>
                    <a:pt x="0" y="2"/>
                    <a:pt x="0" y="2"/>
                  </a:cubicBezTo>
                  <a:cubicBezTo>
                    <a:pt x="0" y="2"/>
                    <a:pt x="0" y="2"/>
                    <a:pt x="0" y="3"/>
                  </a:cubicBezTo>
                  <a:cubicBezTo>
                    <a:pt x="0" y="3"/>
                    <a:pt x="0" y="3"/>
                    <a:pt x="0" y="4"/>
                  </a:cubicBezTo>
                  <a:cubicBezTo>
                    <a:pt x="0" y="4"/>
                    <a:pt x="0" y="4"/>
                    <a:pt x="0" y="5"/>
                  </a:cubicBezTo>
                  <a:cubicBezTo>
                    <a:pt x="1" y="5"/>
                    <a:pt x="1" y="5"/>
                    <a:pt x="1" y="5"/>
                  </a:cubicBezTo>
                  <a:cubicBezTo>
                    <a:pt x="1" y="5"/>
                    <a:pt x="2" y="5"/>
                    <a:pt x="2"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40" name="Freeform 335"/>
            <p:cNvSpPr>
              <a:spLocks/>
            </p:cNvSpPr>
            <p:nvPr/>
          </p:nvSpPr>
          <p:spPr bwMode="auto">
            <a:xfrm>
              <a:off x="2401889" y="4470401"/>
              <a:ext cx="11113" cy="11113"/>
            </a:xfrm>
            <a:custGeom>
              <a:avLst/>
              <a:gdLst>
                <a:gd name="T0" fmla="*/ 1 w 1"/>
                <a:gd name="T1" fmla="*/ 0 h 1"/>
                <a:gd name="T2" fmla="*/ 1 w 1"/>
                <a:gd name="T3" fmla="*/ 0 h 1"/>
                <a:gd name="T4" fmla="*/ 0 w 1"/>
                <a:gd name="T5" fmla="*/ 0 h 1"/>
                <a:gd name="T6" fmla="*/ 0 w 1"/>
                <a:gd name="T7" fmla="*/ 1 h 1"/>
                <a:gd name="T8" fmla="*/ 1 w 1"/>
                <a:gd name="T9" fmla="*/ 1 h 1"/>
                <a:gd name="T10" fmla="*/ 1 w 1"/>
                <a:gd name="T11" fmla="*/ 1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1" y="0"/>
                    <a:pt x="1" y="0"/>
                    <a:pt x="1" y="0"/>
                  </a:cubicBezTo>
                  <a:cubicBezTo>
                    <a:pt x="0" y="0"/>
                    <a:pt x="0" y="0"/>
                    <a:pt x="0" y="0"/>
                  </a:cubicBezTo>
                  <a:cubicBezTo>
                    <a:pt x="0" y="0"/>
                    <a:pt x="0" y="0"/>
                    <a:pt x="0" y="1"/>
                  </a:cubicBezTo>
                  <a:cubicBezTo>
                    <a:pt x="0" y="1"/>
                    <a:pt x="1" y="1"/>
                    <a:pt x="1" y="1"/>
                  </a:cubicBezTo>
                  <a:cubicBezTo>
                    <a:pt x="1" y="1"/>
                    <a:pt x="1" y="1"/>
                    <a:pt x="1" y="1"/>
                  </a:cubicBezTo>
                  <a:cubicBezTo>
                    <a:pt x="1" y="1"/>
                    <a:pt x="1" y="1"/>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41" name="Freeform 336"/>
            <p:cNvSpPr>
              <a:spLocks/>
            </p:cNvSpPr>
            <p:nvPr/>
          </p:nvSpPr>
          <p:spPr bwMode="auto">
            <a:xfrm>
              <a:off x="2379664" y="4481514"/>
              <a:ext cx="22225" cy="20638"/>
            </a:xfrm>
            <a:custGeom>
              <a:avLst/>
              <a:gdLst>
                <a:gd name="T0" fmla="*/ 1 w 2"/>
                <a:gd name="T1" fmla="*/ 0 h 2"/>
                <a:gd name="T2" fmla="*/ 0 w 2"/>
                <a:gd name="T3" fmla="*/ 0 h 2"/>
                <a:gd name="T4" fmla="*/ 0 w 2"/>
                <a:gd name="T5" fmla="*/ 1 h 2"/>
                <a:gd name="T6" fmla="*/ 1 w 2"/>
                <a:gd name="T7" fmla="*/ 2 h 2"/>
                <a:gd name="T8" fmla="*/ 2 w 2"/>
                <a:gd name="T9" fmla="*/ 1 h 2"/>
                <a:gd name="T10" fmla="*/ 2 w 2"/>
                <a:gd name="T11" fmla="*/ 1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0" y="0"/>
                    <a:pt x="0" y="0"/>
                    <a:pt x="0" y="0"/>
                  </a:cubicBezTo>
                  <a:cubicBezTo>
                    <a:pt x="0" y="1"/>
                    <a:pt x="0" y="1"/>
                    <a:pt x="0" y="1"/>
                  </a:cubicBezTo>
                  <a:cubicBezTo>
                    <a:pt x="0" y="2"/>
                    <a:pt x="1" y="2"/>
                    <a:pt x="1" y="2"/>
                  </a:cubicBezTo>
                  <a:cubicBezTo>
                    <a:pt x="2" y="2"/>
                    <a:pt x="2" y="2"/>
                    <a:pt x="2" y="1"/>
                  </a:cubicBezTo>
                  <a:cubicBezTo>
                    <a:pt x="2" y="1"/>
                    <a:pt x="2" y="1"/>
                    <a:pt x="2" y="1"/>
                  </a:cubicBezTo>
                  <a:cubicBezTo>
                    <a:pt x="2"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42" name="Freeform 337"/>
            <p:cNvSpPr>
              <a:spLocks/>
            </p:cNvSpPr>
            <p:nvPr/>
          </p:nvSpPr>
          <p:spPr bwMode="auto">
            <a:xfrm>
              <a:off x="2368551" y="4513264"/>
              <a:ext cx="44450" cy="22225"/>
            </a:xfrm>
            <a:custGeom>
              <a:avLst/>
              <a:gdLst>
                <a:gd name="T0" fmla="*/ 3 w 4"/>
                <a:gd name="T1" fmla="*/ 2 h 2"/>
                <a:gd name="T2" fmla="*/ 4 w 4"/>
                <a:gd name="T3" fmla="*/ 2 h 2"/>
                <a:gd name="T4" fmla="*/ 4 w 4"/>
                <a:gd name="T5" fmla="*/ 1 h 2"/>
                <a:gd name="T6" fmla="*/ 3 w 4"/>
                <a:gd name="T7" fmla="*/ 0 h 2"/>
                <a:gd name="T8" fmla="*/ 2 w 4"/>
                <a:gd name="T9" fmla="*/ 0 h 2"/>
                <a:gd name="T10" fmla="*/ 2 w 4"/>
                <a:gd name="T11" fmla="*/ 1 h 2"/>
                <a:gd name="T12" fmla="*/ 1 w 4"/>
                <a:gd name="T13" fmla="*/ 1 h 2"/>
                <a:gd name="T14" fmla="*/ 0 w 4"/>
                <a:gd name="T15" fmla="*/ 2 h 2"/>
                <a:gd name="T16" fmla="*/ 1 w 4"/>
                <a:gd name="T17" fmla="*/ 2 h 2"/>
                <a:gd name="T18" fmla="*/ 2 w 4"/>
                <a:gd name="T19" fmla="*/ 2 h 2"/>
                <a:gd name="T20" fmla="*/ 3 w 4"/>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3" y="2"/>
                  </a:moveTo>
                  <a:cubicBezTo>
                    <a:pt x="3" y="2"/>
                    <a:pt x="3" y="2"/>
                    <a:pt x="4" y="2"/>
                  </a:cubicBezTo>
                  <a:cubicBezTo>
                    <a:pt x="4" y="2"/>
                    <a:pt x="4" y="1"/>
                    <a:pt x="4" y="1"/>
                  </a:cubicBezTo>
                  <a:cubicBezTo>
                    <a:pt x="3" y="0"/>
                    <a:pt x="3" y="0"/>
                    <a:pt x="3" y="0"/>
                  </a:cubicBezTo>
                  <a:cubicBezTo>
                    <a:pt x="3" y="0"/>
                    <a:pt x="2" y="0"/>
                    <a:pt x="2" y="0"/>
                  </a:cubicBezTo>
                  <a:cubicBezTo>
                    <a:pt x="2" y="0"/>
                    <a:pt x="2" y="1"/>
                    <a:pt x="2" y="1"/>
                  </a:cubicBezTo>
                  <a:cubicBezTo>
                    <a:pt x="2" y="1"/>
                    <a:pt x="1" y="1"/>
                    <a:pt x="1" y="1"/>
                  </a:cubicBezTo>
                  <a:cubicBezTo>
                    <a:pt x="1" y="1"/>
                    <a:pt x="0" y="2"/>
                    <a:pt x="0" y="2"/>
                  </a:cubicBezTo>
                  <a:cubicBezTo>
                    <a:pt x="0" y="2"/>
                    <a:pt x="1" y="2"/>
                    <a:pt x="1" y="2"/>
                  </a:cubicBezTo>
                  <a:cubicBezTo>
                    <a:pt x="1" y="2"/>
                    <a:pt x="1" y="2"/>
                    <a:pt x="2" y="2"/>
                  </a:cubicBezTo>
                  <a:cubicBezTo>
                    <a:pt x="2" y="2"/>
                    <a:pt x="2" y="2"/>
                    <a:pt x="3"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43" name="Freeform 338"/>
            <p:cNvSpPr>
              <a:spLocks/>
            </p:cNvSpPr>
            <p:nvPr/>
          </p:nvSpPr>
          <p:spPr bwMode="auto">
            <a:xfrm>
              <a:off x="2390776" y="4578351"/>
              <a:ext cx="11113" cy="11113"/>
            </a:xfrm>
            <a:custGeom>
              <a:avLst/>
              <a:gdLst>
                <a:gd name="T0" fmla="*/ 1 w 1"/>
                <a:gd name="T1" fmla="*/ 1 h 1"/>
                <a:gd name="T2" fmla="*/ 1 w 1"/>
                <a:gd name="T3" fmla="*/ 1 h 1"/>
                <a:gd name="T4" fmla="*/ 1 w 1"/>
                <a:gd name="T5" fmla="*/ 0 h 1"/>
                <a:gd name="T6" fmla="*/ 0 w 1"/>
                <a:gd name="T7" fmla="*/ 0 h 1"/>
                <a:gd name="T8" fmla="*/ 0 w 1"/>
                <a:gd name="T9" fmla="*/ 0 h 1"/>
                <a:gd name="T10" fmla="*/ 0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1"/>
                    <a:pt x="1" y="1"/>
                    <a:pt x="1" y="1"/>
                  </a:cubicBezTo>
                  <a:cubicBezTo>
                    <a:pt x="1" y="0"/>
                    <a:pt x="1" y="0"/>
                    <a:pt x="1" y="0"/>
                  </a:cubicBezTo>
                  <a:cubicBezTo>
                    <a:pt x="1" y="0"/>
                    <a:pt x="1" y="0"/>
                    <a:pt x="0" y="0"/>
                  </a:cubicBezTo>
                  <a:cubicBezTo>
                    <a:pt x="0" y="0"/>
                    <a:pt x="0" y="0"/>
                    <a:pt x="0" y="0"/>
                  </a:cubicBezTo>
                  <a:cubicBezTo>
                    <a:pt x="0" y="1"/>
                    <a:pt x="0" y="1"/>
                    <a:pt x="0" y="1"/>
                  </a:cubicBezTo>
                  <a:cubicBezTo>
                    <a:pt x="1"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44" name="Freeform 339"/>
            <p:cNvSpPr>
              <a:spLocks/>
            </p:cNvSpPr>
            <p:nvPr/>
          </p:nvSpPr>
          <p:spPr bwMode="auto">
            <a:xfrm>
              <a:off x="2390776" y="4600576"/>
              <a:ext cx="31750" cy="31750"/>
            </a:xfrm>
            <a:custGeom>
              <a:avLst/>
              <a:gdLst>
                <a:gd name="T0" fmla="*/ 3 w 3"/>
                <a:gd name="T1" fmla="*/ 0 h 3"/>
                <a:gd name="T2" fmla="*/ 2 w 3"/>
                <a:gd name="T3" fmla="*/ 0 h 3"/>
                <a:gd name="T4" fmla="*/ 0 w 3"/>
                <a:gd name="T5" fmla="*/ 0 h 3"/>
                <a:gd name="T6" fmla="*/ 1 w 3"/>
                <a:gd name="T7" fmla="*/ 2 h 3"/>
                <a:gd name="T8" fmla="*/ 1 w 3"/>
                <a:gd name="T9" fmla="*/ 2 h 3"/>
                <a:gd name="T10" fmla="*/ 2 w 3"/>
                <a:gd name="T11" fmla="*/ 3 h 3"/>
                <a:gd name="T12" fmla="*/ 3 w 3"/>
                <a:gd name="T13" fmla="*/ 3 h 3"/>
                <a:gd name="T14" fmla="*/ 2 w 3"/>
                <a:gd name="T15" fmla="*/ 2 h 3"/>
                <a:gd name="T16" fmla="*/ 2 w 3"/>
                <a:gd name="T17" fmla="*/ 1 h 3"/>
                <a:gd name="T18" fmla="*/ 3 w 3"/>
                <a:gd name="T19" fmla="*/ 1 h 3"/>
                <a:gd name="T20" fmla="*/ 3 w 3"/>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3" y="0"/>
                  </a:moveTo>
                  <a:cubicBezTo>
                    <a:pt x="2" y="0"/>
                    <a:pt x="2" y="0"/>
                    <a:pt x="2" y="0"/>
                  </a:cubicBezTo>
                  <a:cubicBezTo>
                    <a:pt x="1" y="0"/>
                    <a:pt x="1" y="0"/>
                    <a:pt x="0" y="0"/>
                  </a:cubicBezTo>
                  <a:cubicBezTo>
                    <a:pt x="0" y="1"/>
                    <a:pt x="1" y="1"/>
                    <a:pt x="1" y="2"/>
                  </a:cubicBezTo>
                  <a:cubicBezTo>
                    <a:pt x="1" y="2"/>
                    <a:pt x="1" y="2"/>
                    <a:pt x="1" y="2"/>
                  </a:cubicBezTo>
                  <a:cubicBezTo>
                    <a:pt x="1" y="3"/>
                    <a:pt x="1" y="3"/>
                    <a:pt x="2" y="3"/>
                  </a:cubicBezTo>
                  <a:cubicBezTo>
                    <a:pt x="2" y="3"/>
                    <a:pt x="2" y="3"/>
                    <a:pt x="3" y="3"/>
                  </a:cubicBezTo>
                  <a:cubicBezTo>
                    <a:pt x="3" y="2"/>
                    <a:pt x="2" y="2"/>
                    <a:pt x="2" y="2"/>
                  </a:cubicBezTo>
                  <a:cubicBezTo>
                    <a:pt x="2" y="2"/>
                    <a:pt x="2" y="2"/>
                    <a:pt x="2" y="1"/>
                  </a:cubicBezTo>
                  <a:cubicBezTo>
                    <a:pt x="2" y="1"/>
                    <a:pt x="3" y="1"/>
                    <a:pt x="3" y="1"/>
                  </a:cubicBezTo>
                  <a:cubicBezTo>
                    <a:pt x="3" y="1"/>
                    <a:pt x="3" y="0"/>
                    <a:pt x="3"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45" name="Freeform 340"/>
            <p:cNvSpPr>
              <a:spLocks/>
            </p:cNvSpPr>
            <p:nvPr/>
          </p:nvSpPr>
          <p:spPr bwMode="auto">
            <a:xfrm>
              <a:off x="2433639" y="4686301"/>
              <a:ext cx="22225" cy="11113"/>
            </a:xfrm>
            <a:custGeom>
              <a:avLst/>
              <a:gdLst>
                <a:gd name="T0" fmla="*/ 1 w 2"/>
                <a:gd name="T1" fmla="*/ 0 h 1"/>
                <a:gd name="T2" fmla="*/ 1 w 2"/>
                <a:gd name="T3" fmla="*/ 1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1"/>
                    <a:pt x="1" y="1"/>
                    <a:pt x="1" y="1"/>
                  </a:cubicBezTo>
                  <a:cubicBezTo>
                    <a:pt x="1" y="1"/>
                    <a:pt x="1" y="1"/>
                    <a:pt x="1" y="1"/>
                  </a:cubicBezTo>
                  <a:cubicBezTo>
                    <a:pt x="1" y="1"/>
                    <a:pt x="2" y="0"/>
                    <a:pt x="1"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46" name="Freeform 341"/>
            <p:cNvSpPr>
              <a:spLocks/>
            </p:cNvSpPr>
            <p:nvPr/>
          </p:nvSpPr>
          <p:spPr bwMode="auto">
            <a:xfrm>
              <a:off x="2466976" y="4719639"/>
              <a:ext cx="42863" cy="20638"/>
            </a:xfrm>
            <a:custGeom>
              <a:avLst/>
              <a:gdLst>
                <a:gd name="T0" fmla="*/ 3 w 4"/>
                <a:gd name="T1" fmla="*/ 1 h 2"/>
                <a:gd name="T2" fmla="*/ 2 w 4"/>
                <a:gd name="T3" fmla="*/ 0 h 2"/>
                <a:gd name="T4" fmla="*/ 1 w 4"/>
                <a:gd name="T5" fmla="*/ 0 h 2"/>
                <a:gd name="T6" fmla="*/ 0 w 4"/>
                <a:gd name="T7" fmla="*/ 0 h 2"/>
                <a:gd name="T8" fmla="*/ 0 w 4"/>
                <a:gd name="T9" fmla="*/ 1 h 2"/>
                <a:gd name="T10" fmla="*/ 1 w 4"/>
                <a:gd name="T11" fmla="*/ 1 h 2"/>
                <a:gd name="T12" fmla="*/ 3 w 4"/>
                <a:gd name="T13" fmla="*/ 1 h 2"/>
                <a:gd name="T14" fmla="*/ 4 w 4"/>
                <a:gd name="T15" fmla="*/ 1 h 2"/>
                <a:gd name="T16" fmla="*/ 3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1"/>
                  </a:moveTo>
                  <a:cubicBezTo>
                    <a:pt x="2" y="0"/>
                    <a:pt x="2" y="0"/>
                    <a:pt x="2" y="0"/>
                  </a:cubicBezTo>
                  <a:cubicBezTo>
                    <a:pt x="1" y="0"/>
                    <a:pt x="1" y="0"/>
                    <a:pt x="1" y="0"/>
                  </a:cubicBezTo>
                  <a:cubicBezTo>
                    <a:pt x="1" y="0"/>
                    <a:pt x="0" y="0"/>
                    <a:pt x="0" y="0"/>
                  </a:cubicBezTo>
                  <a:cubicBezTo>
                    <a:pt x="0" y="1"/>
                    <a:pt x="0" y="1"/>
                    <a:pt x="0" y="1"/>
                  </a:cubicBezTo>
                  <a:cubicBezTo>
                    <a:pt x="1" y="1"/>
                    <a:pt x="1" y="1"/>
                    <a:pt x="1" y="1"/>
                  </a:cubicBezTo>
                  <a:cubicBezTo>
                    <a:pt x="2" y="2"/>
                    <a:pt x="2" y="1"/>
                    <a:pt x="3" y="1"/>
                  </a:cubicBezTo>
                  <a:cubicBezTo>
                    <a:pt x="3" y="1"/>
                    <a:pt x="3" y="2"/>
                    <a:pt x="4" y="1"/>
                  </a:cubicBezTo>
                  <a:cubicBezTo>
                    <a:pt x="4" y="1"/>
                    <a:pt x="3" y="1"/>
                    <a:pt x="3"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47" name="Freeform 342"/>
            <p:cNvSpPr>
              <a:spLocks/>
            </p:cNvSpPr>
            <p:nvPr/>
          </p:nvSpPr>
          <p:spPr bwMode="auto">
            <a:xfrm>
              <a:off x="2498726" y="4740276"/>
              <a:ext cx="31750" cy="22225"/>
            </a:xfrm>
            <a:custGeom>
              <a:avLst/>
              <a:gdLst>
                <a:gd name="T0" fmla="*/ 2 w 3"/>
                <a:gd name="T1" fmla="*/ 1 h 2"/>
                <a:gd name="T2" fmla="*/ 2 w 3"/>
                <a:gd name="T3" fmla="*/ 0 h 2"/>
                <a:gd name="T4" fmla="*/ 1 w 3"/>
                <a:gd name="T5" fmla="*/ 0 h 2"/>
                <a:gd name="T6" fmla="*/ 1 w 3"/>
                <a:gd name="T7" fmla="*/ 1 h 2"/>
                <a:gd name="T8" fmla="*/ 2 w 3"/>
                <a:gd name="T9" fmla="*/ 1 h 2"/>
                <a:gd name="T10" fmla="*/ 2 w 3"/>
                <a:gd name="T11" fmla="*/ 2 h 2"/>
                <a:gd name="T12" fmla="*/ 3 w 3"/>
                <a:gd name="T13" fmla="*/ 2 h 2"/>
                <a:gd name="T14" fmla="*/ 3 w 3"/>
                <a:gd name="T15" fmla="*/ 1 h 2"/>
                <a:gd name="T16" fmla="*/ 2 w 3"/>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1"/>
                  </a:moveTo>
                  <a:cubicBezTo>
                    <a:pt x="2" y="1"/>
                    <a:pt x="2" y="1"/>
                    <a:pt x="2" y="0"/>
                  </a:cubicBezTo>
                  <a:cubicBezTo>
                    <a:pt x="1" y="0"/>
                    <a:pt x="1" y="0"/>
                    <a:pt x="1" y="0"/>
                  </a:cubicBezTo>
                  <a:cubicBezTo>
                    <a:pt x="0" y="0"/>
                    <a:pt x="1" y="1"/>
                    <a:pt x="1" y="1"/>
                  </a:cubicBezTo>
                  <a:cubicBezTo>
                    <a:pt x="1" y="1"/>
                    <a:pt x="2" y="1"/>
                    <a:pt x="2" y="1"/>
                  </a:cubicBezTo>
                  <a:cubicBezTo>
                    <a:pt x="2" y="2"/>
                    <a:pt x="2" y="2"/>
                    <a:pt x="2" y="2"/>
                  </a:cubicBezTo>
                  <a:cubicBezTo>
                    <a:pt x="2" y="2"/>
                    <a:pt x="3" y="2"/>
                    <a:pt x="3" y="2"/>
                  </a:cubicBezTo>
                  <a:cubicBezTo>
                    <a:pt x="3" y="2"/>
                    <a:pt x="3" y="2"/>
                    <a:pt x="3" y="1"/>
                  </a:cubicBezTo>
                  <a:cubicBezTo>
                    <a:pt x="3" y="1"/>
                    <a:pt x="2"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48" name="Freeform 343"/>
            <p:cNvSpPr>
              <a:spLocks/>
            </p:cNvSpPr>
            <p:nvPr/>
          </p:nvSpPr>
          <p:spPr bwMode="auto">
            <a:xfrm>
              <a:off x="2563814" y="4729164"/>
              <a:ext cx="20638" cy="22225"/>
            </a:xfrm>
            <a:custGeom>
              <a:avLst/>
              <a:gdLst>
                <a:gd name="T0" fmla="*/ 1 w 2"/>
                <a:gd name="T1" fmla="*/ 0 h 2"/>
                <a:gd name="T2" fmla="*/ 1 w 2"/>
                <a:gd name="T3" fmla="*/ 1 h 2"/>
                <a:gd name="T4" fmla="*/ 1 w 2"/>
                <a:gd name="T5" fmla="*/ 2 h 2"/>
                <a:gd name="T6" fmla="*/ 1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1" y="0"/>
                    <a:pt x="1" y="0"/>
                    <a:pt x="1" y="1"/>
                  </a:cubicBezTo>
                  <a:cubicBezTo>
                    <a:pt x="0" y="1"/>
                    <a:pt x="0" y="1"/>
                    <a:pt x="1" y="2"/>
                  </a:cubicBezTo>
                  <a:cubicBezTo>
                    <a:pt x="1" y="2"/>
                    <a:pt x="1" y="2"/>
                    <a:pt x="1" y="2"/>
                  </a:cubicBezTo>
                  <a:cubicBezTo>
                    <a:pt x="2" y="2"/>
                    <a:pt x="2" y="1"/>
                    <a:pt x="2" y="1"/>
                  </a:cubicBezTo>
                  <a:cubicBezTo>
                    <a:pt x="1" y="1"/>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49" name="Freeform 344"/>
            <p:cNvSpPr>
              <a:spLocks/>
            </p:cNvSpPr>
            <p:nvPr/>
          </p:nvSpPr>
          <p:spPr bwMode="auto">
            <a:xfrm>
              <a:off x="2671764" y="4794251"/>
              <a:ext cx="42863" cy="22225"/>
            </a:xfrm>
            <a:custGeom>
              <a:avLst/>
              <a:gdLst>
                <a:gd name="T0" fmla="*/ 2 w 4"/>
                <a:gd name="T1" fmla="*/ 0 h 2"/>
                <a:gd name="T2" fmla="*/ 1 w 4"/>
                <a:gd name="T3" fmla="*/ 1 h 2"/>
                <a:gd name="T4" fmla="*/ 0 w 4"/>
                <a:gd name="T5" fmla="*/ 1 h 2"/>
                <a:gd name="T6" fmla="*/ 1 w 4"/>
                <a:gd name="T7" fmla="*/ 1 h 2"/>
                <a:gd name="T8" fmla="*/ 2 w 4"/>
                <a:gd name="T9" fmla="*/ 1 h 2"/>
                <a:gd name="T10" fmla="*/ 3 w 4"/>
                <a:gd name="T11" fmla="*/ 1 h 2"/>
                <a:gd name="T12" fmla="*/ 3 w 4"/>
                <a:gd name="T13" fmla="*/ 0 h 2"/>
                <a:gd name="T14" fmla="*/ 2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2" y="0"/>
                  </a:moveTo>
                  <a:cubicBezTo>
                    <a:pt x="2" y="0"/>
                    <a:pt x="2" y="0"/>
                    <a:pt x="1" y="1"/>
                  </a:cubicBezTo>
                  <a:cubicBezTo>
                    <a:pt x="1" y="1"/>
                    <a:pt x="0" y="1"/>
                    <a:pt x="0" y="1"/>
                  </a:cubicBezTo>
                  <a:cubicBezTo>
                    <a:pt x="0" y="2"/>
                    <a:pt x="1" y="1"/>
                    <a:pt x="1" y="1"/>
                  </a:cubicBezTo>
                  <a:cubicBezTo>
                    <a:pt x="2" y="1"/>
                    <a:pt x="2" y="1"/>
                    <a:pt x="2" y="1"/>
                  </a:cubicBezTo>
                  <a:cubicBezTo>
                    <a:pt x="3" y="1"/>
                    <a:pt x="3" y="1"/>
                    <a:pt x="3" y="1"/>
                  </a:cubicBezTo>
                  <a:cubicBezTo>
                    <a:pt x="4" y="1"/>
                    <a:pt x="3" y="1"/>
                    <a:pt x="3" y="0"/>
                  </a:cubicBezTo>
                  <a:cubicBezTo>
                    <a:pt x="3" y="0"/>
                    <a:pt x="3" y="0"/>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50" name="Freeform 345"/>
            <p:cNvSpPr>
              <a:spLocks/>
            </p:cNvSpPr>
            <p:nvPr/>
          </p:nvSpPr>
          <p:spPr bwMode="auto">
            <a:xfrm>
              <a:off x="2628901" y="4784726"/>
              <a:ext cx="53975" cy="20638"/>
            </a:xfrm>
            <a:custGeom>
              <a:avLst/>
              <a:gdLst>
                <a:gd name="T0" fmla="*/ 4 w 5"/>
                <a:gd name="T1" fmla="*/ 0 h 2"/>
                <a:gd name="T2" fmla="*/ 4 w 5"/>
                <a:gd name="T3" fmla="*/ 0 h 2"/>
                <a:gd name="T4" fmla="*/ 3 w 5"/>
                <a:gd name="T5" fmla="*/ 0 h 2"/>
                <a:gd name="T6" fmla="*/ 1 w 5"/>
                <a:gd name="T7" fmla="*/ 0 h 2"/>
                <a:gd name="T8" fmla="*/ 1 w 5"/>
                <a:gd name="T9" fmla="*/ 1 h 2"/>
                <a:gd name="T10" fmla="*/ 0 w 5"/>
                <a:gd name="T11" fmla="*/ 1 h 2"/>
                <a:gd name="T12" fmla="*/ 0 w 5"/>
                <a:gd name="T13" fmla="*/ 2 h 2"/>
                <a:gd name="T14" fmla="*/ 1 w 5"/>
                <a:gd name="T15" fmla="*/ 2 h 2"/>
                <a:gd name="T16" fmla="*/ 2 w 5"/>
                <a:gd name="T17" fmla="*/ 2 h 2"/>
                <a:gd name="T18" fmla="*/ 3 w 5"/>
                <a:gd name="T19" fmla="*/ 2 h 2"/>
                <a:gd name="T20" fmla="*/ 3 w 5"/>
                <a:gd name="T21" fmla="*/ 1 h 2"/>
                <a:gd name="T22" fmla="*/ 4 w 5"/>
                <a:gd name="T23" fmla="*/ 1 h 2"/>
                <a:gd name="T24" fmla="*/ 5 w 5"/>
                <a:gd name="T25" fmla="*/ 1 h 2"/>
                <a:gd name="T26" fmla="*/ 4 w 5"/>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2">
                  <a:moveTo>
                    <a:pt x="4" y="0"/>
                  </a:moveTo>
                  <a:cubicBezTo>
                    <a:pt x="4" y="0"/>
                    <a:pt x="4" y="0"/>
                    <a:pt x="4" y="0"/>
                  </a:cubicBezTo>
                  <a:cubicBezTo>
                    <a:pt x="3" y="0"/>
                    <a:pt x="3" y="0"/>
                    <a:pt x="3" y="0"/>
                  </a:cubicBezTo>
                  <a:cubicBezTo>
                    <a:pt x="2" y="0"/>
                    <a:pt x="2" y="0"/>
                    <a:pt x="1" y="0"/>
                  </a:cubicBezTo>
                  <a:cubicBezTo>
                    <a:pt x="1" y="0"/>
                    <a:pt x="1" y="1"/>
                    <a:pt x="1" y="1"/>
                  </a:cubicBezTo>
                  <a:cubicBezTo>
                    <a:pt x="0" y="1"/>
                    <a:pt x="0" y="1"/>
                    <a:pt x="0" y="1"/>
                  </a:cubicBezTo>
                  <a:cubicBezTo>
                    <a:pt x="0" y="2"/>
                    <a:pt x="0" y="2"/>
                    <a:pt x="0" y="2"/>
                  </a:cubicBezTo>
                  <a:cubicBezTo>
                    <a:pt x="1" y="2"/>
                    <a:pt x="1" y="2"/>
                    <a:pt x="1" y="2"/>
                  </a:cubicBezTo>
                  <a:cubicBezTo>
                    <a:pt x="2" y="2"/>
                    <a:pt x="2" y="2"/>
                    <a:pt x="2" y="2"/>
                  </a:cubicBezTo>
                  <a:cubicBezTo>
                    <a:pt x="3" y="2"/>
                    <a:pt x="3" y="2"/>
                    <a:pt x="3" y="2"/>
                  </a:cubicBezTo>
                  <a:cubicBezTo>
                    <a:pt x="3" y="2"/>
                    <a:pt x="3" y="1"/>
                    <a:pt x="3" y="1"/>
                  </a:cubicBezTo>
                  <a:cubicBezTo>
                    <a:pt x="3" y="1"/>
                    <a:pt x="4" y="1"/>
                    <a:pt x="4" y="1"/>
                  </a:cubicBezTo>
                  <a:cubicBezTo>
                    <a:pt x="4" y="1"/>
                    <a:pt x="5" y="1"/>
                    <a:pt x="5" y="1"/>
                  </a:cubicBezTo>
                  <a:cubicBezTo>
                    <a:pt x="5" y="1"/>
                    <a:pt x="5" y="0"/>
                    <a:pt x="4"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51" name="Freeform 346"/>
            <p:cNvSpPr>
              <a:spLocks/>
            </p:cNvSpPr>
            <p:nvPr/>
          </p:nvSpPr>
          <p:spPr bwMode="auto">
            <a:xfrm>
              <a:off x="2563814" y="4719639"/>
              <a:ext cx="85725" cy="65088"/>
            </a:xfrm>
            <a:custGeom>
              <a:avLst/>
              <a:gdLst>
                <a:gd name="T0" fmla="*/ 7 w 8"/>
                <a:gd name="T1" fmla="*/ 6 h 6"/>
                <a:gd name="T2" fmla="*/ 8 w 8"/>
                <a:gd name="T3" fmla="*/ 6 h 6"/>
                <a:gd name="T4" fmla="*/ 8 w 8"/>
                <a:gd name="T5" fmla="*/ 6 h 6"/>
                <a:gd name="T6" fmla="*/ 8 w 8"/>
                <a:gd name="T7" fmla="*/ 5 h 6"/>
                <a:gd name="T8" fmla="*/ 7 w 8"/>
                <a:gd name="T9" fmla="*/ 5 h 6"/>
                <a:gd name="T10" fmla="*/ 6 w 8"/>
                <a:gd name="T11" fmla="*/ 3 h 6"/>
                <a:gd name="T12" fmla="*/ 6 w 8"/>
                <a:gd name="T13" fmla="*/ 2 h 6"/>
                <a:gd name="T14" fmla="*/ 5 w 8"/>
                <a:gd name="T15" fmla="*/ 1 h 6"/>
                <a:gd name="T16" fmla="*/ 5 w 8"/>
                <a:gd name="T17" fmla="*/ 0 h 6"/>
                <a:gd name="T18" fmla="*/ 4 w 8"/>
                <a:gd name="T19" fmla="*/ 0 h 6"/>
                <a:gd name="T20" fmla="*/ 4 w 8"/>
                <a:gd name="T21" fmla="*/ 0 h 6"/>
                <a:gd name="T22" fmla="*/ 3 w 8"/>
                <a:gd name="T23" fmla="*/ 0 h 6"/>
                <a:gd name="T24" fmla="*/ 2 w 8"/>
                <a:gd name="T25" fmla="*/ 0 h 6"/>
                <a:gd name="T26" fmla="*/ 2 w 8"/>
                <a:gd name="T27" fmla="*/ 1 h 6"/>
                <a:gd name="T28" fmla="*/ 2 w 8"/>
                <a:gd name="T29" fmla="*/ 2 h 6"/>
                <a:gd name="T30" fmla="*/ 2 w 8"/>
                <a:gd name="T31" fmla="*/ 2 h 6"/>
                <a:gd name="T32" fmla="*/ 3 w 8"/>
                <a:gd name="T33" fmla="*/ 2 h 6"/>
                <a:gd name="T34" fmla="*/ 4 w 8"/>
                <a:gd name="T35" fmla="*/ 2 h 6"/>
                <a:gd name="T36" fmla="*/ 4 w 8"/>
                <a:gd name="T37" fmla="*/ 2 h 6"/>
                <a:gd name="T38" fmla="*/ 3 w 8"/>
                <a:gd name="T39" fmla="*/ 3 h 6"/>
                <a:gd name="T40" fmla="*/ 3 w 8"/>
                <a:gd name="T41" fmla="*/ 4 h 6"/>
                <a:gd name="T42" fmla="*/ 4 w 8"/>
                <a:gd name="T43" fmla="*/ 4 h 6"/>
                <a:gd name="T44" fmla="*/ 5 w 8"/>
                <a:gd name="T45" fmla="*/ 4 h 6"/>
                <a:gd name="T46" fmla="*/ 4 w 8"/>
                <a:gd name="T47" fmla="*/ 5 h 6"/>
                <a:gd name="T48" fmla="*/ 3 w 8"/>
                <a:gd name="T49" fmla="*/ 5 h 6"/>
                <a:gd name="T50" fmla="*/ 3 w 8"/>
                <a:gd name="T51" fmla="*/ 4 h 6"/>
                <a:gd name="T52" fmla="*/ 1 w 8"/>
                <a:gd name="T53" fmla="*/ 4 h 6"/>
                <a:gd name="T54" fmla="*/ 0 w 8"/>
                <a:gd name="T55" fmla="*/ 4 h 6"/>
                <a:gd name="T56" fmla="*/ 0 w 8"/>
                <a:gd name="T57" fmla="*/ 5 h 6"/>
                <a:gd name="T58" fmla="*/ 1 w 8"/>
                <a:gd name="T59" fmla="*/ 5 h 6"/>
                <a:gd name="T60" fmla="*/ 2 w 8"/>
                <a:gd name="T61" fmla="*/ 6 h 6"/>
                <a:gd name="T62" fmla="*/ 4 w 8"/>
                <a:gd name="T63" fmla="*/ 6 h 6"/>
                <a:gd name="T64" fmla="*/ 5 w 8"/>
                <a:gd name="T65" fmla="*/ 6 h 6"/>
                <a:gd name="T66" fmla="*/ 6 w 8"/>
                <a:gd name="T67" fmla="*/ 6 h 6"/>
                <a:gd name="T68" fmla="*/ 7 w 8"/>
                <a:gd name="T6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6">
                  <a:moveTo>
                    <a:pt x="7" y="6"/>
                  </a:moveTo>
                  <a:cubicBezTo>
                    <a:pt x="7" y="6"/>
                    <a:pt x="8" y="6"/>
                    <a:pt x="8" y="6"/>
                  </a:cubicBezTo>
                  <a:cubicBezTo>
                    <a:pt x="8" y="6"/>
                    <a:pt x="8" y="6"/>
                    <a:pt x="8" y="6"/>
                  </a:cubicBezTo>
                  <a:cubicBezTo>
                    <a:pt x="8" y="5"/>
                    <a:pt x="8" y="5"/>
                    <a:pt x="8" y="5"/>
                  </a:cubicBezTo>
                  <a:cubicBezTo>
                    <a:pt x="7" y="5"/>
                    <a:pt x="7" y="5"/>
                    <a:pt x="7" y="5"/>
                  </a:cubicBezTo>
                  <a:cubicBezTo>
                    <a:pt x="6" y="4"/>
                    <a:pt x="6" y="4"/>
                    <a:pt x="6" y="3"/>
                  </a:cubicBezTo>
                  <a:cubicBezTo>
                    <a:pt x="6" y="3"/>
                    <a:pt x="6" y="3"/>
                    <a:pt x="6" y="2"/>
                  </a:cubicBezTo>
                  <a:cubicBezTo>
                    <a:pt x="6" y="2"/>
                    <a:pt x="6" y="2"/>
                    <a:pt x="5" y="1"/>
                  </a:cubicBezTo>
                  <a:cubicBezTo>
                    <a:pt x="5" y="1"/>
                    <a:pt x="5" y="0"/>
                    <a:pt x="5" y="0"/>
                  </a:cubicBezTo>
                  <a:cubicBezTo>
                    <a:pt x="4" y="0"/>
                    <a:pt x="4" y="0"/>
                    <a:pt x="4" y="0"/>
                  </a:cubicBezTo>
                  <a:cubicBezTo>
                    <a:pt x="4" y="0"/>
                    <a:pt x="4" y="0"/>
                    <a:pt x="4" y="0"/>
                  </a:cubicBezTo>
                  <a:cubicBezTo>
                    <a:pt x="4" y="0"/>
                    <a:pt x="3" y="0"/>
                    <a:pt x="3" y="0"/>
                  </a:cubicBezTo>
                  <a:cubicBezTo>
                    <a:pt x="3" y="0"/>
                    <a:pt x="3" y="0"/>
                    <a:pt x="2" y="0"/>
                  </a:cubicBezTo>
                  <a:cubicBezTo>
                    <a:pt x="2" y="0"/>
                    <a:pt x="2" y="1"/>
                    <a:pt x="2" y="1"/>
                  </a:cubicBezTo>
                  <a:cubicBezTo>
                    <a:pt x="2" y="1"/>
                    <a:pt x="2" y="2"/>
                    <a:pt x="2" y="2"/>
                  </a:cubicBezTo>
                  <a:cubicBezTo>
                    <a:pt x="2" y="2"/>
                    <a:pt x="2" y="2"/>
                    <a:pt x="2" y="2"/>
                  </a:cubicBezTo>
                  <a:cubicBezTo>
                    <a:pt x="3" y="2"/>
                    <a:pt x="3" y="2"/>
                    <a:pt x="3" y="2"/>
                  </a:cubicBezTo>
                  <a:cubicBezTo>
                    <a:pt x="3" y="2"/>
                    <a:pt x="4" y="2"/>
                    <a:pt x="4" y="2"/>
                  </a:cubicBezTo>
                  <a:cubicBezTo>
                    <a:pt x="4" y="2"/>
                    <a:pt x="4" y="2"/>
                    <a:pt x="4" y="2"/>
                  </a:cubicBezTo>
                  <a:cubicBezTo>
                    <a:pt x="4" y="3"/>
                    <a:pt x="3" y="3"/>
                    <a:pt x="3" y="3"/>
                  </a:cubicBezTo>
                  <a:cubicBezTo>
                    <a:pt x="3" y="3"/>
                    <a:pt x="3" y="3"/>
                    <a:pt x="3" y="4"/>
                  </a:cubicBezTo>
                  <a:cubicBezTo>
                    <a:pt x="3" y="4"/>
                    <a:pt x="4" y="4"/>
                    <a:pt x="4" y="4"/>
                  </a:cubicBezTo>
                  <a:cubicBezTo>
                    <a:pt x="4" y="4"/>
                    <a:pt x="5" y="4"/>
                    <a:pt x="5" y="4"/>
                  </a:cubicBezTo>
                  <a:cubicBezTo>
                    <a:pt x="5" y="5"/>
                    <a:pt x="4" y="5"/>
                    <a:pt x="4" y="5"/>
                  </a:cubicBezTo>
                  <a:cubicBezTo>
                    <a:pt x="4" y="5"/>
                    <a:pt x="3" y="5"/>
                    <a:pt x="3" y="5"/>
                  </a:cubicBezTo>
                  <a:cubicBezTo>
                    <a:pt x="3" y="5"/>
                    <a:pt x="3" y="4"/>
                    <a:pt x="3" y="4"/>
                  </a:cubicBezTo>
                  <a:cubicBezTo>
                    <a:pt x="2" y="4"/>
                    <a:pt x="2" y="4"/>
                    <a:pt x="1" y="4"/>
                  </a:cubicBezTo>
                  <a:cubicBezTo>
                    <a:pt x="1" y="4"/>
                    <a:pt x="0" y="4"/>
                    <a:pt x="0" y="4"/>
                  </a:cubicBezTo>
                  <a:cubicBezTo>
                    <a:pt x="0" y="5"/>
                    <a:pt x="0" y="5"/>
                    <a:pt x="0" y="5"/>
                  </a:cubicBezTo>
                  <a:cubicBezTo>
                    <a:pt x="0" y="5"/>
                    <a:pt x="1" y="5"/>
                    <a:pt x="1" y="5"/>
                  </a:cubicBezTo>
                  <a:cubicBezTo>
                    <a:pt x="1" y="5"/>
                    <a:pt x="2" y="6"/>
                    <a:pt x="2" y="6"/>
                  </a:cubicBezTo>
                  <a:cubicBezTo>
                    <a:pt x="3" y="6"/>
                    <a:pt x="3" y="6"/>
                    <a:pt x="4" y="6"/>
                  </a:cubicBezTo>
                  <a:cubicBezTo>
                    <a:pt x="4" y="6"/>
                    <a:pt x="4" y="6"/>
                    <a:pt x="5" y="6"/>
                  </a:cubicBezTo>
                  <a:cubicBezTo>
                    <a:pt x="5" y="6"/>
                    <a:pt x="5" y="6"/>
                    <a:pt x="6" y="6"/>
                  </a:cubicBezTo>
                  <a:cubicBezTo>
                    <a:pt x="6" y="6"/>
                    <a:pt x="6" y="6"/>
                    <a:pt x="7" y="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52" name="Freeform 347"/>
            <p:cNvSpPr>
              <a:spLocks/>
            </p:cNvSpPr>
            <p:nvPr/>
          </p:nvSpPr>
          <p:spPr bwMode="auto">
            <a:xfrm>
              <a:off x="4421189" y="19304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53" name="Freeform 348"/>
            <p:cNvSpPr>
              <a:spLocks/>
            </p:cNvSpPr>
            <p:nvPr/>
          </p:nvSpPr>
          <p:spPr bwMode="auto">
            <a:xfrm>
              <a:off x="4398964" y="1908176"/>
              <a:ext cx="107950" cy="238125"/>
            </a:xfrm>
            <a:custGeom>
              <a:avLst/>
              <a:gdLst>
                <a:gd name="T0" fmla="*/ 9 w 10"/>
                <a:gd name="T1" fmla="*/ 13 h 22"/>
                <a:gd name="T2" fmla="*/ 9 w 10"/>
                <a:gd name="T3" fmla="*/ 12 h 22"/>
                <a:gd name="T4" fmla="*/ 9 w 10"/>
                <a:gd name="T5" fmla="*/ 12 h 22"/>
                <a:gd name="T6" fmla="*/ 8 w 10"/>
                <a:gd name="T7" fmla="*/ 12 h 22"/>
                <a:gd name="T8" fmla="*/ 8 w 10"/>
                <a:gd name="T9" fmla="*/ 12 h 22"/>
                <a:gd name="T10" fmla="*/ 7 w 10"/>
                <a:gd name="T11" fmla="*/ 11 h 22"/>
                <a:gd name="T12" fmla="*/ 6 w 10"/>
                <a:gd name="T13" fmla="*/ 11 h 22"/>
                <a:gd name="T14" fmla="*/ 6 w 10"/>
                <a:gd name="T15" fmla="*/ 10 h 22"/>
                <a:gd name="T16" fmla="*/ 7 w 10"/>
                <a:gd name="T17" fmla="*/ 9 h 22"/>
                <a:gd name="T18" fmla="*/ 7 w 10"/>
                <a:gd name="T19" fmla="*/ 9 h 22"/>
                <a:gd name="T20" fmla="*/ 8 w 10"/>
                <a:gd name="T21" fmla="*/ 8 h 22"/>
                <a:gd name="T22" fmla="*/ 9 w 10"/>
                <a:gd name="T23" fmla="*/ 7 h 22"/>
                <a:gd name="T24" fmla="*/ 9 w 10"/>
                <a:gd name="T25" fmla="*/ 6 h 22"/>
                <a:gd name="T26" fmla="*/ 8 w 10"/>
                <a:gd name="T27" fmla="*/ 6 h 22"/>
                <a:gd name="T28" fmla="*/ 8 w 10"/>
                <a:gd name="T29" fmla="*/ 5 h 22"/>
                <a:gd name="T30" fmla="*/ 7 w 10"/>
                <a:gd name="T31" fmla="*/ 5 h 22"/>
                <a:gd name="T32" fmla="*/ 8 w 10"/>
                <a:gd name="T33" fmla="*/ 3 h 22"/>
                <a:gd name="T34" fmla="*/ 8 w 10"/>
                <a:gd name="T35" fmla="*/ 2 h 22"/>
                <a:gd name="T36" fmla="*/ 8 w 10"/>
                <a:gd name="T37" fmla="*/ 2 h 22"/>
                <a:gd name="T38" fmla="*/ 8 w 10"/>
                <a:gd name="T39" fmla="*/ 2 h 22"/>
                <a:gd name="T40" fmla="*/ 7 w 10"/>
                <a:gd name="T41" fmla="*/ 3 h 22"/>
                <a:gd name="T42" fmla="*/ 7 w 10"/>
                <a:gd name="T43" fmla="*/ 2 h 22"/>
                <a:gd name="T44" fmla="*/ 6 w 10"/>
                <a:gd name="T45" fmla="*/ 2 h 22"/>
                <a:gd name="T46" fmla="*/ 5 w 10"/>
                <a:gd name="T47" fmla="*/ 1 h 22"/>
                <a:gd name="T48" fmla="*/ 4 w 10"/>
                <a:gd name="T49" fmla="*/ 1 h 22"/>
                <a:gd name="T50" fmla="*/ 3 w 10"/>
                <a:gd name="T51" fmla="*/ 1 h 22"/>
                <a:gd name="T52" fmla="*/ 3 w 10"/>
                <a:gd name="T53" fmla="*/ 2 h 22"/>
                <a:gd name="T54" fmla="*/ 2 w 10"/>
                <a:gd name="T55" fmla="*/ 2 h 22"/>
                <a:gd name="T56" fmla="*/ 2 w 10"/>
                <a:gd name="T57" fmla="*/ 3 h 22"/>
                <a:gd name="T58" fmla="*/ 2 w 10"/>
                <a:gd name="T59" fmla="*/ 4 h 22"/>
                <a:gd name="T60" fmla="*/ 1 w 10"/>
                <a:gd name="T61" fmla="*/ 5 h 22"/>
                <a:gd name="T62" fmla="*/ 2 w 10"/>
                <a:gd name="T63" fmla="*/ 7 h 22"/>
                <a:gd name="T64" fmla="*/ 2 w 10"/>
                <a:gd name="T65" fmla="*/ 8 h 22"/>
                <a:gd name="T66" fmla="*/ 1 w 10"/>
                <a:gd name="T67" fmla="*/ 10 h 22"/>
                <a:gd name="T68" fmla="*/ 0 w 10"/>
                <a:gd name="T69" fmla="*/ 11 h 22"/>
                <a:gd name="T70" fmla="*/ 0 w 10"/>
                <a:gd name="T71" fmla="*/ 12 h 22"/>
                <a:gd name="T72" fmla="*/ 0 w 10"/>
                <a:gd name="T73" fmla="*/ 13 h 22"/>
                <a:gd name="T74" fmla="*/ 1 w 10"/>
                <a:gd name="T75" fmla="*/ 13 h 22"/>
                <a:gd name="T76" fmla="*/ 2 w 10"/>
                <a:gd name="T77" fmla="*/ 14 h 22"/>
                <a:gd name="T78" fmla="*/ 2 w 10"/>
                <a:gd name="T79" fmla="*/ 15 h 22"/>
                <a:gd name="T80" fmla="*/ 3 w 10"/>
                <a:gd name="T81" fmla="*/ 16 h 22"/>
                <a:gd name="T82" fmla="*/ 4 w 10"/>
                <a:gd name="T83" fmla="*/ 16 h 22"/>
                <a:gd name="T84" fmla="*/ 4 w 10"/>
                <a:gd name="T85" fmla="*/ 18 h 22"/>
                <a:gd name="T86" fmla="*/ 5 w 10"/>
                <a:gd name="T87" fmla="*/ 19 h 22"/>
                <a:gd name="T88" fmla="*/ 5 w 10"/>
                <a:gd name="T89" fmla="*/ 21 h 22"/>
                <a:gd name="T90" fmla="*/ 5 w 10"/>
                <a:gd name="T91" fmla="*/ 22 h 22"/>
                <a:gd name="T92" fmla="*/ 5 w 10"/>
                <a:gd name="T93" fmla="*/ 22 h 22"/>
                <a:gd name="T94" fmla="*/ 6 w 10"/>
                <a:gd name="T95" fmla="*/ 22 h 22"/>
                <a:gd name="T96" fmla="*/ 7 w 10"/>
                <a:gd name="T97" fmla="*/ 21 h 22"/>
                <a:gd name="T98" fmla="*/ 7 w 10"/>
                <a:gd name="T99" fmla="*/ 19 h 22"/>
                <a:gd name="T100" fmla="*/ 7 w 10"/>
                <a:gd name="T101" fmla="*/ 18 h 22"/>
                <a:gd name="T102" fmla="*/ 7 w 10"/>
                <a:gd name="T103" fmla="*/ 18 h 22"/>
                <a:gd name="T104" fmla="*/ 8 w 10"/>
                <a:gd name="T105" fmla="*/ 17 h 22"/>
                <a:gd name="T106" fmla="*/ 9 w 10"/>
                <a:gd name="T107" fmla="*/ 16 h 22"/>
                <a:gd name="T108" fmla="*/ 9 w 10"/>
                <a:gd name="T109" fmla="*/ 16 h 22"/>
                <a:gd name="T110" fmla="*/ 10 w 10"/>
                <a:gd name="T111" fmla="*/ 16 h 22"/>
                <a:gd name="T112" fmla="*/ 10 w 10"/>
                <a:gd name="T113" fmla="*/ 15 h 22"/>
                <a:gd name="T114" fmla="*/ 10 w 10"/>
                <a:gd name="T115" fmla="*/ 13 h 22"/>
                <a:gd name="T116" fmla="*/ 10 w 10"/>
                <a:gd name="T117" fmla="*/ 13 h 22"/>
                <a:gd name="T118" fmla="*/ 9 w 10"/>
                <a:gd name="T11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 h="22">
                  <a:moveTo>
                    <a:pt x="9" y="13"/>
                  </a:moveTo>
                  <a:cubicBezTo>
                    <a:pt x="9" y="13"/>
                    <a:pt x="9" y="13"/>
                    <a:pt x="9" y="12"/>
                  </a:cubicBezTo>
                  <a:cubicBezTo>
                    <a:pt x="9" y="12"/>
                    <a:pt x="9" y="12"/>
                    <a:pt x="9" y="12"/>
                  </a:cubicBezTo>
                  <a:cubicBezTo>
                    <a:pt x="8" y="12"/>
                    <a:pt x="8" y="12"/>
                    <a:pt x="8" y="12"/>
                  </a:cubicBezTo>
                  <a:cubicBezTo>
                    <a:pt x="8" y="12"/>
                    <a:pt x="8" y="12"/>
                    <a:pt x="8" y="12"/>
                  </a:cubicBezTo>
                  <a:cubicBezTo>
                    <a:pt x="7" y="12"/>
                    <a:pt x="7" y="12"/>
                    <a:pt x="7" y="11"/>
                  </a:cubicBezTo>
                  <a:cubicBezTo>
                    <a:pt x="7" y="11"/>
                    <a:pt x="7" y="11"/>
                    <a:pt x="6" y="11"/>
                  </a:cubicBezTo>
                  <a:cubicBezTo>
                    <a:pt x="6" y="11"/>
                    <a:pt x="6" y="10"/>
                    <a:pt x="6" y="10"/>
                  </a:cubicBezTo>
                  <a:cubicBezTo>
                    <a:pt x="6" y="10"/>
                    <a:pt x="6" y="9"/>
                    <a:pt x="7" y="9"/>
                  </a:cubicBezTo>
                  <a:cubicBezTo>
                    <a:pt x="7" y="9"/>
                    <a:pt x="7" y="9"/>
                    <a:pt x="7" y="9"/>
                  </a:cubicBezTo>
                  <a:cubicBezTo>
                    <a:pt x="8" y="9"/>
                    <a:pt x="8" y="8"/>
                    <a:pt x="8" y="8"/>
                  </a:cubicBezTo>
                  <a:cubicBezTo>
                    <a:pt x="8" y="8"/>
                    <a:pt x="8" y="8"/>
                    <a:pt x="9" y="7"/>
                  </a:cubicBezTo>
                  <a:cubicBezTo>
                    <a:pt x="9" y="7"/>
                    <a:pt x="9" y="7"/>
                    <a:pt x="9" y="6"/>
                  </a:cubicBezTo>
                  <a:cubicBezTo>
                    <a:pt x="9" y="6"/>
                    <a:pt x="8" y="6"/>
                    <a:pt x="8" y="6"/>
                  </a:cubicBezTo>
                  <a:cubicBezTo>
                    <a:pt x="8" y="5"/>
                    <a:pt x="8" y="6"/>
                    <a:pt x="8" y="5"/>
                  </a:cubicBezTo>
                  <a:cubicBezTo>
                    <a:pt x="7" y="5"/>
                    <a:pt x="7" y="5"/>
                    <a:pt x="7" y="5"/>
                  </a:cubicBezTo>
                  <a:cubicBezTo>
                    <a:pt x="7" y="4"/>
                    <a:pt x="7" y="4"/>
                    <a:pt x="8" y="3"/>
                  </a:cubicBezTo>
                  <a:cubicBezTo>
                    <a:pt x="8" y="3"/>
                    <a:pt x="8" y="3"/>
                    <a:pt x="8" y="2"/>
                  </a:cubicBezTo>
                  <a:cubicBezTo>
                    <a:pt x="8" y="2"/>
                    <a:pt x="9" y="2"/>
                    <a:pt x="8" y="2"/>
                  </a:cubicBezTo>
                  <a:cubicBezTo>
                    <a:pt x="8" y="2"/>
                    <a:pt x="8" y="2"/>
                    <a:pt x="8" y="2"/>
                  </a:cubicBezTo>
                  <a:cubicBezTo>
                    <a:pt x="7" y="3"/>
                    <a:pt x="7" y="3"/>
                    <a:pt x="7" y="3"/>
                  </a:cubicBezTo>
                  <a:cubicBezTo>
                    <a:pt x="7" y="2"/>
                    <a:pt x="7" y="2"/>
                    <a:pt x="7" y="2"/>
                  </a:cubicBezTo>
                  <a:cubicBezTo>
                    <a:pt x="6" y="2"/>
                    <a:pt x="6" y="2"/>
                    <a:pt x="6" y="2"/>
                  </a:cubicBezTo>
                  <a:cubicBezTo>
                    <a:pt x="6" y="1"/>
                    <a:pt x="6" y="1"/>
                    <a:pt x="5" y="1"/>
                  </a:cubicBezTo>
                  <a:cubicBezTo>
                    <a:pt x="5" y="1"/>
                    <a:pt x="5" y="0"/>
                    <a:pt x="4" y="1"/>
                  </a:cubicBezTo>
                  <a:cubicBezTo>
                    <a:pt x="4" y="1"/>
                    <a:pt x="4" y="1"/>
                    <a:pt x="3" y="1"/>
                  </a:cubicBezTo>
                  <a:cubicBezTo>
                    <a:pt x="3" y="1"/>
                    <a:pt x="3" y="2"/>
                    <a:pt x="3" y="2"/>
                  </a:cubicBezTo>
                  <a:cubicBezTo>
                    <a:pt x="2" y="2"/>
                    <a:pt x="2" y="2"/>
                    <a:pt x="2" y="2"/>
                  </a:cubicBezTo>
                  <a:cubicBezTo>
                    <a:pt x="2" y="3"/>
                    <a:pt x="2" y="3"/>
                    <a:pt x="2" y="3"/>
                  </a:cubicBezTo>
                  <a:cubicBezTo>
                    <a:pt x="2" y="4"/>
                    <a:pt x="2" y="4"/>
                    <a:pt x="2" y="4"/>
                  </a:cubicBezTo>
                  <a:cubicBezTo>
                    <a:pt x="2" y="5"/>
                    <a:pt x="1" y="5"/>
                    <a:pt x="1" y="5"/>
                  </a:cubicBezTo>
                  <a:cubicBezTo>
                    <a:pt x="1" y="6"/>
                    <a:pt x="2" y="6"/>
                    <a:pt x="2" y="7"/>
                  </a:cubicBezTo>
                  <a:cubicBezTo>
                    <a:pt x="2" y="7"/>
                    <a:pt x="2" y="8"/>
                    <a:pt x="2" y="8"/>
                  </a:cubicBezTo>
                  <a:cubicBezTo>
                    <a:pt x="2" y="9"/>
                    <a:pt x="2" y="9"/>
                    <a:pt x="1" y="10"/>
                  </a:cubicBezTo>
                  <a:cubicBezTo>
                    <a:pt x="1" y="10"/>
                    <a:pt x="0" y="10"/>
                    <a:pt x="0" y="11"/>
                  </a:cubicBezTo>
                  <a:cubicBezTo>
                    <a:pt x="0" y="11"/>
                    <a:pt x="0" y="11"/>
                    <a:pt x="0" y="12"/>
                  </a:cubicBezTo>
                  <a:cubicBezTo>
                    <a:pt x="0" y="12"/>
                    <a:pt x="0" y="13"/>
                    <a:pt x="0" y="13"/>
                  </a:cubicBezTo>
                  <a:cubicBezTo>
                    <a:pt x="1" y="13"/>
                    <a:pt x="1" y="13"/>
                    <a:pt x="1" y="13"/>
                  </a:cubicBezTo>
                  <a:cubicBezTo>
                    <a:pt x="2" y="14"/>
                    <a:pt x="2" y="14"/>
                    <a:pt x="2" y="14"/>
                  </a:cubicBezTo>
                  <a:cubicBezTo>
                    <a:pt x="2" y="15"/>
                    <a:pt x="2" y="15"/>
                    <a:pt x="2" y="15"/>
                  </a:cubicBezTo>
                  <a:cubicBezTo>
                    <a:pt x="2" y="16"/>
                    <a:pt x="2" y="16"/>
                    <a:pt x="3" y="16"/>
                  </a:cubicBezTo>
                  <a:cubicBezTo>
                    <a:pt x="3" y="16"/>
                    <a:pt x="3" y="16"/>
                    <a:pt x="4" y="16"/>
                  </a:cubicBezTo>
                  <a:cubicBezTo>
                    <a:pt x="4" y="17"/>
                    <a:pt x="4" y="17"/>
                    <a:pt x="4" y="18"/>
                  </a:cubicBezTo>
                  <a:cubicBezTo>
                    <a:pt x="4" y="18"/>
                    <a:pt x="4" y="19"/>
                    <a:pt x="5" y="19"/>
                  </a:cubicBezTo>
                  <a:cubicBezTo>
                    <a:pt x="5" y="20"/>
                    <a:pt x="5" y="20"/>
                    <a:pt x="5" y="21"/>
                  </a:cubicBezTo>
                  <a:cubicBezTo>
                    <a:pt x="5" y="21"/>
                    <a:pt x="5" y="21"/>
                    <a:pt x="5" y="22"/>
                  </a:cubicBezTo>
                  <a:cubicBezTo>
                    <a:pt x="5" y="22"/>
                    <a:pt x="5" y="22"/>
                    <a:pt x="5" y="22"/>
                  </a:cubicBezTo>
                  <a:cubicBezTo>
                    <a:pt x="6" y="22"/>
                    <a:pt x="6" y="22"/>
                    <a:pt x="6" y="22"/>
                  </a:cubicBezTo>
                  <a:cubicBezTo>
                    <a:pt x="6" y="21"/>
                    <a:pt x="7" y="21"/>
                    <a:pt x="7" y="21"/>
                  </a:cubicBezTo>
                  <a:cubicBezTo>
                    <a:pt x="7" y="20"/>
                    <a:pt x="7" y="20"/>
                    <a:pt x="7" y="19"/>
                  </a:cubicBezTo>
                  <a:cubicBezTo>
                    <a:pt x="7" y="19"/>
                    <a:pt x="6" y="18"/>
                    <a:pt x="7" y="18"/>
                  </a:cubicBezTo>
                  <a:cubicBezTo>
                    <a:pt x="7" y="18"/>
                    <a:pt x="7" y="18"/>
                    <a:pt x="7" y="18"/>
                  </a:cubicBezTo>
                  <a:cubicBezTo>
                    <a:pt x="8" y="17"/>
                    <a:pt x="8" y="17"/>
                    <a:pt x="8" y="17"/>
                  </a:cubicBezTo>
                  <a:cubicBezTo>
                    <a:pt x="8" y="16"/>
                    <a:pt x="8" y="16"/>
                    <a:pt x="9" y="16"/>
                  </a:cubicBezTo>
                  <a:cubicBezTo>
                    <a:pt x="9" y="16"/>
                    <a:pt x="9" y="16"/>
                    <a:pt x="9" y="16"/>
                  </a:cubicBezTo>
                  <a:cubicBezTo>
                    <a:pt x="10" y="16"/>
                    <a:pt x="10" y="16"/>
                    <a:pt x="10" y="16"/>
                  </a:cubicBezTo>
                  <a:cubicBezTo>
                    <a:pt x="10" y="15"/>
                    <a:pt x="10" y="15"/>
                    <a:pt x="10" y="15"/>
                  </a:cubicBezTo>
                  <a:cubicBezTo>
                    <a:pt x="10" y="14"/>
                    <a:pt x="10" y="14"/>
                    <a:pt x="10" y="13"/>
                  </a:cubicBezTo>
                  <a:cubicBezTo>
                    <a:pt x="10" y="13"/>
                    <a:pt x="10" y="13"/>
                    <a:pt x="10" y="13"/>
                  </a:cubicBezTo>
                  <a:cubicBezTo>
                    <a:pt x="10" y="13"/>
                    <a:pt x="10" y="13"/>
                    <a:pt x="9" y="13"/>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54" name="Freeform 349"/>
            <p:cNvSpPr>
              <a:spLocks/>
            </p:cNvSpPr>
            <p:nvPr/>
          </p:nvSpPr>
          <p:spPr bwMode="auto">
            <a:xfrm>
              <a:off x="5554664" y="2276476"/>
              <a:ext cx="20638" cy="42863"/>
            </a:xfrm>
            <a:custGeom>
              <a:avLst/>
              <a:gdLst>
                <a:gd name="T0" fmla="*/ 2 w 2"/>
                <a:gd name="T1" fmla="*/ 1 h 4"/>
                <a:gd name="T2" fmla="*/ 1 w 2"/>
                <a:gd name="T3" fmla="*/ 0 h 4"/>
                <a:gd name="T4" fmla="*/ 1 w 2"/>
                <a:gd name="T5" fmla="*/ 0 h 4"/>
                <a:gd name="T6" fmla="*/ 0 w 2"/>
                <a:gd name="T7" fmla="*/ 1 h 4"/>
                <a:gd name="T8" fmla="*/ 0 w 2"/>
                <a:gd name="T9" fmla="*/ 2 h 4"/>
                <a:gd name="T10" fmla="*/ 1 w 2"/>
                <a:gd name="T11" fmla="*/ 2 h 4"/>
                <a:gd name="T12" fmla="*/ 0 w 2"/>
                <a:gd name="T13" fmla="*/ 3 h 4"/>
                <a:gd name="T14" fmla="*/ 2 w 2"/>
                <a:gd name="T15" fmla="*/ 4 h 4"/>
                <a:gd name="T16" fmla="*/ 2 w 2"/>
                <a:gd name="T17" fmla="*/ 3 h 4"/>
                <a:gd name="T18" fmla="*/ 2 w 2"/>
                <a:gd name="T19" fmla="*/ 2 h 4"/>
                <a:gd name="T20" fmla="*/ 2 w 2"/>
                <a:gd name="T21" fmla="*/ 2 h 4"/>
                <a:gd name="T22" fmla="*/ 2 w 2"/>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2" y="1"/>
                  </a:moveTo>
                  <a:cubicBezTo>
                    <a:pt x="2" y="0"/>
                    <a:pt x="2" y="0"/>
                    <a:pt x="1" y="0"/>
                  </a:cubicBezTo>
                  <a:cubicBezTo>
                    <a:pt x="1" y="0"/>
                    <a:pt x="1" y="0"/>
                    <a:pt x="1" y="0"/>
                  </a:cubicBezTo>
                  <a:cubicBezTo>
                    <a:pt x="0" y="0"/>
                    <a:pt x="0" y="0"/>
                    <a:pt x="0" y="1"/>
                  </a:cubicBezTo>
                  <a:cubicBezTo>
                    <a:pt x="0" y="1"/>
                    <a:pt x="0" y="1"/>
                    <a:pt x="0" y="2"/>
                  </a:cubicBezTo>
                  <a:cubicBezTo>
                    <a:pt x="0" y="2"/>
                    <a:pt x="1" y="2"/>
                    <a:pt x="1" y="2"/>
                  </a:cubicBezTo>
                  <a:cubicBezTo>
                    <a:pt x="1" y="3"/>
                    <a:pt x="1" y="3"/>
                    <a:pt x="0" y="3"/>
                  </a:cubicBezTo>
                  <a:cubicBezTo>
                    <a:pt x="2" y="4"/>
                    <a:pt x="2" y="4"/>
                    <a:pt x="2" y="4"/>
                  </a:cubicBezTo>
                  <a:cubicBezTo>
                    <a:pt x="2" y="3"/>
                    <a:pt x="2" y="3"/>
                    <a:pt x="2" y="3"/>
                  </a:cubicBezTo>
                  <a:cubicBezTo>
                    <a:pt x="2" y="3"/>
                    <a:pt x="2" y="3"/>
                    <a:pt x="2" y="2"/>
                  </a:cubicBezTo>
                  <a:cubicBezTo>
                    <a:pt x="2" y="2"/>
                    <a:pt x="2" y="2"/>
                    <a:pt x="2" y="2"/>
                  </a:cubicBezTo>
                  <a:cubicBezTo>
                    <a:pt x="2" y="1"/>
                    <a:pt x="2"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55" name="Freeform 350"/>
            <p:cNvSpPr>
              <a:spLocks/>
            </p:cNvSpPr>
            <p:nvPr/>
          </p:nvSpPr>
          <p:spPr bwMode="auto">
            <a:xfrm>
              <a:off x="4452939" y="3011489"/>
              <a:ext cx="53975" cy="42863"/>
            </a:xfrm>
            <a:custGeom>
              <a:avLst/>
              <a:gdLst>
                <a:gd name="T0" fmla="*/ 4 w 5"/>
                <a:gd name="T1" fmla="*/ 0 h 4"/>
                <a:gd name="T2" fmla="*/ 2 w 5"/>
                <a:gd name="T3" fmla="*/ 0 h 4"/>
                <a:gd name="T4" fmla="*/ 1 w 5"/>
                <a:gd name="T5" fmla="*/ 0 h 4"/>
                <a:gd name="T6" fmla="*/ 1 w 5"/>
                <a:gd name="T7" fmla="*/ 0 h 4"/>
                <a:gd name="T8" fmla="*/ 1 w 5"/>
                <a:gd name="T9" fmla="*/ 2 h 4"/>
                <a:gd name="T10" fmla="*/ 0 w 5"/>
                <a:gd name="T11" fmla="*/ 3 h 4"/>
                <a:gd name="T12" fmla="*/ 0 w 5"/>
                <a:gd name="T13" fmla="*/ 4 h 4"/>
                <a:gd name="T14" fmla="*/ 1 w 5"/>
                <a:gd name="T15" fmla="*/ 4 h 4"/>
                <a:gd name="T16" fmla="*/ 2 w 5"/>
                <a:gd name="T17" fmla="*/ 3 h 4"/>
                <a:gd name="T18" fmla="*/ 3 w 5"/>
                <a:gd name="T19" fmla="*/ 3 h 4"/>
                <a:gd name="T20" fmla="*/ 4 w 5"/>
                <a:gd name="T21" fmla="*/ 3 h 4"/>
                <a:gd name="T22" fmla="*/ 5 w 5"/>
                <a:gd name="T23" fmla="*/ 3 h 4"/>
                <a:gd name="T24" fmla="*/ 5 w 5"/>
                <a:gd name="T25" fmla="*/ 1 h 4"/>
                <a:gd name="T26" fmla="*/ 5 w 5"/>
                <a:gd name="T27" fmla="*/ 0 h 4"/>
                <a:gd name="T28" fmla="*/ 5 w 5"/>
                <a:gd name="T29" fmla="*/ 0 h 4"/>
                <a:gd name="T30" fmla="*/ 4 w 5"/>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4">
                  <a:moveTo>
                    <a:pt x="4" y="0"/>
                  </a:moveTo>
                  <a:cubicBezTo>
                    <a:pt x="3" y="0"/>
                    <a:pt x="3" y="0"/>
                    <a:pt x="2" y="0"/>
                  </a:cubicBezTo>
                  <a:cubicBezTo>
                    <a:pt x="2" y="0"/>
                    <a:pt x="2" y="0"/>
                    <a:pt x="1" y="0"/>
                  </a:cubicBezTo>
                  <a:cubicBezTo>
                    <a:pt x="1" y="0"/>
                    <a:pt x="1" y="0"/>
                    <a:pt x="1" y="0"/>
                  </a:cubicBezTo>
                  <a:cubicBezTo>
                    <a:pt x="1" y="1"/>
                    <a:pt x="1" y="1"/>
                    <a:pt x="1" y="2"/>
                  </a:cubicBezTo>
                  <a:cubicBezTo>
                    <a:pt x="0" y="2"/>
                    <a:pt x="0" y="3"/>
                    <a:pt x="0" y="3"/>
                  </a:cubicBezTo>
                  <a:cubicBezTo>
                    <a:pt x="0" y="4"/>
                    <a:pt x="0" y="4"/>
                    <a:pt x="0" y="4"/>
                  </a:cubicBezTo>
                  <a:cubicBezTo>
                    <a:pt x="1" y="4"/>
                    <a:pt x="1" y="4"/>
                    <a:pt x="1" y="4"/>
                  </a:cubicBezTo>
                  <a:cubicBezTo>
                    <a:pt x="1" y="3"/>
                    <a:pt x="2" y="3"/>
                    <a:pt x="2" y="3"/>
                  </a:cubicBezTo>
                  <a:cubicBezTo>
                    <a:pt x="3" y="3"/>
                    <a:pt x="3" y="3"/>
                    <a:pt x="3" y="3"/>
                  </a:cubicBezTo>
                  <a:cubicBezTo>
                    <a:pt x="4" y="3"/>
                    <a:pt x="4" y="3"/>
                    <a:pt x="4" y="3"/>
                  </a:cubicBezTo>
                  <a:cubicBezTo>
                    <a:pt x="5" y="3"/>
                    <a:pt x="4" y="3"/>
                    <a:pt x="5" y="3"/>
                  </a:cubicBezTo>
                  <a:cubicBezTo>
                    <a:pt x="5" y="2"/>
                    <a:pt x="5" y="2"/>
                    <a:pt x="5" y="1"/>
                  </a:cubicBezTo>
                  <a:cubicBezTo>
                    <a:pt x="5" y="1"/>
                    <a:pt x="5" y="1"/>
                    <a:pt x="5" y="0"/>
                  </a:cubicBezTo>
                  <a:cubicBezTo>
                    <a:pt x="5" y="0"/>
                    <a:pt x="5" y="0"/>
                    <a:pt x="5" y="0"/>
                  </a:cubicBezTo>
                  <a:cubicBezTo>
                    <a:pt x="4" y="0"/>
                    <a:pt x="4" y="0"/>
                    <a:pt x="4"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56" name="Freeform 351"/>
            <p:cNvSpPr>
              <a:spLocks/>
            </p:cNvSpPr>
            <p:nvPr/>
          </p:nvSpPr>
          <p:spPr bwMode="auto">
            <a:xfrm>
              <a:off x="3740151" y="2643189"/>
              <a:ext cx="87313" cy="33338"/>
            </a:xfrm>
            <a:custGeom>
              <a:avLst/>
              <a:gdLst>
                <a:gd name="T0" fmla="*/ 7 w 8"/>
                <a:gd name="T1" fmla="*/ 1 h 3"/>
                <a:gd name="T2" fmla="*/ 6 w 8"/>
                <a:gd name="T3" fmla="*/ 1 h 3"/>
                <a:gd name="T4" fmla="*/ 5 w 8"/>
                <a:gd name="T5" fmla="*/ 1 h 3"/>
                <a:gd name="T6" fmla="*/ 4 w 8"/>
                <a:gd name="T7" fmla="*/ 1 h 3"/>
                <a:gd name="T8" fmla="*/ 3 w 8"/>
                <a:gd name="T9" fmla="*/ 1 h 3"/>
                <a:gd name="T10" fmla="*/ 2 w 8"/>
                <a:gd name="T11" fmla="*/ 1 h 3"/>
                <a:gd name="T12" fmla="*/ 0 w 8"/>
                <a:gd name="T13" fmla="*/ 1 h 3"/>
                <a:gd name="T14" fmla="*/ 0 w 8"/>
                <a:gd name="T15" fmla="*/ 1 h 3"/>
                <a:gd name="T16" fmla="*/ 0 w 8"/>
                <a:gd name="T17" fmla="*/ 3 h 3"/>
                <a:gd name="T18" fmla="*/ 1 w 8"/>
                <a:gd name="T19" fmla="*/ 2 h 3"/>
                <a:gd name="T20" fmla="*/ 2 w 8"/>
                <a:gd name="T21" fmla="*/ 2 h 3"/>
                <a:gd name="T22" fmla="*/ 3 w 8"/>
                <a:gd name="T23" fmla="*/ 2 h 3"/>
                <a:gd name="T24" fmla="*/ 3 w 8"/>
                <a:gd name="T25" fmla="*/ 2 h 3"/>
                <a:gd name="T26" fmla="*/ 4 w 8"/>
                <a:gd name="T27" fmla="*/ 2 h 3"/>
                <a:gd name="T28" fmla="*/ 5 w 8"/>
                <a:gd name="T29" fmla="*/ 2 h 3"/>
                <a:gd name="T30" fmla="*/ 5 w 8"/>
                <a:gd name="T31" fmla="*/ 2 h 3"/>
                <a:gd name="T32" fmla="*/ 6 w 8"/>
                <a:gd name="T33" fmla="*/ 2 h 3"/>
                <a:gd name="T34" fmla="*/ 7 w 8"/>
                <a:gd name="T35" fmla="*/ 2 h 3"/>
                <a:gd name="T36" fmla="*/ 8 w 8"/>
                <a:gd name="T37" fmla="*/ 2 h 3"/>
                <a:gd name="T38" fmla="*/ 7 w 8"/>
                <a:gd name="T3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3">
                  <a:moveTo>
                    <a:pt x="7" y="1"/>
                  </a:moveTo>
                  <a:cubicBezTo>
                    <a:pt x="7" y="1"/>
                    <a:pt x="7" y="1"/>
                    <a:pt x="6" y="1"/>
                  </a:cubicBezTo>
                  <a:cubicBezTo>
                    <a:pt x="6" y="1"/>
                    <a:pt x="6" y="1"/>
                    <a:pt x="5" y="1"/>
                  </a:cubicBezTo>
                  <a:cubicBezTo>
                    <a:pt x="5" y="0"/>
                    <a:pt x="5" y="0"/>
                    <a:pt x="4" y="1"/>
                  </a:cubicBezTo>
                  <a:cubicBezTo>
                    <a:pt x="4" y="1"/>
                    <a:pt x="4" y="1"/>
                    <a:pt x="3" y="1"/>
                  </a:cubicBezTo>
                  <a:cubicBezTo>
                    <a:pt x="3" y="1"/>
                    <a:pt x="2" y="1"/>
                    <a:pt x="2" y="1"/>
                  </a:cubicBezTo>
                  <a:cubicBezTo>
                    <a:pt x="1" y="1"/>
                    <a:pt x="1" y="1"/>
                    <a:pt x="0" y="1"/>
                  </a:cubicBezTo>
                  <a:cubicBezTo>
                    <a:pt x="0" y="1"/>
                    <a:pt x="0" y="1"/>
                    <a:pt x="0" y="1"/>
                  </a:cubicBezTo>
                  <a:cubicBezTo>
                    <a:pt x="0" y="2"/>
                    <a:pt x="0" y="2"/>
                    <a:pt x="0" y="3"/>
                  </a:cubicBezTo>
                  <a:cubicBezTo>
                    <a:pt x="1" y="2"/>
                    <a:pt x="1" y="2"/>
                    <a:pt x="1" y="2"/>
                  </a:cubicBezTo>
                  <a:cubicBezTo>
                    <a:pt x="2" y="2"/>
                    <a:pt x="2" y="2"/>
                    <a:pt x="2" y="2"/>
                  </a:cubicBezTo>
                  <a:cubicBezTo>
                    <a:pt x="2" y="2"/>
                    <a:pt x="3" y="3"/>
                    <a:pt x="3" y="2"/>
                  </a:cubicBezTo>
                  <a:cubicBezTo>
                    <a:pt x="3" y="2"/>
                    <a:pt x="3" y="2"/>
                    <a:pt x="3" y="2"/>
                  </a:cubicBezTo>
                  <a:cubicBezTo>
                    <a:pt x="4" y="2"/>
                    <a:pt x="4" y="2"/>
                    <a:pt x="4" y="2"/>
                  </a:cubicBezTo>
                  <a:cubicBezTo>
                    <a:pt x="4" y="2"/>
                    <a:pt x="4" y="2"/>
                    <a:pt x="5" y="2"/>
                  </a:cubicBezTo>
                  <a:cubicBezTo>
                    <a:pt x="5" y="1"/>
                    <a:pt x="5" y="1"/>
                    <a:pt x="5" y="2"/>
                  </a:cubicBezTo>
                  <a:cubicBezTo>
                    <a:pt x="6" y="2"/>
                    <a:pt x="6" y="2"/>
                    <a:pt x="6" y="2"/>
                  </a:cubicBezTo>
                  <a:cubicBezTo>
                    <a:pt x="6" y="2"/>
                    <a:pt x="7" y="2"/>
                    <a:pt x="7" y="2"/>
                  </a:cubicBezTo>
                  <a:cubicBezTo>
                    <a:pt x="7" y="2"/>
                    <a:pt x="8" y="2"/>
                    <a:pt x="8" y="2"/>
                  </a:cubicBezTo>
                  <a:cubicBezTo>
                    <a:pt x="8" y="1"/>
                    <a:pt x="8" y="1"/>
                    <a:pt x="7"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57" name="Freeform 352"/>
            <p:cNvSpPr>
              <a:spLocks/>
            </p:cNvSpPr>
            <p:nvPr/>
          </p:nvSpPr>
          <p:spPr bwMode="auto">
            <a:xfrm>
              <a:off x="3827464" y="2795589"/>
              <a:ext cx="9525"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58" name="Freeform 353"/>
            <p:cNvSpPr>
              <a:spLocks/>
            </p:cNvSpPr>
            <p:nvPr/>
          </p:nvSpPr>
          <p:spPr bwMode="auto">
            <a:xfrm>
              <a:off x="3881439" y="28702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59" name="Freeform 354"/>
            <p:cNvSpPr>
              <a:spLocks/>
            </p:cNvSpPr>
            <p:nvPr/>
          </p:nvSpPr>
          <p:spPr bwMode="auto">
            <a:xfrm>
              <a:off x="3827464" y="2773364"/>
              <a:ext cx="85725" cy="96838"/>
            </a:xfrm>
            <a:custGeom>
              <a:avLst/>
              <a:gdLst>
                <a:gd name="T0" fmla="*/ 8 w 8"/>
                <a:gd name="T1" fmla="*/ 3 h 9"/>
                <a:gd name="T2" fmla="*/ 8 w 8"/>
                <a:gd name="T3" fmla="*/ 3 h 9"/>
                <a:gd name="T4" fmla="*/ 7 w 8"/>
                <a:gd name="T5" fmla="*/ 2 h 9"/>
                <a:gd name="T6" fmla="*/ 7 w 8"/>
                <a:gd name="T7" fmla="*/ 1 h 9"/>
                <a:gd name="T8" fmla="*/ 6 w 8"/>
                <a:gd name="T9" fmla="*/ 0 h 9"/>
                <a:gd name="T10" fmla="*/ 5 w 8"/>
                <a:gd name="T11" fmla="*/ 0 h 9"/>
                <a:gd name="T12" fmla="*/ 4 w 8"/>
                <a:gd name="T13" fmla="*/ 0 h 9"/>
                <a:gd name="T14" fmla="*/ 3 w 8"/>
                <a:gd name="T15" fmla="*/ 0 h 9"/>
                <a:gd name="T16" fmla="*/ 2 w 8"/>
                <a:gd name="T17" fmla="*/ 1 h 9"/>
                <a:gd name="T18" fmla="*/ 2 w 8"/>
                <a:gd name="T19" fmla="*/ 2 h 9"/>
                <a:gd name="T20" fmla="*/ 1 w 8"/>
                <a:gd name="T21" fmla="*/ 2 h 9"/>
                <a:gd name="T22" fmla="*/ 0 w 8"/>
                <a:gd name="T23" fmla="*/ 3 h 9"/>
                <a:gd name="T24" fmla="*/ 1 w 8"/>
                <a:gd name="T25" fmla="*/ 4 h 9"/>
                <a:gd name="T26" fmla="*/ 1 w 8"/>
                <a:gd name="T27" fmla="*/ 5 h 9"/>
                <a:gd name="T28" fmla="*/ 2 w 8"/>
                <a:gd name="T29" fmla="*/ 6 h 9"/>
                <a:gd name="T30" fmla="*/ 3 w 8"/>
                <a:gd name="T31" fmla="*/ 6 h 9"/>
                <a:gd name="T32" fmla="*/ 3 w 8"/>
                <a:gd name="T33" fmla="*/ 7 h 9"/>
                <a:gd name="T34" fmla="*/ 4 w 8"/>
                <a:gd name="T35" fmla="*/ 8 h 9"/>
                <a:gd name="T36" fmla="*/ 5 w 8"/>
                <a:gd name="T37" fmla="*/ 8 h 9"/>
                <a:gd name="T38" fmla="*/ 5 w 8"/>
                <a:gd name="T39" fmla="*/ 9 h 9"/>
                <a:gd name="T40" fmla="*/ 6 w 8"/>
                <a:gd name="T41" fmla="*/ 8 h 9"/>
                <a:gd name="T42" fmla="*/ 6 w 8"/>
                <a:gd name="T43" fmla="*/ 7 h 9"/>
                <a:gd name="T44" fmla="*/ 7 w 8"/>
                <a:gd name="T45" fmla="*/ 6 h 9"/>
                <a:gd name="T46" fmla="*/ 8 w 8"/>
                <a:gd name="T47" fmla="*/ 5 h 9"/>
                <a:gd name="T48" fmla="*/ 8 w 8"/>
                <a:gd name="T49" fmla="*/ 4 h 9"/>
                <a:gd name="T50" fmla="*/ 8 w 8"/>
                <a:gd name="T51" fmla="*/ 4 h 9"/>
                <a:gd name="T52" fmla="*/ 7 w 8"/>
                <a:gd name="T53" fmla="*/ 4 h 9"/>
                <a:gd name="T54" fmla="*/ 8 w 8"/>
                <a:gd name="T5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9">
                  <a:moveTo>
                    <a:pt x="8" y="3"/>
                  </a:moveTo>
                  <a:cubicBezTo>
                    <a:pt x="8" y="3"/>
                    <a:pt x="8" y="3"/>
                    <a:pt x="8" y="3"/>
                  </a:cubicBezTo>
                  <a:cubicBezTo>
                    <a:pt x="8" y="2"/>
                    <a:pt x="7" y="2"/>
                    <a:pt x="7" y="2"/>
                  </a:cubicBezTo>
                  <a:cubicBezTo>
                    <a:pt x="7" y="1"/>
                    <a:pt x="7" y="1"/>
                    <a:pt x="7" y="1"/>
                  </a:cubicBezTo>
                  <a:cubicBezTo>
                    <a:pt x="7" y="0"/>
                    <a:pt x="7" y="0"/>
                    <a:pt x="6" y="0"/>
                  </a:cubicBezTo>
                  <a:cubicBezTo>
                    <a:pt x="6" y="0"/>
                    <a:pt x="6" y="0"/>
                    <a:pt x="5" y="0"/>
                  </a:cubicBezTo>
                  <a:cubicBezTo>
                    <a:pt x="5" y="0"/>
                    <a:pt x="5" y="0"/>
                    <a:pt x="4" y="0"/>
                  </a:cubicBezTo>
                  <a:cubicBezTo>
                    <a:pt x="4" y="0"/>
                    <a:pt x="4" y="0"/>
                    <a:pt x="3" y="0"/>
                  </a:cubicBezTo>
                  <a:cubicBezTo>
                    <a:pt x="3" y="0"/>
                    <a:pt x="3" y="1"/>
                    <a:pt x="2" y="1"/>
                  </a:cubicBezTo>
                  <a:cubicBezTo>
                    <a:pt x="2" y="2"/>
                    <a:pt x="2" y="2"/>
                    <a:pt x="2" y="2"/>
                  </a:cubicBezTo>
                  <a:cubicBezTo>
                    <a:pt x="1" y="2"/>
                    <a:pt x="1" y="2"/>
                    <a:pt x="1" y="2"/>
                  </a:cubicBezTo>
                  <a:cubicBezTo>
                    <a:pt x="1" y="2"/>
                    <a:pt x="0" y="3"/>
                    <a:pt x="0" y="3"/>
                  </a:cubicBezTo>
                  <a:cubicBezTo>
                    <a:pt x="0" y="3"/>
                    <a:pt x="0" y="4"/>
                    <a:pt x="1" y="4"/>
                  </a:cubicBezTo>
                  <a:cubicBezTo>
                    <a:pt x="1" y="4"/>
                    <a:pt x="1" y="5"/>
                    <a:pt x="1" y="5"/>
                  </a:cubicBezTo>
                  <a:cubicBezTo>
                    <a:pt x="2" y="5"/>
                    <a:pt x="2" y="5"/>
                    <a:pt x="2" y="6"/>
                  </a:cubicBezTo>
                  <a:cubicBezTo>
                    <a:pt x="2" y="6"/>
                    <a:pt x="3" y="6"/>
                    <a:pt x="3" y="6"/>
                  </a:cubicBezTo>
                  <a:cubicBezTo>
                    <a:pt x="3" y="7"/>
                    <a:pt x="3" y="7"/>
                    <a:pt x="3" y="7"/>
                  </a:cubicBezTo>
                  <a:cubicBezTo>
                    <a:pt x="4" y="7"/>
                    <a:pt x="4" y="7"/>
                    <a:pt x="4" y="8"/>
                  </a:cubicBezTo>
                  <a:cubicBezTo>
                    <a:pt x="5" y="8"/>
                    <a:pt x="4" y="8"/>
                    <a:pt x="5" y="8"/>
                  </a:cubicBezTo>
                  <a:cubicBezTo>
                    <a:pt x="5" y="9"/>
                    <a:pt x="5" y="9"/>
                    <a:pt x="5" y="9"/>
                  </a:cubicBezTo>
                  <a:cubicBezTo>
                    <a:pt x="5" y="8"/>
                    <a:pt x="5" y="8"/>
                    <a:pt x="6" y="8"/>
                  </a:cubicBezTo>
                  <a:cubicBezTo>
                    <a:pt x="6" y="7"/>
                    <a:pt x="6" y="7"/>
                    <a:pt x="6" y="7"/>
                  </a:cubicBezTo>
                  <a:cubicBezTo>
                    <a:pt x="7" y="6"/>
                    <a:pt x="7" y="6"/>
                    <a:pt x="7" y="6"/>
                  </a:cubicBezTo>
                  <a:cubicBezTo>
                    <a:pt x="7" y="6"/>
                    <a:pt x="7" y="6"/>
                    <a:pt x="8" y="5"/>
                  </a:cubicBezTo>
                  <a:cubicBezTo>
                    <a:pt x="8" y="5"/>
                    <a:pt x="8" y="5"/>
                    <a:pt x="8" y="4"/>
                  </a:cubicBezTo>
                  <a:cubicBezTo>
                    <a:pt x="8" y="4"/>
                    <a:pt x="8" y="4"/>
                    <a:pt x="8" y="4"/>
                  </a:cubicBezTo>
                  <a:cubicBezTo>
                    <a:pt x="7" y="4"/>
                    <a:pt x="7" y="4"/>
                    <a:pt x="7" y="4"/>
                  </a:cubicBezTo>
                  <a:cubicBezTo>
                    <a:pt x="7" y="3"/>
                    <a:pt x="8" y="3"/>
                    <a:pt x="8"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60" name="Freeform 355"/>
            <p:cNvSpPr>
              <a:spLocks/>
            </p:cNvSpPr>
            <p:nvPr/>
          </p:nvSpPr>
          <p:spPr bwMode="auto">
            <a:xfrm>
              <a:off x="4214814" y="2740026"/>
              <a:ext cx="33338" cy="152400"/>
            </a:xfrm>
            <a:custGeom>
              <a:avLst/>
              <a:gdLst>
                <a:gd name="T0" fmla="*/ 3 w 3"/>
                <a:gd name="T1" fmla="*/ 10 h 14"/>
                <a:gd name="T2" fmla="*/ 3 w 3"/>
                <a:gd name="T3" fmla="*/ 8 h 14"/>
                <a:gd name="T4" fmla="*/ 3 w 3"/>
                <a:gd name="T5" fmla="*/ 6 h 14"/>
                <a:gd name="T6" fmla="*/ 3 w 3"/>
                <a:gd name="T7" fmla="*/ 5 h 14"/>
                <a:gd name="T8" fmla="*/ 3 w 3"/>
                <a:gd name="T9" fmla="*/ 3 h 14"/>
                <a:gd name="T10" fmla="*/ 2 w 3"/>
                <a:gd name="T11" fmla="*/ 2 h 14"/>
                <a:gd name="T12" fmla="*/ 1 w 3"/>
                <a:gd name="T13" fmla="*/ 1 h 14"/>
                <a:gd name="T14" fmla="*/ 1 w 3"/>
                <a:gd name="T15" fmla="*/ 0 h 14"/>
                <a:gd name="T16" fmla="*/ 1 w 3"/>
                <a:gd name="T17" fmla="*/ 0 h 14"/>
                <a:gd name="T18" fmla="*/ 0 w 3"/>
                <a:gd name="T19" fmla="*/ 0 h 14"/>
                <a:gd name="T20" fmla="*/ 0 w 3"/>
                <a:gd name="T21" fmla="*/ 0 h 14"/>
                <a:gd name="T22" fmla="*/ 0 w 3"/>
                <a:gd name="T23" fmla="*/ 1 h 14"/>
                <a:gd name="T24" fmla="*/ 0 w 3"/>
                <a:gd name="T25" fmla="*/ 2 h 14"/>
                <a:gd name="T26" fmla="*/ 0 w 3"/>
                <a:gd name="T27" fmla="*/ 4 h 14"/>
                <a:gd name="T28" fmla="*/ 0 w 3"/>
                <a:gd name="T29" fmla="*/ 5 h 14"/>
                <a:gd name="T30" fmla="*/ 1 w 3"/>
                <a:gd name="T31" fmla="*/ 7 h 14"/>
                <a:gd name="T32" fmla="*/ 1 w 3"/>
                <a:gd name="T33" fmla="*/ 9 h 14"/>
                <a:gd name="T34" fmla="*/ 1 w 3"/>
                <a:gd name="T35" fmla="*/ 10 h 14"/>
                <a:gd name="T36" fmla="*/ 1 w 3"/>
                <a:gd name="T37" fmla="*/ 11 h 14"/>
                <a:gd name="T38" fmla="*/ 1 w 3"/>
                <a:gd name="T39" fmla="*/ 13 h 14"/>
                <a:gd name="T40" fmla="*/ 1 w 3"/>
                <a:gd name="T41" fmla="*/ 14 h 14"/>
                <a:gd name="T42" fmla="*/ 1 w 3"/>
                <a:gd name="T43" fmla="*/ 14 h 14"/>
                <a:gd name="T44" fmla="*/ 2 w 3"/>
                <a:gd name="T45" fmla="*/ 14 h 14"/>
                <a:gd name="T46" fmla="*/ 3 w 3"/>
                <a:gd name="T47" fmla="*/ 13 h 14"/>
                <a:gd name="T48" fmla="*/ 3 w 3"/>
                <a:gd name="T49" fmla="*/ 13 h 14"/>
                <a:gd name="T50" fmla="*/ 3 w 3"/>
                <a:gd name="T51" fmla="*/ 12 h 14"/>
                <a:gd name="T52" fmla="*/ 3 w 3"/>
                <a:gd name="T5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 h="14">
                  <a:moveTo>
                    <a:pt x="3" y="10"/>
                  </a:moveTo>
                  <a:cubicBezTo>
                    <a:pt x="3" y="9"/>
                    <a:pt x="3" y="9"/>
                    <a:pt x="3" y="8"/>
                  </a:cubicBezTo>
                  <a:cubicBezTo>
                    <a:pt x="3" y="7"/>
                    <a:pt x="3" y="7"/>
                    <a:pt x="3" y="6"/>
                  </a:cubicBezTo>
                  <a:cubicBezTo>
                    <a:pt x="3" y="5"/>
                    <a:pt x="3" y="5"/>
                    <a:pt x="3" y="5"/>
                  </a:cubicBezTo>
                  <a:cubicBezTo>
                    <a:pt x="2" y="4"/>
                    <a:pt x="3" y="4"/>
                    <a:pt x="3" y="3"/>
                  </a:cubicBezTo>
                  <a:cubicBezTo>
                    <a:pt x="3" y="3"/>
                    <a:pt x="2" y="3"/>
                    <a:pt x="2" y="2"/>
                  </a:cubicBezTo>
                  <a:cubicBezTo>
                    <a:pt x="2" y="2"/>
                    <a:pt x="2" y="2"/>
                    <a:pt x="1" y="1"/>
                  </a:cubicBezTo>
                  <a:cubicBezTo>
                    <a:pt x="1" y="1"/>
                    <a:pt x="1" y="1"/>
                    <a:pt x="1" y="0"/>
                  </a:cubicBezTo>
                  <a:cubicBezTo>
                    <a:pt x="1" y="0"/>
                    <a:pt x="1" y="0"/>
                    <a:pt x="1" y="0"/>
                  </a:cubicBezTo>
                  <a:cubicBezTo>
                    <a:pt x="0" y="0"/>
                    <a:pt x="0" y="0"/>
                    <a:pt x="0" y="0"/>
                  </a:cubicBezTo>
                  <a:cubicBezTo>
                    <a:pt x="0" y="0"/>
                    <a:pt x="0" y="0"/>
                    <a:pt x="0" y="0"/>
                  </a:cubicBezTo>
                  <a:cubicBezTo>
                    <a:pt x="0" y="0"/>
                    <a:pt x="0" y="1"/>
                    <a:pt x="0" y="1"/>
                  </a:cubicBezTo>
                  <a:cubicBezTo>
                    <a:pt x="0" y="2"/>
                    <a:pt x="0" y="2"/>
                    <a:pt x="0" y="2"/>
                  </a:cubicBezTo>
                  <a:cubicBezTo>
                    <a:pt x="0" y="3"/>
                    <a:pt x="0" y="3"/>
                    <a:pt x="0" y="4"/>
                  </a:cubicBezTo>
                  <a:cubicBezTo>
                    <a:pt x="0" y="4"/>
                    <a:pt x="0" y="5"/>
                    <a:pt x="0" y="5"/>
                  </a:cubicBezTo>
                  <a:cubicBezTo>
                    <a:pt x="0" y="6"/>
                    <a:pt x="1" y="6"/>
                    <a:pt x="1" y="7"/>
                  </a:cubicBezTo>
                  <a:cubicBezTo>
                    <a:pt x="1" y="8"/>
                    <a:pt x="1" y="8"/>
                    <a:pt x="1" y="9"/>
                  </a:cubicBezTo>
                  <a:cubicBezTo>
                    <a:pt x="1" y="9"/>
                    <a:pt x="1" y="9"/>
                    <a:pt x="1" y="10"/>
                  </a:cubicBezTo>
                  <a:cubicBezTo>
                    <a:pt x="1" y="10"/>
                    <a:pt x="0" y="11"/>
                    <a:pt x="1" y="11"/>
                  </a:cubicBezTo>
                  <a:cubicBezTo>
                    <a:pt x="1" y="12"/>
                    <a:pt x="1" y="12"/>
                    <a:pt x="1" y="13"/>
                  </a:cubicBezTo>
                  <a:cubicBezTo>
                    <a:pt x="1" y="13"/>
                    <a:pt x="1" y="13"/>
                    <a:pt x="1" y="14"/>
                  </a:cubicBezTo>
                  <a:cubicBezTo>
                    <a:pt x="1" y="14"/>
                    <a:pt x="1" y="14"/>
                    <a:pt x="1" y="14"/>
                  </a:cubicBezTo>
                  <a:cubicBezTo>
                    <a:pt x="2" y="13"/>
                    <a:pt x="2" y="14"/>
                    <a:pt x="2" y="14"/>
                  </a:cubicBezTo>
                  <a:cubicBezTo>
                    <a:pt x="3" y="14"/>
                    <a:pt x="3" y="13"/>
                    <a:pt x="3" y="13"/>
                  </a:cubicBezTo>
                  <a:cubicBezTo>
                    <a:pt x="3" y="13"/>
                    <a:pt x="3" y="13"/>
                    <a:pt x="3" y="13"/>
                  </a:cubicBezTo>
                  <a:cubicBezTo>
                    <a:pt x="3" y="13"/>
                    <a:pt x="3" y="12"/>
                    <a:pt x="3" y="12"/>
                  </a:cubicBezTo>
                  <a:cubicBezTo>
                    <a:pt x="3" y="11"/>
                    <a:pt x="3" y="11"/>
                    <a:pt x="3" y="1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61" name="Freeform 356"/>
            <p:cNvSpPr>
              <a:spLocks/>
            </p:cNvSpPr>
            <p:nvPr/>
          </p:nvSpPr>
          <p:spPr bwMode="auto">
            <a:xfrm>
              <a:off x="4981576" y="3119439"/>
              <a:ext cx="65088" cy="53975"/>
            </a:xfrm>
            <a:custGeom>
              <a:avLst/>
              <a:gdLst>
                <a:gd name="T0" fmla="*/ 5 w 6"/>
                <a:gd name="T1" fmla="*/ 1 h 5"/>
                <a:gd name="T2" fmla="*/ 4 w 6"/>
                <a:gd name="T3" fmla="*/ 1 h 5"/>
                <a:gd name="T4" fmla="*/ 4 w 6"/>
                <a:gd name="T5" fmla="*/ 0 h 5"/>
                <a:gd name="T6" fmla="*/ 3 w 6"/>
                <a:gd name="T7" fmla="*/ 1 h 5"/>
                <a:gd name="T8" fmla="*/ 2 w 6"/>
                <a:gd name="T9" fmla="*/ 0 h 5"/>
                <a:gd name="T10" fmla="*/ 2 w 6"/>
                <a:gd name="T11" fmla="*/ 1 h 5"/>
                <a:gd name="T12" fmla="*/ 1 w 6"/>
                <a:gd name="T13" fmla="*/ 1 h 5"/>
                <a:gd name="T14" fmla="*/ 1 w 6"/>
                <a:gd name="T15" fmla="*/ 2 h 5"/>
                <a:gd name="T16" fmla="*/ 0 w 6"/>
                <a:gd name="T17" fmla="*/ 3 h 5"/>
                <a:gd name="T18" fmla="*/ 0 w 6"/>
                <a:gd name="T19" fmla="*/ 4 h 5"/>
                <a:gd name="T20" fmla="*/ 1 w 6"/>
                <a:gd name="T21" fmla="*/ 5 h 5"/>
                <a:gd name="T22" fmla="*/ 1 w 6"/>
                <a:gd name="T23" fmla="*/ 4 h 5"/>
                <a:gd name="T24" fmla="*/ 2 w 6"/>
                <a:gd name="T25" fmla="*/ 5 h 5"/>
                <a:gd name="T26" fmla="*/ 3 w 6"/>
                <a:gd name="T27" fmla="*/ 4 h 5"/>
                <a:gd name="T28" fmla="*/ 3 w 6"/>
                <a:gd name="T29" fmla="*/ 4 h 5"/>
                <a:gd name="T30" fmla="*/ 4 w 6"/>
                <a:gd name="T31" fmla="*/ 3 h 5"/>
                <a:gd name="T32" fmla="*/ 5 w 6"/>
                <a:gd name="T33" fmla="*/ 4 h 5"/>
                <a:gd name="T34" fmla="*/ 5 w 6"/>
                <a:gd name="T35" fmla="*/ 3 h 5"/>
                <a:gd name="T36" fmla="*/ 5 w 6"/>
                <a:gd name="T37" fmla="*/ 2 h 5"/>
                <a:gd name="T38" fmla="*/ 5 w 6"/>
                <a:gd name="T3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5">
                  <a:moveTo>
                    <a:pt x="5" y="1"/>
                  </a:moveTo>
                  <a:cubicBezTo>
                    <a:pt x="5" y="1"/>
                    <a:pt x="5" y="1"/>
                    <a:pt x="4" y="1"/>
                  </a:cubicBezTo>
                  <a:cubicBezTo>
                    <a:pt x="4" y="0"/>
                    <a:pt x="4" y="0"/>
                    <a:pt x="4" y="0"/>
                  </a:cubicBezTo>
                  <a:cubicBezTo>
                    <a:pt x="3" y="0"/>
                    <a:pt x="3" y="1"/>
                    <a:pt x="3" y="1"/>
                  </a:cubicBezTo>
                  <a:cubicBezTo>
                    <a:pt x="2" y="1"/>
                    <a:pt x="2" y="1"/>
                    <a:pt x="2" y="0"/>
                  </a:cubicBezTo>
                  <a:cubicBezTo>
                    <a:pt x="2" y="1"/>
                    <a:pt x="2" y="1"/>
                    <a:pt x="2" y="1"/>
                  </a:cubicBezTo>
                  <a:cubicBezTo>
                    <a:pt x="1" y="1"/>
                    <a:pt x="1" y="1"/>
                    <a:pt x="1" y="1"/>
                  </a:cubicBezTo>
                  <a:cubicBezTo>
                    <a:pt x="1" y="2"/>
                    <a:pt x="1" y="2"/>
                    <a:pt x="1" y="2"/>
                  </a:cubicBezTo>
                  <a:cubicBezTo>
                    <a:pt x="1" y="3"/>
                    <a:pt x="1" y="3"/>
                    <a:pt x="0" y="3"/>
                  </a:cubicBezTo>
                  <a:cubicBezTo>
                    <a:pt x="0" y="3"/>
                    <a:pt x="0" y="4"/>
                    <a:pt x="0" y="4"/>
                  </a:cubicBezTo>
                  <a:cubicBezTo>
                    <a:pt x="0" y="4"/>
                    <a:pt x="1" y="4"/>
                    <a:pt x="1" y="5"/>
                  </a:cubicBezTo>
                  <a:cubicBezTo>
                    <a:pt x="1" y="4"/>
                    <a:pt x="1" y="4"/>
                    <a:pt x="1" y="4"/>
                  </a:cubicBezTo>
                  <a:cubicBezTo>
                    <a:pt x="2" y="4"/>
                    <a:pt x="2" y="5"/>
                    <a:pt x="2" y="5"/>
                  </a:cubicBezTo>
                  <a:cubicBezTo>
                    <a:pt x="2" y="5"/>
                    <a:pt x="3" y="4"/>
                    <a:pt x="3" y="4"/>
                  </a:cubicBezTo>
                  <a:cubicBezTo>
                    <a:pt x="3" y="4"/>
                    <a:pt x="3" y="4"/>
                    <a:pt x="3" y="4"/>
                  </a:cubicBezTo>
                  <a:cubicBezTo>
                    <a:pt x="4" y="3"/>
                    <a:pt x="4" y="3"/>
                    <a:pt x="4" y="3"/>
                  </a:cubicBezTo>
                  <a:cubicBezTo>
                    <a:pt x="5" y="3"/>
                    <a:pt x="5" y="4"/>
                    <a:pt x="5" y="4"/>
                  </a:cubicBezTo>
                  <a:cubicBezTo>
                    <a:pt x="5" y="4"/>
                    <a:pt x="5" y="3"/>
                    <a:pt x="5" y="3"/>
                  </a:cubicBezTo>
                  <a:cubicBezTo>
                    <a:pt x="6" y="3"/>
                    <a:pt x="5" y="2"/>
                    <a:pt x="5" y="2"/>
                  </a:cubicBezTo>
                  <a:cubicBezTo>
                    <a:pt x="5" y="2"/>
                    <a:pt x="5" y="2"/>
                    <a:pt x="5" y="1"/>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62" name="Freeform 357"/>
            <p:cNvSpPr>
              <a:spLocks/>
            </p:cNvSpPr>
            <p:nvPr/>
          </p:nvSpPr>
          <p:spPr bwMode="auto">
            <a:xfrm>
              <a:off x="4970464" y="3778251"/>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63" name="Freeform 358"/>
            <p:cNvSpPr>
              <a:spLocks/>
            </p:cNvSpPr>
            <p:nvPr/>
          </p:nvSpPr>
          <p:spPr bwMode="auto">
            <a:xfrm>
              <a:off x="4722814" y="3638551"/>
              <a:ext cx="247650" cy="280988"/>
            </a:xfrm>
            <a:custGeom>
              <a:avLst/>
              <a:gdLst>
                <a:gd name="T0" fmla="*/ 23 w 23"/>
                <a:gd name="T1" fmla="*/ 13 h 26"/>
                <a:gd name="T2" fmla="*/ 22 w 23"/>
                <a:gd name="T3" fmla="*/ 11 h 26"/>
                <a:gd name="T4" fmla="*/ 21 w 23"/>
                <a:gd name="T5" fmla="*/ 11 h 26"/>
                <a:gd name="T6" fmla="*/ 20 w 23"/>
                <a:gd name="T7" fmla="*/ 10 h 26"/>
                <a:gd name="T8" fmla="*/ 19 w 23"/>
                <a:gd name="T9" fmla="*/ 9 h 26"/>
                <a:gd name="T10" fmla="*/ 19 w 23"/>
                <a:gd name="T11" fmla="*/ 8 h 26"/>
                <a:gd name="T12" fmla="*/ 18 w 23"/>
                <a:gd name="T13" fmla="*/ 7 h 26"/>
                <a:gd name="T14" fmla="*/ 17 w 23"/>
                <a:gd name="T15" fmla="*/ 7 h 26"/>
                <a:gd name="T16" fmla="*/ 16 w 23"/>
                <a:gd name="T17" fmla="*/ 6 h 26"/>
                <a:gd name="T18" fmla="*/ 16 w 23"/>
                <a:gd name="T19" fmla="*/ 5 h 26"/>
                <a:gd name="T20" fmla="*/ 15 w 23"/>
                <a:gd name="T21" fmla="*/ 3 h 26"/>
                <a:gd name="T22" fmla="*/ 15 w 23"/>
                <a:gd name="T23" fmla="*/ 2 h 26"/>
                <a:gd name="T24" fmla="*/ 14 w 23"/>
                <a:gd name="T25" fmla="*/ 1 h 26"/>
                <a:gd name="T26" fmla="*/ 14 w 23"/>
                <a:gd name="T27" fmla="*/ 0 h 26"/>
                <a:gd name="T28" fmla="*/ 13 w 23"/>
                <a:gd name="T29" fmla="*/ 0 h 26"/>
                <a:gd name="T30" fmla="*/ 12 w 23"/>
                <a:gd name="T31" fmla="*/ 0 h 26"/>
                <a:gd name="T32" fmla="*/ 12 w 23"/>
                <a:gd name="T33" fmla="*/ 1 h 26"/>
                <a:gd name="T34" fmla="*/ 11 w 23"/>
                <a:gd name="T35" fmla="*/ 1 h 26"/>
                <a:gd name="T36" fmla="*/ 10 w 23"/>
                <a:gd name="T37" fmla="*/ 2 h 26"/>
                <a:gd name="T38" fmla="*/ 9 w 23"/>
                <a:gd name="T39" fmla="*/ 1 h 26"/>
                <a:gd name="T40" fmla="*/ 8 w 23"/>
                <a:gd name="T41" fmla="*/ 0 h 26"/>
                <a:gd name="T42" fmla="*/ 8 w 23"/>
                <a:gd name="T43" fmla="*/ 1 h 26"/>
                <a:gd name="T44" fmla="*/ 6 w 23"/>
                <a:gd name="T45" fmla="*/ 1 h 26"/>
                <a:gd name="T46" fmla="*/ 5 w 23"/>
                <a:gd name="T47" fmla="*/ 1 h 26"/>
                <a:gd name="T48" fmla="*/ 3 w 23"/>
                <a:gd name="T49" fmla="*/ 1 h 26"/>
                <a:gd name="T50" fmla="*/ 3 w 23"/>
                <a:gd name="T51" fmla="*/ 2 h 26"/>
                <a:gd name="T52" fmla="*/ 3 w 23"/>
                <a:gd name="T53" fmla="*/ 2 h 26"/>
                <a:gd name="T54" fmla="*/ 3 w 23"/>
                <a:gd name="T55" fmla="*/ 4 h 26"/>
                <a:gd name="T56" fmla="*/ 3 w 23"/>
                <a:gd name="T57" fmla="*/ 6 h 26"/>
                <a:gd name="T58" fmla="*/ 3 w 23"/>
                <a:gd name="T59" fmla="*/ 12 h 26"/>
                <a:gd name="T60" fmla="*/ 1 w 23"/>
                <a:gd name="T61" fmla="*/ 12 h 26"/>
                <a:gd name="T62" fmla="*/ 0 w 23"/>
                <a:gd name="T63" fmla="*/ 20 h 26"/>
                <a:gd name="T64" fmla="*/ 1 w 23"/>
                <a:gd name="T65" fmla="*/ 20 h 26"/>
                <a:gd name="T66" fmla="*/ 1 w 23"/>
                <a:gd name="T67" fmla="*/ 22 h 26"/>
                <a:gd name="T68" fmla="*/ 2 w 23"/>
                <a:gd name="T69" fmla="*/ 23 h 26"/>
                <a:gd name="T70" fmla="*/ 2 w 23"/>
                <a:gd name="T71" fmla="*/ 24 h 26"/>
                <a:gd name="T72" fmla="*/ 1 w 23"/>
                <a:gd name="T73" fmla="*/ 25 h 26"/>
                <a:gd name="T74" fmla="*/ 1 w 23"/>
                <a:gd name="T75" fmla="*/ 25 h 26"/>
                <a:gd name="T76" fmla="*/ 3 w 23"/>
                <a:gd name="T77" fmla="*/ 26 h 26"/>
                <a:gd name="T78" fmla="*/ 4 w 23"/>
                <a:gd name="T79" fmla="*/ 26 h 26"/>
                <a:gd name="T80" fmla="*/ 5 w 23"/>
                <a:gd name="T81" fmla="*/ 24 h 26"/>
                <a:gd name="T82" fmla="*/ 6 w 23"/>
                <a:gd name="T83" fmla="*/ 24 h 26"/>
                <a:gd name="T84" fmla="*/ 7 w 23"/>
                <a:gd name="T85" fmla="*/ 22 h 26"/>
                <a:gd name="T86" fmla="*/ 7 w 23"/>
                <a:gd name="T87" fmla="*/ 21 h 26"/>
                <a:gd name="T88" fmla="*/ 8 w 23"/>
                <a:gd name="T89" fmla="*/ 22 h 26"/>
                <a:gd name="T90" fmla="*/ 10 w 23"/>
                <a:gd name="T91" fmla="*/ 22 h 26"/>
                <a:gd name="T92" fmla="*/ 11 w 23"/>
                <a:gd name="T93" fmla="*/ 23 h 26"/>
                <a:gd name="T94" fmla="*/ 12 w 23"/>
                <a:gd name="T95" fmla="*/ 23 h 26"/>
                <a:gd name="T96" fmla="*/ 14 w 23"/>
                <a:gd name="T97" fmla="*/ 22 h 26"/>
                <a:gd name="T98" fmla="*/ 14 w 23"/>
                <a:gd name="T99" fmla="*/ 21 h 26"/>
                <a:gd name="T100" fmla="*/ 14 w 23"/>
                <a:gd name="T101" fmla="*/ 20 h 26"/>
                <a:gd name="T102" fmla="*/ 15 w 23"/>
                <a:gd name="T103" fmla="*/ 19 h 26"/>
                <a:gd name="T104" fmla="*/ 16 w 23"/>
                <a:gd name="T105" fmla="*/ 18 h 26"/>
                <a:gd name="T106" fmla="*/ 18 w 23"/>
                <a:gd name="T107" fmla="*/ 18 h 26"/>
                <a:gd name="T108" fmla="*/ 19 w 23"/>
                <a:gd name="T109" fmla="*/ 16 h 26"/>
                <a:gd name="T110" fmla="*/ 21 w 23"/>
                <a:gd name="T111" fmla="*/ 15 h 26"/>
                <a:gd name="T112" fmla="*/ 23 w 23"/>
                <a:gd name="T113" fmla="*/ 14 h 26"/>
                <a:gd name="T114" fmla="*/ 23 w 23"/>
                <a:gd name="T115" fmla="*/ 13 h 26"/>
                <a:gd name="T116" fmla="*/ 23 w 23"/>
                <a:gd name="T117"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 h="26">
                  <a:moveTo>
                    <a:pt x="23" y="13"/>
                  </a:moveTo>
                  <a:cubicBezTo>
                    <a:pt x="23" y="12"/>
                    <a:pt x="23" y="12"/>
                    <a:pt x="22" y="11"/>
                  </a:cubicBezTo>
                  <a:cubicBezTo>
                    <a:pt x="22" y="11"/>
                    <a:pt x="22" y="11"/>
                    <a:pt x="21" y="11"/>
                  </a:cubicBezTo>
                  <a:cubicBezTo>
                    <a:pt x="20" y="11"/>
                    <a:pt x="20" y="11"/>
                    <a:pt x="20" y="10"/>
                  </a:cubicBezTo>
                  <a:cubicBezTo>
                    <a:pt x="19" y="10"/>
                    <a:pt x="19" y="9"/>
                    <a:pt x="19" y="9"/>
                  </a:cubicBezTo>
                  <a:cubicBezTo>
                    <a:pt x="19" y="8"/>
                    <a:pt x="19" y="8"/>
                    <a:pt x="19" y="8"/>
                  </a:cubicBezTo>
                  <a:cubicBezTo>
                    <a:pt x="19" y="8"/>
                    <a:pt x="19" y="8"/>
                    <a:pt x="18" y="7"/>
                  </a:cubicBezTo>
                  <a:cubicBezTo>
                    <a:pt x="18" y="7"/>
                    <a:pt x="18" y="7"/>
                    <a:pt x="17" y="7"/>
                  </a:cubicBezTo>
                  <a:cubicBezTo>
                    <a:pt x="17" y="7"/>
                    <a:pt x="17" y="6"/>
                    <a:pt x="16" y="6"/>
                  </a:cubicBezTo>
                  <a:cubicBezTo>
                    <a:pt x="16" y="6"/>
                    <a:pt x="16" y="5"/>
                    <a:pt x="16" y="5"/>
                  </a:cubicBezTo>
                  <a:cubicBezTo>
                    <a:pt x="15" y="4"/>
                    <a:pt x="15" y="4"/>
                    <a:pt x="15" y="3"/>
                  </a:cubicBezTo>
                  <a:cubicBezTo>
                    <a:pt x="15" y="2"/>
                    <a:pt x="15" y="2"/>
                    <a:pt x="15" y="2"/>
                  </a:cubicBezTo>
                  <a:cubicBezTo>
                    <a:pt x="15" y="1"/>
                    <a:pt x="14" y="1"/>
                    <a:pt x="14" y="1"/>
                  </a:cubicBezTo>
                  <a:cubicBezTo>
                    <a:pt x="14" y="1"/>
                    <a:pt x="14" y="0"/>
                    <a:pt x="14" y="0"/>
                  </a:cubicBezTo>
                  <a:cubicBezTo>
                    <a:pt x="13" y="0"/>
                    <a:pt x="13" y="0"/>
                    <a:pt x="13" y="0"/>
                  </a:cubicBezTo>
                  <a:cubicBezTo>
                    <a:pt x="13" y="0"/>
                    <a:pt x="13" y="0"/>
                    <a:pt x="12" y="0"/>
                  </a:cubicBezTo>
                  <a:cubicBezTo>
                    <a:pt x="12" y="1"/>
                    <a:pt x="12" y="1"/>
                    <a:pt x="12" y="1"/>
                  </a:cubicBezTo>
                  <a:cubicBezTo>
                    <a:pt x="11" y="1"/>
                    <a:pt x="11" y="1"/>
                    <a:pt x="11" y="1"/>
                  </a:cubicBezTo>
                  <a:cubicBezTo>
                    <a:pt x="10" y="1"/>
                    <a:pt x="10" y="2"/>
                    <a:pt x="10" y="2"/>
                  </a:cubicBezTo>
                  <a:cubicBezTo>
                    <a:pt x="9" y="1"/>
                    <a:pt x="9" y="1"/>
                    <a:pt x="9" y="1"/>
                  </a:cubicBezTo>
                  <a:cubicBezTo>
                    <a:pt x="9" y="1"/>
                    <a:pt x="9" y="0"/>
                    <a:pt x="8" y="0"/>
                  </a:cubicBezTo>
                  <a:cubicBezTo>
                    <a:pt x="8" y="0"/>
                    <a:pt x="8" y="1"/>
                    <a:pt x="8" y="1"/>
                  </a:cubicBezTo>
                  <a:cubicBezTo>
                    <a:pt x="7" y="1"/>
                    <a:pt x="7" y="1"/>
                    <a:pt x="6" y="1"/>
                  </a:cubicBezTo>
                  <a:cubicBezTo>
                    <a:pt x="6" y="1"/>
                    <a:pt x="6" y="1"/>
                    <a:pt x="5" y="1"/>
                  </a:cubicBezTo>
                  <a:cubicBezTo>
                    <a:pt x="4" y="1"/>
                    <a:pt x="4" y="1"/>
                    <a:pt x="3" y="1"/>
                  </a:cubicBezTo>
                  <a:cubicBezTo>
                    <a:pt x="3" y="1"/>
                    <a:pt x="3" y="1"/>
                    <a:pt x="3" y="2"/>
                  </a:cubicBezTo>
                  <a:cubicBezTo>
                    <a:pt x="3" y="2"/>
                    <a:pt x="3" y="2"/>
                    <a:pt x="3" y="2"/>
                  </a:cubicBezTo>
                  <a:cubicBezTo>
                    <a:pt x="3" y="3"/>
                    <a:pt x="3" y="3"/>
                    <a:pt x="3" y="4"/>
                  </a:cubicBezTo>
                  <a:cubicBezTo>
                    <a:pt x="3" y="4"/>
                    <a:pt x="3" y="5"/>
                    <a:pt x="3" y="6"/>
                  </a:cubicBezTo>
                  <a:cubicBezTo>
                    <a:pt x="3" y="12"/>
                    <a:pt x="3" y="12"/>
                    <a:pt x="3" y="12"/>
                  </a:cubicBezTo>
                  <a:cubicBezTo>
                    <a:pt x="1" y="12"/>
                    <a:pt x="1" y="12"/>
                    <a:pt x="1" y="12"/>
                  </a:cubicBezTo>
                  <a:cubicBezTo>
                    <a:pt x="0" y="20"/>
                    <a:pt x="0" y="20"/>
                    <a:pt x="0" y="20"/>
                  </a:cubicBezTo>
                  <a:cubicBezTo>
                    <a:pt x="1" y="20"/>
                    <a:pt x="1" y="20"/>
                    <a:pt x="1" y="20"/>
                  </a:cubicBezTo>
                  <a:cubicBezTo>
                    <a:pt x="1" y="21"/>
                    <a:pt x="1" y="21"/>
                    <a:pt x="1" y="22"/>
                  </a:cubicBezTo>
                  <a:cubicBezTo>
                    <a:pt x="1" y="22"/>
                    <a:pt x="2" y="22"/>
                    <a:pt x="2" y="23"/>
                  </a:cubicBezTo>
                  <a:cubicBezTo>
                    <a:pt x="2" y="23"/>
                    <a:pt x="2" y="24"/>
                    <a:pt x="2" y="24"/>
                  </a:cubicBezTo>
                  <a:cubicBezTo>
                    <a:pt x="1" y="24"/>
                    <a:pt x="1" y="24"/>
                    <a:pt x="1" y="25"/>
                  </a:cubicBezTo>
                  <a:cubicBezTo>
                    <a:pt x="1" y="25"/>
                    <a:pt x="1" y="25"/>
                    <a:pt x="1" y="25"/>
                  </a:cubicBezTo>
                  <a:cubicBezTo>
                    <a:pt x="1" y="26"/>
                    <a:pt x="2" y="26"/>
                    <a:pt x="3" y="26"/>
                  </a:cubicBezTo>
                  <a:cubicBezTo>
                    <a:pt x="3" y="26"/>
                    <a:pt x="3" y="26"/>
                    <a:pt x="4" y="26"/>
                  </a:cubicBezTo>
                  <a:cubicBezTo>
                    <a:pt x="4" y="25"/>
                    <a:pt x="4" y="25"/>
                    <a:pt x="5" y="24"/>
                  </a:cubicBezTo>
                  <a:cubicBezTo>
                    <a:pt x="5" y="24"/>
                    <a:pt x="6" y="24"/>
                    <a:pt x="6" y="24"/>
                  </a:cubicBezTo>
                  <a:cubicBezTo>
                    <a:pt x="6" y="23"/>
                    <a:pt x="6" y="23"/>
                    <a:pt x="7" y="22"/>
                  </a:cubicBezTo>
                  <a:cubicBezTo>
                    <a:pt x="7" y="22"/>
                    <a:pt x="7" y="22"/>
                    <a:pt x="7" y="21"/>
                  </a:cubicBezTo>
                  <a:cubicBezTo>
                    <a:pt x="8" y="21"/>
                    <a:pt x="8" y="21"/>
                    <a:pt x="8" y="22"/>
                  </a:cubicBezTo>
                  <a:cubicBezTo>
                    <a:pt x="9" y="22"/>
                    <a:pt x="9" y="22"/>
                    <a:pt x="10" y="22"/>
                  </a:cubicBezTo>
                  <a:cubicBezTo>
                    <a:pt x="10" y="23"/>
                    <a:pt x="10" y="23"/>
                    <a:pt x="11" y="23"/>
                  </a:cubicBezTo>
                  <a:cubicBezTo>
                    <a:pt x="11" y="23"/>
                    <a:pt x="12" y="23"/>
                    <a:pt x="12" y="23"/>
                  </a:cubicBezTo>
                  <a:cubicBezTo>
                    <a:pt x="13" y="23"/>
                    <a:pt x="13" y="23"/>
                    <a:pt x="14" y="22"/>
                  </a:cubicBezTo>
                  <a:cubicBezTo>
                    <a:pt x="14" y="22"/>
                    <a:pt x="14" y="22"/>
                    <a:pt x="14" y="21"/>
                  </a:cubicBezTo>
                  <a:cubicBezTo>
                    <a:pt x="14" y="21"/>
                    <a:pt x="14" y="21"/>
                    <a:pt x="14" y="20"/>
                  </a:cubicBezTo>
                  <a:cubicBezTo>
                    <a:pt x="14" y="20"/>
                    <a:pt x="15" y="20"/>
                    <a:pt x="15" y="19"/>
                  </a:cubicBezTo>
                  <a:cubicBezTo>
                    <a:pt x="16" y="19"/>
                    <a:pt x="16" y="18"/>
                    <a:pt x="16" y="18"/>
                  </a:cubicBezTo>
                  <a:cubicBezTo>
                    <a:pt x="17" y="18"/>
                    <a:pt x="17" y="18"/>
                    <a:pt x="18" y="18"/>
                  </a:cubicBezTo>
                  <a:cubicBezTo>
                    <a:pt x="18" y="17"/>
                    <a:pt x="19" y="17"/>
                    <a:pt x="19" y="16"/>
                  </a:cubicBezTo>
                  <a:cubicBezTo>
                    <a:pt x="20" y="16"/>
                    <a:pt x="21" y="16"/>
                    <a:pt x="21" y="15"/>
                  </a:cubicBezTo>
                  <a:cubicBezTo>
                    <a:pt x="22" y="15"/>
                    <a:pt x="22" y="14"/>
                    <a:pt x="23" y="14"/>
                  </a:cubicBezTo>
                  <a:cubicBezTo>
                    <a:pt x="23" y="14"/>
                    <a:pt x="23" y="14"/>
                    <a:pt x="23" y="13"/>
                  </a:cubicBezTo>
                  <a:cubicBezTo>
                    <a:pt x="23" y="13"/>
                    <a:pt x="23" y="13"/>
                    <a:pt x="23" y="1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64" name="Freeform 359"/>
            <p:cNvSpPr>
              <a:spLocks/>
            </p:cNvSpPr>
            <p:nvPr/>
          </p:nvSpPr>
          <p:spPr bwMode="auto">
            <a:xfrm>
              <a:off x="5186364" y="2524126"/>
              <a:ext cx="184150" cy="173038"/>
            </a:xfrm>
            <a:custGeom>
              <a:avLst/>
              <a:gdLst>
                <a:gd name="T0" fmla="*/ 16 w 17"/>
                <a:gd name="T1" fmla="*/ 16 h 16"/>
                <a:gd name="T2" fmla="*/ 17 w 17"/>
                <a:gd name="T3" fmla="*/ 15 h 16"/>
                <a:gd name="T4" fmla="*/ 17 w 17"/>
                <a:gd name="T5" fmla="*/ 15 h 16"/>
                <a:gd name="T6" fmla="*/ 16 w 17"/>
                <a:gd name="T7" fmla="*/ 15 h 16"/>
                <a:gd name="T8" fmla="*/ 16 w 17"/>
                <a:gd name="T9" fmla="*/ 14 h 16"/>
                <a:gd name="T10" fmla="*/ 15 w 17"/>
                <a:gd name="T11" fmla="*/ 13 h 16"/>
                <a:gd name="T12" fmla="*/ 15 w 17"/>
                <a:gd name="T13" fmla="*/ 12 h 16"/>
                <a:gd name="T14" fmla="*/ 14 w 17"/>
                <a:gd name="T15" fmla="*/ 12 h 16"/>
                <a:gd name="T16" fmla="*/ 12 w 17"/>
                <a:gd name="T17" fmla="*/ 11 h 16"/>
                <a:gd name="T18" fmla="*/ 12 w 17"/>
                <a:gd name="T19" fmla="*/ 10 h 16"/>
                <a:gd name="T20" fmla="*/ 11 w 17"/>
                <a:gd name="T21" fmla="*/ 9 h 16"/>
                <a:gd name="T22" fmla="*/ 10 w 17"/>
                <a:gd name="T23" fmla="*/ 9 h 16"/>
                <a:gd name="T24" fmla="*/ 9 w 17"/>
                <a:gd name="T25" fmla="*/ 8 h 16"/>
                <a:gd name="T26" fmla="*/ 8 w 17"/>
                <a:gd name="T27" fmla="*/ 7 h 16"/>
                <a:gd name="T28" fmla="*/ 8 w 17"/>
                <a:gd name="T29" fmla="*/ 7 h 16"/>
                <a:gd name="T30" fmla="*/ 7 w 17"/>
                <a:gd name="T31" fmla="*/ 6 h 16"/>
                <a:gd name="T32" fmla="*/ 7 w 17"/>
                <a:gd name="T33" fmla="*/ 5 h 16"/>
                <a:gd name="T34" fmla="*/ 6 w 17"/>
                <a:gd name="T35" fmla="*/ 3 h 16"/>
                <a:gd name="T36" fmla="*/ 6 w 17"/>
                <a:gd name="T37" fmla="*/ 1 h 16"/>
                <a:gd name="T38" fmla="*/ 6 w 17"/>
                <a:gd name="T39" fmla="*/ 0 h 16"/>
                <a:gd name="T40" fmla="*/ 5 w 17"/>
                <a:gd name="T41" fmla="*/ 0 h 16"/>
                <a:gd name="T42" fmla="*/ 5 w 17"/>
                <a:gd name="T43" fmla="*/ 0 h 16"/>
                <a:gd name="T44" fmla="*/ 5 w 17"/>
                <a:gd name="T45" fmla="*/ 1 h 16"/>
                <a:gd name="T46" fmla="*/ 4 w 17"/>
                <a:gd name="T47" fmla="*/ 2 h 16"/>
                <a:gd name="T48" fmla="*/ 3 w 17"/>
                <a:gd name="T49" fmla="*/ 2 h 16"/>
                <a:gd name="T50" fmla="*/ 2 w 17"/>
                <a:gd name="T51" fmla="*/ 2 h 16"/>
                <a:gd name="T52" fmla="*/ 2 w 17"/>
                <a:gd name="T53" fmla="*/ 3 h 16"/>
                <a:gd name="T54" fmla="*/ 1 w 17"/>
                <a:gd name="T55" fmla="*/ 3 h 16"/>
                <a:gd name="T56" fmla="*/ 1 w 17"/>
                <a:gd name="T57" fmla="*/ 4 h 16"/>
                <a:gd name="T58" fmla="*/ 1 w 17"/>
                <a:gd name="T59" fmla="*/ 4 h 16"/>
                <a:gd name="T60" fmla="*/ 1 w 17"/>
                <a:gd name="T61" fmla="*/ 5 h 16"/>
                <a:gd name="T62" fmla="*/ 1 w 17"/>
                <a:gd name="T63" fmla="*/ 6 h 16"/>
                <a:gd name="T64" fmla="*/ 0 w 17"/>
                <a:gd name="T65" fmla="*/ 8 h 16"/>
                <a:gd name="T66" fmla="*/ 0 w 17"/>
                <a:gd name="T67" fmla="*/ 9 h 16"/>
                <a:gd name="T68" fmla="*/ 0 w 17"/>
                <a:gd name="T69" fmla="*/ 10 h 16"/>
                <a:gd name="T70" fmla="*/ 0 w 17"/>
                <a:gd name="T71" fmla="*/ 11 h 16"/>
                <a:gd name="T72" fmla="*/ 0 w 17"/>
                <a:gd name="T73" fmla="*/ 12 h 16"/>
                <a:gd name="T74" fmla="*/ 0 w 17"/>
                <a:gd name="T75" fmla="*/ 12 h 16"/>
                <a:gd name="T76" fmla="*/ 0 w 17"/>
                <a:gd name="T77" fmla="*/ 13 h 16"/>
                <a:gd name="T78" fmla="*/ 1 w 17"/>
                <a:gd name="T79" fmla="*/ 12 h 16"/>
                <a:gd name="T80" fmla="*/ 2 w 17"/>
                <a:gd name="T81" fmla="*/ 12 h 16"/>
                <a:gd name="T82" fmla="*/ 3 w 17"/>
                <a:gd name="T83" fmla="*/ 13 h 16"/>
                <a:gd name="T84" fmla="*/ 3 w 17"/>
                <a:gd name="T85" fmla="*/ 12 h 16"/>
                <a:gd name="T86" fmla="*/ 3 w 17"/>
                <a:gd name="T87" fmla="*/ 11 h 16"/>
                <a:gd name="T88" fmla="*/ 4 w 17"/>
                <a:gd name="T89" fmla="*/ 10 h 16"/>
                <a:gd name="T90" fmla="*/ 5 w 17"/>
                <a:gd name="T91" fmla="*/ 11 h 16"/>
                <a:gd name="T92" fmla="*/ 5 w 17"/>
                <a:gd name="T93" fmla="*/ 11 h 16"/>
                <a:gd name="T94" fmla="*/ 6 w 17"/>
                <a:gd name="T95" fmla="*/ 11 h 16"/>
                <a:gd name="T96" fmla="*/ 7 w 17"/>
                <a:gd name="T97" fmla="*/ 11 h 16"/>
                <a:gd name="T98" fmla="*/ 8 w 17"/>
                <a:gd name="T99" fmla="*/ 10 h 16"/>
                <a:gd name="T100" fmla="*/ 9 w 17"/>
                <a:gd name="T101" fmla="*/ 11 h 16"/>
                <a:gd name="T102" fmla="*/ 9 w 17"/>
                <a:gd name="T103" fmla="*/ 11 h 16"/>
                <a:gd name="T104" fmla="*/ 11 w 17"/>
                <a:gd name="T105" fmla="*/ 12 h 16"/>
                <a:gd name="T106" fmla="*/ 12 w 17"/>
                <a:gd name="T107" fmla="*/ 12 h 16"/>
                <a:gd name="T108" fmla="*/ 13 w 17"/>
                <a:gd name="T109" fmla="*/ 13 h 16"/>
                <a:gd name="T110" fmla="*/ 13 w 17"/>
                <a:gd name="T111" fmla="*/ 14 h 16"/>
                <a:gd name="T112" fmla="*/ 14 w 17"/>
                <a:gd name="T113" fmla="*/ 15 h 16"/>
                <a:gd name="T114" fmla="*/ 15 w 17"/>
                <a:gd name="T115" fmla="*/ 16 h 16"/>
                <a:gd name="T116" fmla="*/ 15 w 17"/>
                <a:gd name="T117" fmla="*/ 16 h 16"/>
                <a:gd name="T118" fmla="*/ 16 w 17"/>
                <a:gd name="T1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 h="16">
                  <a:moveTo>
                    <a:pt x="16" y="16"/>
                  </a:moveTo>
                  <a:cubicBezTo>
                    <a:pt x="16" y="16"/>
                    <a:pt x="16" y="16"/>
                    <a:pt x="17" y="15"/>
                  </a:cubicBezTo>
                  <a:cubicBezTo>
                    <a:pt x="17" y="15"/>
                    <a:pt x="17" y="15"/>
                    <a:pt x="17" y="15"/>
                  </a:cubicBezTo>
                  <a:cubicBezTo>
                    <a:pt x="17" y="15"/>
                    <a:pt x="17" y="15"/>
                    <a:pt x="16" y="15"/>
                  </a:cubicBezTo>
                  <a:cubicBezTo>
                    <a:pt x="16" y="15"/>
                    <a:pt x="16" y="14"/>
                    <a:pt x="16" y="14"/>
                  </a:cubicBezTo>
                  <a:cubicBezTo>
                    <a:pt x="16" y="14"/>
                    <a:pt x="15" y="13"/>
                    <a:pt x="15" y="13"/>
                  </a:cubicBezTo>
                  <a:cubicBezTo>
                    <a:pt x="15" y="13"/>
                    <a:pt x="15" y="12"/>
                    <a:pt x="15" y="12"/>
                  </a:cubicBezTo>
                  <a:cubicBezTo>
                    <a:pt x="14" y="12"/>
                    <a:pt x="14" y="12"/>
                    <a:pt x="14" y="12"/>
                  </a:cubicBezTo>
                  <a:cubicBezTo>
                    <a:pt x="13" y="11"/>
                    <a:pt x="13" y="12"/>
                    <a:pt x="12" y="11"/>
                  </a:cubicBezTo>
                  <a:cubicBezTo>
                    <a:pt x="12" y="11"/>
                    <a:pt x="12" y="10"/>
                    <a:pt x="12" y="10"/>
                  </a:cubicBezTo>
                  <a:cubicBezTo>
                    <a:pt x="12" y="10"/>
                    <a:pt x="11" y="10"/>
                    <a:pt x="11" y="9"/>
                  </a:cubicBezTo>
                  <a:cubicBezTo>
                    <a:pt x="11" y="9"/>
                    <a:pt x="11" y="9"/>
                    <a:pt x="10" y="9"/>
                  </a:cubicBezTo>
                  <a:cubicBezTo>
                    <a:pt x="10" y="8"/>
                    <a:pt x="10" y="8"/>
                    <a:pt x="9" y="8"/>
                  </a:cubicBezTo>
                  <a:cubicBezTo>
                    <a:pt x="9" y="8"/>
                    <a:pt x="9" y="7"/>
                    <a:pt x="8" y="7"/>
                  </a:cubicBezTo>
                  <a:cubicBezTo>
                    <a:pt x="8" y="7"/>
                    <a:pt x="8" y="7"/>
                    <a:pt x="8" y="7"/>
                  </a:cubicBezTo>
                  <a:cubicBezTo>
                    <a:pt x="8" y="7"/>
                    <a:pt x="7" y="7"/>
                    <a:pt x="7" y="6"/>
                  </a:cubicBezTo>
                  <a:cubicBezTo>
                    <a:pt x="7" y="6"/>
                    <a:pt x="7" y="6"/>
                    <a:pt x="7" y="5"/>
                  </a:cubicBezTo>
                  <a:cubicBezTo>
                    <a:pt x="7" y="4"/>
                    <a:pt x="7" y="4"/>
                    <a:pt x="6" y="3"/>
                  </a:cubicBezTo>
                  <a:cubicBezTo>
                    <a:pt x="6" y="2"/>
                    <a:pt x="6" y="2"/>
                    <a:pt x="6" y="1"/>
                  </a:cubicBezTo>
                  <a:cubicBezTo>
                    <a:pt x="6" y="1"/>
                    <a:pt x="6" y="0"/>
                    <a:pt x="6" y="0"/>
                  </a:cubicBezTo>
                  <a:cubicBezTo>
                    <a:pt x="5" y="0"/>
                    <a:pt x="5" y="0"/>
                    <a:pt x="5" y="0"/>
                  </a:cubicBezTo>
                  <a:cubicBezTo>
                    <a:pt x="5" y="0"/>
                    <a:pt x="5" y="0"/>
                    <a:pt x="5" y="0"/>
                  </a:cubicBezTo>
                  <a:cubicBezTo>
                    <a:pt x="5" y="1"/>
                    <a:pt x="5" y="1"/>
                    <a:pt x="5" y="1"/>
                  </a:cubicBezTo>
                  <a:cubicBezTo>
                    <a:pt x="4" y="1"/>
                    <a:pt x="4" y="1"/>
                    <a:pt x="4" y="2"/>
                  </a:cubicBezTo>
                  <a:cubicBezTo>
                    <a:pt x="3" y="2"/>
                    <a:pt x="3" y="2"/>
                    <a:pt x="3" y="2"/>
                  </a:cubicBezTo>
                  <a:cubicBezTo>
                    <a:pt x="3" y="2"/>
                    <a:pt x="3" y="2"/>
                    <a:pt x="2" y="2"/>
                  </a:cubicBezTo>
                  <a:cubicBezTo>
                    <a:pt x="2" y="2"/>
                    <a:pt x="2" y="3"/>
                    <a:pt x="2" y="3"/>
                  </a:cubicBezTo>
                  <a:cubicBezTo>
                    <a:pt x="2" y="3"/>
                    <a:pt x="1" y="3"/>
                    <a:pt x="1" y="3"/>
                  </a:cubicBezTo>
                  <a:cubicBezTo>
                    <a:pt x="1" y="3"/>
                    <a:pt x="1" y="3"/>
                    <a:pt x="1" y="4"/>
                  </a:cubicBezTo>
                  <a:cubicBezTo>
                    <a:pt x="1" y="4"/>
                    <a:pt x="1" y="4"/>
                    <a:pt x="1" y="4"/>
                  </a:cubicBezTo>
                  <a:cubicBezTo>
                    <a:pt x="0" y="4"/>
                    <a:pt x="1" y="5"/>
                    <a:pt x="1" y="5"/>
                  </a:cubicBezTo>
                  <a:cubicBezTo>
                    <a:pt x="1" y="6"/>
                    <a:pt x="1" y="6"/>
                    <a:pt x="1" y="6"/>
                  </a:cubicBezTo>
                  <a:cubicBezTo>
                    <a:pt x="0" y="7"/>
                    <a:pt x="0" y="7"/>
                    <a:pt x="0" y="8"/>
                  </a:cubicBezTo>
                  <a:cubicBezTo>
                    <a:pt x="0" y="8"/>
                    <a:pt x="0" y="9"/>
                    <a:pt x="0" y="9"/>
                  </a:cubicBezTo>
                  <a:cubicBezTo>
                    <a:pt x="0" y="9"/>
                    <a:pt x="0" y="9"/>
                    <a:pt x="0" y="10"/>
                  </a:cubicBezTo>
                  <a:cubicBezTo>
                    <a:pt x="0" y="10"/>
                    <a:pt x="0" y="10"/>
                    <a:pt x="0" y="11"/>
                  </a:cubicBezTo>
                  <a:cubicBezTo>
                    <a:pt x="0" y="11"/>
                    <a:pt x="0" y="11"/>
                    <a:pt x="0" y="12"/>
                  </a:cubicBezTo>
                  <a:cubicBezTo>
                    <a:pt x="0" y="12"/>
                    <a:pt x="0" y="12"/>
                    <a:pt x="0" y="12"/>
                  </a:cubicBezTo>
                  <a:cubicBezTo>
                    <a:pt x="0" y="13"/>
                    <a:pt x="0" y="13"/>
                    <a:pt x="0" y="13"/>
                  </a:cubicBezTo>
                  <a:cubicBezTo>
                    <a:pt x="0" y="13"/>
                    <a:pt x="0" y="12"/>
                    <a:pt x="1" y="12"/>
                  </a:cubicBezTo>
                  <a:cubicBezTo>
                    <a:pt x="1" y="12"/>
                    <a:pt x="2" y="12"/>
                    <a:pt x="2" y="12"/>
                  </a:cubicBezTo>
                  <a:cubicBezTo>
                    <a:pt x="2" y="12"/>
                    <a:pt x="2" y="13"/>
                    <a:pt x="3" y="13"/>
                  </a:cubicBezTo>
                  <a:cubicBezTo>
                    <a:pt x="3" y="13"/>
                    <a:pt x="3" y="12"/>
                    <a:pt x="3" y="12"/>
                  </a:cubicBezTo>
                  <a:cubicBezTo>
                    <a:pt x="3" y="12"/>
                    <a:pt x="3" y="11"/>
                    <a:pt x="3" y="11"/>
                  </a:cubicBezTo>
                  <a:cubicBezTo>
                    <a:pt x="3" y="10"/>
                    <a:pt x="4" y="10"/>
                    <a:pt x="4" y="10"/>
                  </a:cubicBezTo>
                  <a:cubicBezTo>
                    <a:pt x="4" y="10"/>
                    <a:pt x="4" y="10"/>
                    <a:pt x="5" y="11"/>
                  </a:cubicBezTo>
                  <a:cubicBezTo>
                    <a:pt x="5" y="11"/>
                    <a:pt x="5" y="11"/>
                    <a:pt x="5" y="11"/>
                  </a:cubicBezTo>
                  <a:cubicBezTo>
                    <a:pt x="6" y="12"/>
                    <a:pt x="6" y="11"/>
                    <a:pt x="6" y="11"/>
                  </a:cubicBezTo>
                  <a:cubicBezTo>
                    <a:pt x="7" y="11"/>
                    <a:pt x="7" y="11"/>
                    <a:pt x="7" y="11"/>
                  </a:cubicBezTo>
                  <a:cubicBezTo>
                    <a:pt x="7" y="11"/>
                    <a:pt x="8" y="10"/>
                    <a:pt x="8" y="10"/>
                  </a:cubicBezTo>
                  <a:cubicBezTo>
                    <a:pt x="8" y="10"/>
                    <a:pt x="8" y="11"/>
                    <a:pt x="9" y="11"/>
                  </a:cubicBezTo>
                  <a:cubicBezTo>
                    <a:pt x="9" y="11"/>
                    <a:pt x="9" y="11"/>
                    <a:pt x="9" y="11"/>
                  </a:cubicBezTo>
                  <a:cubicBezTo>
                    <a:pt x="10" y="11"/>
                    <a:pt x="10" y="11"/>
                    <a:pt x="11" y="12"/>
                  </a:cubicBezTo>
                  <a:cubicBezTo>
                    <a:pt x="11" y="12"/>
                    <a:pt x="11" y="12"/>
                    <a:pt x="12" y="12"/>
                  </a:cubicBezTo>
                  <a:cubicBezTo>
                    <a:pt x="12" y="13"/>
                    <a:pt x="12" y="13"/>
                    <a:pt x="13" y="13"/>
                  </a:cubicBezTo>
                  <a:cubicBezTo>
                    <a:pt x="13" y="14"/>
                    <a:pt x="13" y="14"/>
                    <a:pt x="13" y="14"/>
                  </a:cubicBezTo>
                  <a:cubicBezTo>
                    <a:pt x="14" y="15"/>
                    <a:pt x="14" y="15"/>
                    <a:pt x="14" y="15"/>
                  </a:cubicBezTo>
                  <a:cubicBezTo>
                    <a:pt x="14" y="16"/>
                    <a:pt x="14" y="16"/>
                    <a:pt x="15" y="16"/>
                  </a:cubicBezTo>
                  <a:cubicBezTo>
                    <a:pt x="15" y="16"/>
                    <a:pt x="15" y="16"/>
                    <a:pt x="15" y="16"/>
                  </a:cubicBezTo>
                  <a:cubicBezTo>
                    <a:pt x="15" y="16"/>
                    <a:pt x="16" y="16"/>
                    <a:pt x="16" y="1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65" name="Freeform 360"/>
            <p:cNvSpPr>
              <a:spLocks/>
            </p:cNvSpPr>
            <p:nvPr/>
          </p:nvSpPr>
          <p:spPr bwMode="auto">
            <a:xfrm>
              <a:off x="4421189" y="2957514"/>
              <a:ext cx="20638" cy="20638"/>
            </a:xfrm>
            <a:custGeom>
              <a:avLst/>
              <a:gdLst>
                <a:gd name="T0" fmla="*/ 1 w 2"/>
                <a:gd name="T1" fmla="*/ 0 h 2"/>
                <a:gd name="T2" fmla="*/ 0 w 2"/>
                <a:gd name="T3" fmla="*/ 1 h 2"/>
                <a:gd name="T4" fmla="*/ 0 w 2"/>
                <a:gd name="T5" fmla="*/ 2 h 2"/>
                <a:gd name="T6" fmla="*/ 1 w 2"/>
                <a:gd name="T7" fmla="*/ 2 h 2"/>
                <a:gd name="T8" fmla="*/ 2 w 2"/>
                <a:gd name="T9" fmla="*/ 1 h 2"/>
                <a:gd name="T10" fmla="*/ 1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0" y="1"/>
                    <a:pt x="0" y="1"/>
                    <a:pt x="0" y="1"/>
                  </a:cubicBezTo>
                  <a:cubicBezTo>
                    <a:pt x="0" y="1"/>
                    <a:pt x="0" y="2"/>
                    <a:pt x="0" y="2"/>
                  </a:cubicBezTo>
                  <a:cubicBezTo>
                    <a:pt x="0" y="2"/>
                    <a:pt x="1" y="2"/>
                    <a:pt x="1" y="2"/>
                  </a:cubicBezTo>
                  <a:cubicBezTo>
                    <a:pt x="1" y="2"/>
                    <a:pt x="1" y="2"/>
                    <a:pt x="2" y="1"/>
                  </a:cubicBezTo>
                  <a:cubicBezTo>
                    <a:pt x="2" y="1"/>
                    <a:pt x="2" y="1"/>
                    <a:pt x="1"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66" name="Freeform 361"/>
            <p:cNvSpPr>
              <a:spLocks/>
            </p:cNvSpPr>
            <p:nvPr/>
          </p:nvSpPr>
          <p:spPr bwMode="auto">
            <a:xfrm>
              <a:off x="3546476" y="2600326"/>
              <a:ext cx="20638" cy="22225"/>
            </a:xfrm>
            <a:custGeom>
              <a:avLst/>
              <a:gdLst>
                <a:gd name="T0" fmla="*/ 2 w 2"/>
                <a:gd name="T1" fmla="*/ 0 h 2"/>
                <a:gd name="T2" fmla="*/ 1 w 2"/>
                <a:gd name="T3" fmla="*/ 1 h 2"/>
                <a:gd name="T4" fmla="*/ 0 w 2"/>
                <a:gd name="T5" fmla="*/ 1 h 2"/>
                <a:gd name="T6" fmla="*/ 1 w 2"/>
                <a:gd name="T7" fmla="*/ 1 h 2"/>
                <a:gd name="T8" fmla="*/ 1 w 2"/>
                <a:gd name="T9" fmla="*/ 2 h 2"/>
                <a:gd name="T10" fmla="*/ 1 w 2"/>
                <a:gd name="T11" fmla="*/ 2 h 2"/>
                <a:gd name="T12" fmla="*/ 2 w 2"/>
                <a:gd name="T13" fmla="*/ 1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cubicBezTo>
                    <a:pt x="1" y="0"/>
                    <a:pt x="1" y="0"/>
                    <a:pt x="1" y="1"/>
                  </a:cubicBezTo>
                  <a:cubicBezTo>
                    <a:pt x="1" y="1"/>
                    <a:pt x="0" y="1"/>
                    <a:pt x="0" y="1"/>
                  </a:cubicBezTo>
                  <a:cubicBezTo>
                    <a:pt x="0" y="1"/>
                    <a:pt x="1" y="1"/>
                    <a:pt x="1" y="1"/>
                  </a:cubicBezTo>
                  <a:cubicBezTo>
                    <a:pt x="1" y="2"/>
                    <a:pt x="0" y="2"/>
                    <a:pt x="1" y="2"/>
                  </a:cubicBezTo>
                  <a:cubicBezTo>
                    <a:pt x="1" y="2"/>
                    <a:pt x="1" y="2"/>
                    <a:pt x="1" y="2"/>
                  </a:cubicBezTo>
                  <a:cubicBezTo>
                    <a:pt x="2" y="2"/>
                    <a:pt x="2" y="2"/>
                    <a:pt x="2" y="1"/>
                  </a:cubicBezTo>
                  <a:cubicBezTo>
                    <a:pt x="2" y="1"/>
                    <a:pt x="2" y="1"/>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67" name="Freeform 362"/>
            <p:cNvSpPr>
              <a:spLocks/>
            </p:cNvSpPr>
            <p:nvPr/>
          </p:nvSpPr>
          <p:spPr bwMode="auto">
            <a:xfrm>
              <a:off x="3546476" y="2568576"/>
              <a:ext cx="11113" cy="9525"/>
            </a:xfrm>
            <a:custGeom>
              <a:avLst/>
              <a:gdLst>
                <a:gd name="T0" fmla="*/ 1 w 1"/>
                <a:gd name="T1" fmla="*/ 1 h 1"/>
                <a:gd name="T2" fmla="*/ 0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0" y="0"/>
                  </a:cubicBezTo>
                  <a:cubicBezTo>
                    <a:pt x="0" y="0"/>
                    <a:pt x="0" y="0"/>
                    <a:pt x="0" y="0"/>
                  </a:cubicBezTo>
                  <a:cubicBezTo>
                    <a:pt x="0" y="0"/>
                    <a:pt x="0" y="1"/>
                    <a:pt x="0" y="1"/>
                  </a:cubicBezTo>
                  <a:cubicBezTo>
                    <a:pt x="0"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68" name="Oval 363"/>
            <p:cNvSpPr>
              <a:spLocks noChangeArrowheads="1"/>
            </p:cNvSpPr>
            <p:nvPr/>
          </p:nvSpPr>
          <p:spPr bwMode="auto">
            <a:xfrm>
              <a:off x="4225926" y="3184526"/>
              <a:ext cx="22225" cy="9525"/>
            </a:xfrm>
            <a:prstGeom prst="ellipse">
              <a:avLst/>
            </a:pr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69" name="Freeform 364"/>
            <p:cNvSpPr>
              <a:spLocks/>
            </p:cNvSpPr>
            <p:nvPr/>
          </p:nvSpPr>
          <p:spPr bwMode="auto">
            <a:xfrm>
              <a:off x="5348289" y="3465514"/>
              <a:ext cx="215900" cy="420688"/>
            </a:xfrm>
            <a:custGeom>
              <a:avLst/>
              <a:gdLst>
                <a:gd name="T0" fmla="*/ 19 w 20"/>
                <a:gd name="T1" fmla="*/ 7 h 39"/>
                <a:gd name="T2" fmla="*/ 19 w 20"/>
                <a:gd name="T3" fmla="*/ 3 h 39"/>
                <a:gd name="T4" fmla="*/ 18 w 20"/>
                <a:gd name="T5" fmla="*/ 0 h 39"/>
                <a:gd name="T6" fmla="*/ 16 w 20"/>
                <a:gd name="T7" fmla="*/ 0 h 39"/>
                <a:gd name="T8" fmla="*/ 16 w 20"/>
                <a:gd name="T9" fmla="*/ 2 h 39"/>
                <a:gd name="T10" fmla="*/ 15 w 20"/>
                <a:gd name="T11" fmla="*/ 4 h 39"/>
                <a:gd name="T12" fmla="*/ 13 w 20"/>
                <a:gd name="T13" fmla="*/ 5 h 39"/>
                <a:gd name="T14" fmla="*/ 13 w 20"/>
                <a:gd name="T15" fmla="*/ 7 h 39"/>
                <a:gd name="T16" fmla="*/ 11 w 20"/>
                <a:gd name="T17" fmla="*/ 7 h 39"/>
                <a:gd name="T18" fmla="*/ 10 w 20"/>
                <a:gd name="T19" fmla="*/ 8 h 39"/>
                <a:gd name="T20" fmla="*/ 8 w 20"/>
                <a:gd name="T21" fmla="*/ 10 h 39"/>
                <a:gd name="T22" fmla="*/ 6 w 20"/>
                <a:gd name="T23" fmla="*/ 11 h 39"/>
                <a:gd name="T24" fmla="*/ 5 w 20"/>
                <a:gd name="T25" fmla="*/ 12 h 39"/>
                <a:gd name="T26" fmla="*/ 4 w 20"/>
                <a:gd name="T27" fmla="*/ 13 h 39"/>
                <a:gd name="T28" fmla="*/ 2 w 20"/>
                <a:gd name="T29" fmla="*/ 16 h 39"/>
                <a:gd name="T30" fmla="*/ 3 w 20"/>
                <a:gd name="T31" fmla="*/ 19 h 39"/>
                <a:gd name="T32" fmla="*/ 4 w 20"/>
                <a:gd name="T33" fmla="*/ 21 h 39"/>
                <a:gd name="T34" fmla="*/ 3 w 20"/>
                <a:gd name="T35" fmla="*/ 24 h 39"/>
                <a:gd name="T36" fmla="*/ 1 w 20"/>
                <a:gd name="T37" fmla="*/ 26 h 39"/>
                <a:gd name="T38" fmla="*/ 0 w 20"/>
                <a:gd name="T39" fmla="*/ 30 h 39"/>
                <a:gd name="T40" fmla="*/ 1 w 20"/>
                <a:gd name="T41" fmla="*/ 33 h 39"/>
                <a:gd name="T42" fmla="*/ 1 w 20"/>
                <a:gd name="T43" fmla="*/ 35 h 39"/>
                <a:gd name="T44" fmla="*/ 3 w 20"/>
                <a:gd name="T45" fmla="*/ 38 h 39"/>
                <a:gd name="T46" fmla="*/ 5 w 20"/>
                <a:gd name="T47" fmla="*/ 39 h 39"/>
                <a:gd name="T48" fmla="*/ 9 w 20"/>
                <a:gd name="T49" fmla="*/ 37 h 39"/>
                <a:gd name="T50" fmla="*/ 10 w 20"/>
                <a:gd name="T51" fmla="*/ 34 h 39"/>
                <a:gd name="T52" fmla="*/ 12 w 20"/>
                <a:gd name="T53" fmla="*/ 31 h 39"/>
                <a:gd name="T54" fmla="*/ 12 w 20"/>
                <a:gd name="T55" fmla="*/ 28 h 39"/>
                <a:gd name="T56" fmla="*/ 13 w 20"/>
                <a:gd name="T57" fmla="*/ 25 h 39"/>
                <a:gd name="T58" fmla="*/ 14 w 20"/>
                <a:gd name="T59" fmla="*/ 23 h 39"/>
                <a:gd name="T60" fmla="*/ 15 w 20"/>
                <a:gd name="T61" fmla="*/ 20 h 39"/>
                <a:gd name="T62" fmla="*/ 16 w 20"/>
                <a:gd name="T63" fmla="*/ 18 h 39"/>
                <a:gd name="T64" fmla="*/ 17 w 20"/>
                <a:gd name="T65" fmla="*/ 15 h 39"/>
                <a:gd name="T66" fmla="*/ 18 w 20"/>
                <a:gd name="T67" fmla="*/ 12 h 39"/>
                <a:gd name="T68" fmla="*/ 18 w 20"/>
                <a:gd name="T69" fmla="*/ 11 h 39"/>
                <a:gd name="T70" fmla="*/ 19 w 20"/>
                <a:gd name="T71"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39">
                  <a:moveTo>
                    <a:pt x="20" y="8"/>
                  </a:moveTo>
                  <a:cubicBezTo>
                    <a:pt x="20" y="7"/>
                    <a:pt x="19" y="7"/>
                    <a:pt x="19" y="7"/>
                  </a:cubicBezTo>
                  <a:cubicBezTo>
                    <a:pt x="19" y="6"/>
                    <a:pt x="19" y="5"/>
                    <a:pt x="19" y="4"/>
                  </a:cubicBezTo>
                  <a:cubicBezTo>
                    <a:pt x="19" y="4"/>
                    <a:pt x="19" y="4"/>
                    <a:pt x="19" y="3"/>
                  </a:cubicBezTo>
                  <a:cubicBezTo>
                    <a:pt x="19" y="2"/>
                    <a:pt x="19" y="2"/>
                    <a:pt x="18" y="2"/>
                  </a:cubicBezTo>
                  <a:cubicBezTo>
                    <a:pt x="18" y="1"/>
                    <a:pt x="18" y="0"/>
                    <a:pt x="18" y="0"/>
                  </a:cubicBezTo>
                  <a:cubicBezTo>
                    <a:pt x="17" y="0"/>
                    <a:pt x="17" y="0"/>
                    <a:pt x="17" y="0"/>
                  </a:cubicBezTo>
                  <a:cubicBezTo>
                    <a:pt x="16" y="0"/>
                    <a:pt x="16" y="0"/>
                    <a:pt x="16" y="0"/>
                  </a:cubicBezTo>
                  <a:cubicBezTo>
                    <a:pt x="16" y="1"/>
                    <a:pt x="15" y="1"/>
                    <a:pt x="16" y="1"/>
                  </a:cubicBezTo>
                  <a:cubicBezTo>
                    <a:pt x="16" y="2"/>
                    <a:pt x="16" y="2"/>
                    <a:pt x="16" y="2"/>
                  </a:cubicBezTo>
                  <a:cubicBezTo>
                    <a:pt x="16" y="2"/>
                    <a:pt x="16" y="3"/>
                    <a:pt x="16" y="3"/>
                  </a:cubicBezTo>
                  <a:cubicBezTo>
                    <a:pt x="15" y="3"/>
                    <a:pt x="15" y="4"/>
                    <a:pt x="15" y="4"/>
                  </a:cubicBezTo>
                  <a:cubicBezTo>
                    <a:pt x="14" y="4"/>
                    <a:pt x="14" y="4"/>
                    <a:pt x="14" y="4"/>
                  </a:cubicBezTo>
                  <a:cubicBezTo>
                    <a:pt x="13" y="4"/>
                    <a:pt x="14" y="5"/>
                    <a:pt x="13" y="5"/>
                  </a:cubicBezTo>
                  <a:cubicBezTo>
                    <a:pt x="13" y="6"/>
                    <a:pt x="13" y="6"/>
                    <a:pt x="13" y="6"/>
                  </a:cubicBezTo>
                  <a:cubicBezTo>
                    <a:pt x="13" y="7"/>
                    <a:pt x="13" y="7"/>
                    <a:pt x="13" y="7"/>
                  </a:cubicBezTo>
                  <a:cubicBezTo>
                    <a:pt x="12" y="7"/>
                    <a:pt x="12" y="7"/>
                    <a:pt x="12" y="7"/>
                  </a:cubicBezTo>
                  <a:cubicBezTo>
                    <a:pt x="12" y="7"/>
                    <a:pt x="12" y="7"/>
                    <a:pt x="11" y="7"/>
                  </a:cubicBezTo>
                  <a:cubicBezTo>
                    <a:pt x="11" y="7"/>
                    <a:pt x="11" y="8"/>
                    <a:pt x="11" y="8"/>
                  </a:cubicBezTo>
                  <a:cubicBezTo>
                    <a:pt x="10" y="8"/>
                    <a:pt x="10" y="8"/>
                    <a:pt x="10" y="8"/>
                  </a:cubicBezTo>
                  <a:cubicBezTo>
                    <a:pt x="10" y="8"/>
                    <a:pt x="10" y="9"/>
                    <a:pt x="10" y="9"/>
                  </a:cubicBezTo>
                  <a:cubicBezTo>
                    <a:pt x="10" y="10"/>
                    <a:pt x="9" y="10"/>
                    <a:pt x="8" y="10"/>
                  </a:cubicBezTo>
                  <a:cubicBezTo>
                    <a:pt x="8" y="10"/>
                    <a:pt x="8" y="10"/>
                    <a:pt x="7" y="10"/>
                  </a:cubicBezTo>
                  <a:cubicBezTo>
                    <a:pt x="7" y="10"/>
                    <a:pt x="7" y="11"/>
                    <a:pt x="6" y="11"/>
                  </a:cubicBezTo>
                  <a:cubicBezTo>
                    <a:pt x="6" y="11"/>
                    <a:pt x="6" y="11"/>
                    <a:pt x="6" y="11"/>
                  </a:cubicBezTo>
                  <a:cubicBezTo>
                    <a:pt x="5" y="11"/>
                    <a:pt x="5" y="12"/>
                    <a:pt x="5" y="12"/>
                  </a:cubicBezTo>
                  <a:cubicBezTo>
                    <a:pt x="4" y="12"/>
                    <a:pt x="4" y="12"/>
                    <a:pt x="4" y="12"/>
                  </a:cubicBezTo>
                  <a:cubicBezTo>
                    <a:pt x="4" y="12"/>
                    <a:pt x="4" y="13"/>
                    <a:pt x="4" y="13"/>
                  </a:cubicBezTo>
                  <a:cubicBezTo>
                    <a:pt x="4" y="14"/>
                    <a:pt x="3" y="14"/>
                    <a:pt x="3" y="14"/>
                  </a:cubicBezTo>
                  <a:cubicBezTo>
                    <a:pt x="3" y="15"/>
                    <a:pt x="2" y="15"/>
                    <a:pt x="2" y="16"/>
                  </a:cubicBezTo>
                  <a:cubicBezTo>
                    <a:pt x="2" y="17"/>
                    <a:pt x="2" y="17"/>
                    <a:pt x="2" y="18"/>
                  </a:cubicBezTo>
                  <a:cubicBezTo>
                    <a:pt x="2" y="18"/>
                    <a:pt x="3" y="18"/>
                    <a:pt x="3" y="19"/>
                  </a:cubicBezTo>
                  <a:cubicBezTo>
                    <a:pt x="3" y="19"/>
                    <a:pt x="3" y="20"/>
                    <a:pt x="3" y="20"/>
                  </a:cubicBezTo>
                  <a:cubicBezTo>
                    <a:pt x="3" y="21"/>
                    <a:pt x="4" y="21"/>
                    <a:pt x="4" y="21"/>
                  </a:cubicBezTo>
                  <a:cubicBezTo>
                    <a:pt x="4" y="22"/>
                    <a:pt x="4" y="22"/>
                    <a:pt x="3" y="23"/>
                  </a:cubicBezTo>
                  <a:cubicBezTo>
                    <a:pt x="3" y="23"/>
                    <a:pt x="3" y="23"/>
                    <a:pt x="3" y="24"/>
                  </a:cubicBezTo>
                  <a:cubicBezTo>
                    <a:pt x="2" y="25"/>
                    <a:pt x="2" y="25"/>
                    <a:pt x="2" y="26"/>
                  </a:cubicBezTo>
                  <a:cubicBezTo>
                    <a:pt x="2" y="26"/>
                    <a:pt x="2" y="26"/>
                    <a:pt x="1" y="26"/>
                  </a:cubicBezTo>
                  <a:cubicBezTo>
                    <a:pt x="1" y="27"/>
                    <a:pt x="0" y="27"/>
                    <a:pt x="0" y="28"/>
                  </a:cubicBezTo>
                  <a:cubicBezTo>
                    <a:pt x="0" y="29"/>
                    <a:pt x="0" y="29"/>
                    <a:pt x="0" y="30"/>
                  </a:cubicBezTo>
                  <a:cubicBezTo>
                    <a:pt x="0" y="31"/>
                    <a:pt x="0" y="31"/>
                    <a:pt x="0" y="31"/>
                  </a:cubicBezTo>
                  <a:cubicBezTo>
                    <a:pt x="1" y="32"/>
                    <a:pt x="1" y="32"/>
                    <a:pt x="1" y="33"/>
                  </a:cubicBezTo>
                  <a:cubicBezTo>
                    <a:pt x="1" y="33"/>
                    <a:pt x="1" y="33"/>
                    <a:pt x="1" y="33"/>
                  </a:cubicBezTo>
                  <a:cubicBezTo>
                    <a:pt x="1" y="34"/>
                    <a:pt x="1" y="35"/>
                    <a:pt x="1" y="35"/>
                  </a:cubicBezTo>
                  <a:cubicBezTo>
                    <a:pt x="2" y="36"/>
                    <a:pt x="2" y="36"/>
                    <a:pt x="2" y="37"/>
                  </a:cubicBezTo>
                  <a:cubicBezTo>
                    <a:pt x="2" y="37"/>
                    <a:pt x="2" y="37"/>
                    <a:pt x="3" y="38"/>
                  </a:cubicBezTo>
                  <a:cubicBezTo>
                    <a:pt x="3" y="38"/>
                    <a:pt x="3" y="38"/>
                    <a:pt x="4" y="39"/>
                  </a:cubicBezTo>
                  <a:cubicBezTo>
                    <a:pt x="4" y="39"/>
                    <a:pt x="5" y="39"/>
                    <a:pt x="5" y="39"/>
                  </a:cubicBezTo>
                  <a:cubicBezTo>
                    <a:pt x="6" y="39"/>
                    <a:pt x="6" y="38"/>
                    <a:pt x="7" y="38"/>
                  </a:cubicBezTo>
                  <a:cubicBezTo>
                    <a:pt x="8" y="38"/>
                    <a:pt x="8" y="37"/>
                    <a:pt x="9" y="37"/>
                  </a:cubicBezTo>
                  <a:cubicBezTo>
                    <a:pt x="9" y="36"/>
                    <a:pt x="10" y="36"/>
                    <a:pt x="10" y="36"/>
                  </a:cubicBezTo>
                  <a:cubicBezTo>
                    <a:pt x="10" y="36"/>
                    <a:pt x="10" y="35"/>
                    <a:pt x="10" y="34"/>
                  </a:cubicBezTo>
                  <a:cubicBezTo>
                    <a:pt x="11" y="33"/>
                    <a:pt x="10" y="33"/>
                    <a:pt x="11" y="32"/>
                  </a:cubicBezTo>
                  <a:cubicBezTo>
                    <a:pt x="11" y="31"/>
                    <a:pt x="11" y="31"/>
                    <a:pt x="12" y="31"/>
                  </a:cubicBezTo>
                  <a:cubicBezTo>
                    <a:pt x="12" y="30"/>
                    <a:pt x="12" y="30"/>
                    <a:pt x="12" y="30"/>
                  </a:cubicBezTo>
                  <a:cubicBezTo>
                    <a:pt x="12" y="29"/>
                    <a:pt x="12" y="28"/>
                    <a:pt x="12" y="28"/>
                  </a:cubicBezTo>
                  <a:cubicBezTo>
                    <a:pt x="13" y="27"/>
                    <a:pt x="13" y="27"/>
                    <a:pt x="13" y="26"/>
                  </a:cubicBezTo>
                  <a:cubicBezTo>
                    <a:pt x="13" y="26"/>
                    <a:pt x="13" y="25"/>
                    <a:pt x="13" y="25"/>
                  </a:cubicBezTo>
                  <a:cubicBezTo>
                    <a:pt x="13" y="24"/>
                    <a:pt x="14" y="24"/>
                    <a:pt x="14" y="23"/>
                  </a:cubicBezTo>
                  <a:cubicBezTo>
                    <a:pt x="14" y="23"/>
                    <a:pt x="14" y="23"/>
                    <a:pt x="14" y="23"/>
                  </a:cubicBezTo>
                  <a:cubicBezTo>
                    <a:pt x="15" y="22"/>
                    <a:pt x="15" y="22"/>
                    <a:pt x="15" y="21"/>
                  </a:cubicBezTo>
                  <a:cubicBezTo>
                    <a:pt x="15" y="21"/>
                    <a:pt x="15" y="21"/>
                    <a:pt x="15" y="20"/>
                  </a:cubicBezTo>
                  <a:cubicBezTo>
                    <a:pt x="15" y="20"/>
                    <a:pt x="16" y="20"/>
                    <a:pt x="16" y="19"/>
                  </a:cubicBezTo>
                  <a:cubicBezTo>
                    <a:pt x="16" y="19"/>
                    <a:pt x="16" y="19"/>
                    <a:pt x="16" y="18"/>
                  </a:cubicBezTo>
                  <a:cubicBezTo>
                    <a:pt x="16" y="18"/>
                    <a:pt x="16" y="17"/>
                    <a:pt x="16" y="17"/>
                  </a:cubicBezTo>
                  <a:cubicBezTo>
                    <a:pt x="16" y="16"/>
                    <a:pt x="17" y="15"/>
                    <a:pt x="17" y="15"/>
                  </a:cubicBezTo>
                  <a:cubicBezTo>
                    <a:pt x="17" y="14"/>
                    <a:pt x="17" y="14"/>
                    <a:pt x="17" y="13"/>
                  </a:cubicBezTo>
                  <a:cubicBezTo>
                    <a:pt x="18" y="13"/>
                    <a:pt x="18" y="13"/>
                    <a:pt x="18" y="12"/>
                  </a:cubicBezTo>
                  <a:cubicBezTo>
                    <a:pt x="18" y="12"/>
                    <a:pt x="18" y="12"/>
                    <a:pt x="18" y="11"/>
                  </a:cubicBezTo>
                  <a:cubicBezTo>
                    <a:pt x="18" y="11"/>
                    <a:pt x="18" y="11"/>
                    <a:pt x="18" y="11"/>
                  </a:cubicBezTo>
                  <a:cubicBezTo>
                    <a:pt x="18" y="10"/>
                    <a:pt x="19" y="11"/>
                    <a:pt x="19" y="11"/>
                  </a:cubicBezTo>
                  <a:cubicBezTo>
                    <a:pt x="20" y="11"/>
                    <a:pt x="19" y="10"/>
                    <a:pt x="19" y="10"/>
                  </a:cubicBezTo>
                  <a:cubicBezTo>
                    <a:pt x="20" y="9"/>
                    <a:pt x="20" y="9"/>
                    <a:pt x="20" y="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70" name="Freeform 365"/>
            <p:cNvSpPr>
              <a:spLocks/>
            </p:cNvSpPr>
            <p:nvPr/>
          </p:nvSpPr>
          <p:spPr bwMode="auto">
            <a:xfrm>
              <a:off x="5424489" y="2146301"/>
              <a:ext cx="53975" cy="42863"/>
            </a:xfrm>
            <a:custGeom>
              <a:avLst/>
              <a:gdLst>
                <a:gd name="T0" fmla="*/ 2 w 5"/>
                <a:gd name="T1" fmla="*/ 4 h 4"/>
                <a:gd name="T2" fmla="*/ 3 w 5"/>
                <a:gd name="T3" fmla="*/ 4 h 4"/>
                <a:gd name="T4" fmla="*/ 4 w 5"/>
                <a:gd name="T5" fmla="*/ 4 h 4"/>
                <a:gd name="T6" fmla="*/ 5 w 5"/>
                <a:gd name="T7" fmla="*/ 4 h 4"/>
                <a:gd name="T8" fmla="*/ 5 w 5"/>
                <a:gd name="T9" fmla="*/ 4 h 4"/>
                <a:gd name="T10" fmla="*/ 5 w 5"/>
                <a:gd name="T11" fmla="*/ 3 h 4"/>
                <a:gd name="T12" fmla="*/ 4 w 5"/>
                <a:gd name="T13" fmla="*/ 3 h 4"/>
                <a:gd name="T14" fmla="*/ 3 w 5"/>
                <a:gd name="T15" fmla="*/ 2 h 4"/>
                <a:gd name="T16" fmla="*/ 3 w 5"/>
                <a:gd name="T17" fmla="*/ 2 h 4"/>
                <a:gd name="T18" fmla="*/ 4 w 5"/>
                <a:gd name="T19" fmla="*/ 1 h 4"/>
                <a:gd name="T20" fmla="*/ 4 w 5"/>
                <a:gd name="T21" fmla="*/ 1 h 4"/>
                <a:gd name="T22" fmla="*/ 3 w 5"/>
                <a:gd name="T23" fmla="*/ 0 h 4"/>
                <a:gd name="T24" fmla="*/ 2 w 5"/>
                <a:gd name="T25" fmla="*/ 0 h 4"/>
                <a:gd name="T26" fmla="*/ 2 w 5"/>
                <a:gd name="T27" fmla="*/ 0 h 4"/>
                <a:gd name="T28" fmla="*/ 2 w 5"/>
                <a:gd name="T29" fmla="*/ 1 h 4"/>
                <a:gd name="T30" fmla="*/ 1 w 5"/>
                <a:gd name="T31" fmla="*/ 1 h 4"/>
                <a:gd name="T32" fmla="*/ 0 w 5"/>
                <a:gd name="T33" fmla="*/ 2 h 4"/>
                <a:gd name="T34" fmla="*/ 0 w 5"/>
                <a:gd name="T35" fmla="*/ 2 h 4"/>
                <a:gd name="T36" fmla="*/ 1 w 5"/>
                <a:gd name="T37" fmla="*/ 3 h 4"/>
                <a:gd name="T38" fmla="*/ 2 w 5"/>
                <a:gd name="T39" fmla="*/ 3 h 4"/>
                <a:gd name="T40" fmla="*/ 2 w 5"/>
                <a:gd name="T4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4">
                  <a:moveTo>
                    <a:pt x="2" y="4"/>
                  </a:moveTo>
                  <a:cubicBezTo>
                    <a:pt x="3" y="4"/>
                    <a:pt x="3" y="4"/>
                    <a:pt x="3" y="4"/>
                  </a:cubicBezTo>
                  <a:cubicBezTo>
                    <a:pt x="3" y="4"/>
                    <a:pt x="4" y="4"/>
                    <a:pt x="4" y="4"/>
                  </a:cubicBezTo>
                  <a:cubicBezTo>
                    <a:pt x="4" y="4"/>
                    <a:pt x="4" y="4"/>
                    <a:pt x="5" y="4"/>
                  </a:cubicBezTo>
                  <a:cubicBezTo>
                    <a:pt x="5" y="4"/>
                    <a:pt x="5" y="4"/>
                    <a:pt x="5" y="4"/>
                  </a:cubicBezTo>
                  <a:cubicBezTo>
                    <a:pt x="5" y="3"/>
                    <a:pt x="5" y="3"/>
                    <a:pt x="5" y="3"/>
                  </a:cubicBezTo>
                  <a:cubicBezTo>
                    <a:pt x="5" y="3"/>
                    <a:pt x="5" y="3"/>
                    <a:pt x="4" y="3"/>
                  </a:cubicBezTo>
                  <a:cubicBezTo>
                    <a:pt x="4" y="2"/>
                    <a:pt x="4" y="3"/>
                    <a:pt x="3" y="2"/>
                  </a:cubicBezTo>
                  <a:cubicBezTo>
                    <a:pt x="3" y="2"/>
                    <a:pt x="3" y="2"/>
                    <a:pt x="3" y="2"/>
                  </a:cubicBezTo>
                  <a:cubicBezTo>
                    <a:pt x="4" y="1"/>
                    <a:pt x="4" y="1"/>
                    <a:pt x="4" y="1"/>
                  </a:cubicBezTo>
                  <a:cubicBezTo>
                    <a:pt x="4" y="1"/>
                    <a:pt x="4" y="1"/>
                    <a:pt x="4" y="1"/>
                  </a:cubicBezTo>
                  <a:cubicBezTo>
                    <a:pt x="4" y="1"/>
                    <a:pt x="3" y="1"/>
                    <a:pt x="3" y="0"/>
                  </a:cubicBezTo>
                  <a:cubicBezTo>
                    <a:pt x="3" y="0"/>
                    <a:pt x="3" y="0"/>
                    <a:pt x="2" y="0"/>
                  </a:cubicBezTo>
                  <a:cubicBezTo>
                    <a:pt x="2" y="0"/>
                    <a:pt x="2" y="0"/>
                    <a:pt x="2" y="0"/>
                  </a:cubicBezTo>
                  <a:cubicBezTo>
                    <a:pt x="1" y="1"/>
                    <a:pt x="2" y="1"/>
                    <a:pt x="2" y="1"/>
                  </a:cubicBezTo>
                  <a:cubicBezTo>
                    <a:pt x="2" y="1"/>
                    <a:pt x="1" y="1"/>
                    <a:pt x="1" y="1"/>
                  </a:cubicBezTo>
                  <a:cubicBezTo>
                    <a:pt x="1" y="1"/>
                    <a:pt x="0" y="1"/>
                    <a:pt x="0" y="2"/>
                  </a:cubicBezTo>
                  <a:cubicBezTo>
                    <a:pt x="0" y="2"/>
                    <a:pt x="0" y="2"/>
                    <a:pt x="0" y="2"/>
                  </a:cubicBezTo>
                  <a:cubicBezTo>
                    <a:pt x="1" y="3"/>
                    <a:pt x="1" y="3"/>
                    <a:pt x="1" y="3"/>
                  </a:cubicBezTo>
                  <a:cubicBezTo>
                    <a:pt x="1" y="3"/>
                    <a:pt x="2" y="2"/>
                    <a:pt x="2" y="3"/>
                  </a:cubicBezTo>
                  <a:cubicBezTo>
                    <a:pt x="2" y="3"/>
                    <a:pt x="2" y="3"/>
                    <a:pt x="2" y="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71" name="Freeform 366"/>
            <p:cNvSpPr>
              <a:spLocks/>
            </p:cNvSpPr>
            <p:nvPr/>
          </p:nvSpPr>
          <p:spPr bwMode="auto">
            <a:xfrm>
              <a:off x="3708401" y="1054101"/>
              <a:ext cx="215900" cy="87313"/>
            </a:xfrm>
            <a:custGeom>
              <a:avLst/>
              <a:gdLst>
                <a:gd name="T0" fmla="*/ 20 w 20"/>
                <a:gd name="T1" fmla="*/ 2 h 8"/>
                <a:gd name="T2" fmla="*/ 19 w 20"/>
                <a:gd name="T3" fmla="*/ 2 h 8"/>
                <a:gd name="T4" fmla="*/ 18 w 20"/>
                <a:gd name="T5" fmla="*/ 1 h 8"/>
                <a:gd name="T6" fmla="*/ 18 w 20"/>
                <a:gd name="T7" fmla="*/ 1 h 8"/>
                <a:gd name="T8" fmla="*/ 16 w 20"/>
                <a:gd name="T9" fmla="*/ 1 h 8"/>
                <a:gd name="T10" fmla="*/ 16 w 20"/>
                <a:gd name="T11" fmla="*/ 0 h 8"/>
                <a:gd name="T12" fmla="*/ 15 w 20"/>
                <a:gd name="T13" fmla="*/ 0 h 8"/>
                <a:gd name="T14" fmla="*/ 15 w 20"/>
                <a:gd name="T15" fmla="*/ 1 h 8"/>
                <a:gd name="T16" fmla="*/ 14 w 20"/>
                <a:gd name="T17" fmla="*/ 1 h 8"/>
                <a:gd name="T18" fmla="*/ 13 w 20"/>
                <a:gd name="T19" fmla="*/ 1 h 8"/>
                <a:gd name="T20" fmla="*/ 12 w 20"/>
                <a:gd name="T21" fmla="*/ 1 h 8"/>
                <a:gd name="T22" fmla="*/ 11 w 20"/>
                <a:gd name="T23" fmla="*/ 1 h 8"/>
                <a:gd name="T24" fmla="*/ 10 w 20"/>
                <a:gd name="T25" fmla="*/ 1 h 8"/>
                <a:gd name="T26" fmla="*/ 9 w 20"/>
                <a:gd name="T27" fmla="*/ 1 h 8"/>
                <a:gd name="T28" fmla="*/ 9 w 20"/>
                <a:gd name="T29" fmla="*/ 2 h 8"/>
                <a:gd name="T30" fmla="*/ 9 w 20"/>
                <a:gd name="T31" fmla="*/ 2 h 8"/>
                <a:gd name="T32" fmla="*/ 8 w 20"/>
                <a:gd name="T33" fmla="*/ 2 h 8"/>
                <a:gd name="T34" fmla="*/ 7 w 20"/>
                <a:gd name="T35" fmla="*/ 1 h 8"/>
                <a:gd name="T36" fmla="*/ 7 w 20"/>
                <a:gd name="T37" fmla="*/ 1 h 8"/>
                <a:gd name="T38" fmla="*/ 7 w 20"/>
                <a:gd name="T39" fmla="*/ 2 h 8"/>
                <a:gd name="T40" fmla="*/ 6 w 20"/>
                <a:gd name="T41" fmla="*/ 3 h 8"/>
                <a:gd name="T42" fmla="*/ 6 w 20"/>
                <a:gd name="T43" fmla="*/ 3 h 8"/>
                <a:gd name="T44" fmla="*/ 5 w 20"/>
                <a:gd name="T45" fmla="*/ 2 h 8"/>
                <a:gd name="T46" fmla="*/ 5 w 20"/>
                <a:gd name="T47" fmla="*/ 1 h 8"/>
                <a:gd name="T48" fmla="*/ 4 w 20"/>
                <a:gd name="T49" fmla="*/ 1 h 8"/>
                <a:gd name="T50" fmla="*/ 3 w 20"/>
                <a:gd name="T51" fmla="*/ 1 h 8"/>
                <a:gd name="T52" fmla="*/ 3 w 20"/>
                <a:gd name="T53" fmla="*/ 1 h 8"/>
                <a:gd name="T54" fmla="*/ 2 w 20"/>
                <a:gd name="T55" fmla="*/ 1 h 8"/>
                <a:gd name="T56" fmla="*/ 2 w 20"/>
                <a:gd name="T57" fmla="*/ 1 h 8"/>
                <a:gd name="T58" fmla="*/ 1 w 20"/>
                <a:gd name="T59" fmla="*/ 2 h 8"/>
                <a:gd name="T60" fmla="*/ 0 w 20"/>
                <a:gd name="T61" fmla="*/ 3 h 8"/>
                <a:gd name="T62" fmla="*/ 0 w 20"/>
                <a:gd name="T63" fmla="*/ 3 h 8"/>
                <a:gd name="T64" fmla="*/ 2 w 20"/>
                <a:gd name="T65" fmla="*/ 3 h 8"/>
                <a:gd name="T66" fmla="*/ 3 w 20"/>
                <a:gd name="T67" fmla="*/ 2 h 8"/>
                <a:gd name="T68" fmla="*/ 4 w 20"/>
                <a:gd name="T69" fmla="*/ 3 h 8"/>
                <a:gd name="T70" fmla="*/ 4 w 20"/>
                <a:gd name="T71" fmla="*/ 3 h 8"/>
                <a:gd name="T72" fmla="*/ 3 w 20"/>
                <a:gd name="T73" fmla="*/ 4 h 8"/>
                <a:gd name="T74" fmla="*/ 2 w 20"/>
                <a:gd name="T75" fmla="*/ 4 h 8"/>
                <a:gd name="T76" fmla="*/ 0 w 20"/>
                <a:gd name="T77" fmla="*/ 4 h 8"/>
                <a:gd name="T78" fmla="*/ 0 w 20"/>
                <a:gd name="T79" fmla="*/ 5 h 8"/>
                <a:gd name="T80" fmla="*/ 1 w 20"/>
                <a:gd name="T81" fmla="*/ 5 h 8"/>
                <a:gd name="T82" fmla="*/ 2 w 20"/>
                <a:gd name="T83" fmla="*/ 6 h 8"/>
                <a:gd name="T84" fmla="*/ 3 w 20"/>
                <a:gd name="T85" fmla="*/ 7 h 8"/>
                <a:gd name="T86" fmla="*/ 4 w 20"/>
                <a:gd name="T87" fmla="*/ 7 h 8"/>
                <a:gd name="T88" fmla="*/ 6 w 20"/>
                <a:gd name="T89" fmla="*/ 7 h 8"/>
                <a:gd name="T90" fmla="*/ 8 w 20"/>
                <a:gd name="T91" fmla="*/ 8 h 8"/>
                <a:gd name="T92" fmla="*/ 9 w 20"/>
                <a:gd name="T93" fmla="*/ 7 h 8"/>
                <a:gd name="T94" fmla="*/ 12 w 20"/>
                <a:gd name="T95" fmla="*/ 7 h 8"/>
                <a:gd name="T96" fmla="*/ 15 w 20"/>
                <a:gd name="T97" fmla="*/ 7 h 8"/>
                <a:gd name="T98" fmla="*/ 15 w 20"/>
                <a:gd name="T99" fmla="*/ 7 h 8"/>
                <a:gd name="T100" fmla="*/ 16 w 20"/>
                <a:gd name="T101" fmla="*/ 7 h 8"/>
                <a:gd name="T102" fmla="*/ 17 w 20"/>
                <a:gd name="T103" fmla="*/ 7 h 8"/>
                <a:gd name="T104" fmla="*/ 18 w 20"/>
                <a:gd name="T105" fmla="*/ 6 h 8"/>
                <a:gd name="T106" fmla="*/ 18 w 20"/>
                <a:gd name="T107" fmla="*/ 5 h 8"/>
                <a:gd name="T108" fmla="*/ 19 w 20"/>
                <a:gd name="T109" fmla="*/ 4 h 8"/>
                <a:gd name="T110" fmla="*/ 20 w 20"/>
                <a:gd name="T111" fmla="*/ 4 h 8"/>
                <a:gd name="T112" fmla="*/ 20 w 20"/>
                <a:gd name="T11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8">
                  <a:moveTo>
                    <a:pt x="20" y="2"/>
                  </a:moveTo>
                  <a:cubicBezTo>
                    <a:pt x="19" y="2"/>
                    <a:pt x="19" y="3"/>
                    <a:pt x="19" y="2"/>
                  </a:cubicBezTo>
                  <a:cubicBezTo>
                    <a:pt x="18" y="2"/>
                    <a:pt x="19" y="2"/>
                    <a:pt x="18" y="1"/>
                  </a:cubicBezTo>
                  <a:cubicBezTo>
                    <a:pt x="18" y="1"/>
                    <a:pt x="18" y="1"/>
                    <a:pt x="18" y="1"/>
                  </a:cubicBezTo>
                  <a:cubicBezTo>
                    <a:pt x="17" y="1"/>
                    <a:pt x="17" y="1"/>
                    <a:pt x="16" y="1"/>
                  </a:cubicBezTo>
                  <a:cubicBezTo>
                    <a:pt x="16" y="1"/>
                    <a:pt x="16" y="0"/>
                    <a:pt x="16" y="0"/>
                  </a:cubicBezTo>
                  <a:cubicBezTo>
                    <a:pt x="16" y="0"/>
                    <a:pt x="15" y="0"/>
                    <a:pt x="15" y="0"/>
                  </a:cubicBezTo>
                  <a:cubicBezTo>
                    <a:pt x="15" y="0"/>
                    <a:pt x="15" y="1"/>
                    <a:pt x="15" y="1"/>
                  </a:cubicBezTo>
                  <a:cubicBezTo>
                    <a:pt x="15" y="1"/>
                    <a:pt x="14" y="1"/>
                    <a:pt x="14" y="1"/>
                  </a:cubicBezTo>
                  <a:cubicBezTo>
                    <a:pt x="13" y="1"/>
                    <a:pt x="13" y="1"/>
                    <a:pt x="13" y="1"/>
                  </a:cubicBezTo>
                  <a:cubicBezTo>
                    <a:pt x="13" y="1"/>
                    <a:pt x="13" y="1"/>
                    <a:pt x="12" y="1"/>
                  </a:cubicBezTo>
                  <a:cubicBezTo>
                    <a:pt x="12" y="1"/>
                    <a:pt x="12" y="1"/>
                    <a:pt x="11" y="1"/>
                  </a:cubicBezTo>
                  <a:cubicBezTo>
                    <a:pt x="11" y="1"/>
                    <a:pt x="11" y="1"/>
                    <a:pt x="10" y="1"/>
                  </a:cubicBezTo>
                  <a:cubicBezTo>
                    <a:pt x="10" y="1"/>
                    <a:pt x="10" y="1"/>
                    <a:pt x="9" y="1"/>
                  </a:cubicBezTo>
                  <a:cubicBezTo>
                    <a:pt x="9" y="1"/>
                    <a:pt x="10" y="1"/>
                    <a:pt x="9" y="2"/>
                  </a:cubicBezTo>
                  <a:cubicBezTo>
                    <a:pt x="9" y="2"/>
                    <a:pt x="9" y="2"/>
                    <a:pt x="9" y="2"/>
                  </a:cubicBezTo>
                  <a:cubicBezTo>
                    <a:pt x="9" y="2"/>
                    <a:pt x="9" y="2"/>
                    <a:pt x="8" y="2"/>
                  </a:cubicBezTo>
                  <a:cubicBezTo>
                    <a:pt x="8" y="1"/>
                    <a:pt x="8" y="1"/>
                    <a:pt x="7" y="1"/>
                  </a:cubicBezTo>
                  <a:cubicBezTo>
                    <a:pt x="7" y="1"/>
                    <a:pt x="7" y="1"/>
                    <a:pt x="7" y="1"/>
                  </a:cubicBezTo>
                  <a:cubicBezTo>
                    <a:pt x="7" y="1"/>
                    <a:pt x="7" y="2"/>
                    <a:pt x="7" y="2"/>
                  </a:cubicBezTo>
                  <a:cubicBezTo>
                    <a:pt x="7" y="3"/>
                    <a:pt x="6" y="2"/>
                    <a:pt x="6" y="3"/>
                  </a:cubicBezTo>
                  <a:cubicBezTo>
                    <a:pt x="6" y="3"/>
                    <a:pt x="6" y="3"/>
                    <a:pt x="6" y="3"/>
                  </a:cubicBezTo>
                  <a:cubicBezTo>
                    <a:pt x="5" y="3"/>
                    <a:pt x="6" y="2"/>
                    <a:pt x="5" y="2"/>
                  </a:cubicBezTo>
                  <a:cubicBezTo>
                    <a:pt x="5" y="2"/>
                    <a:pt x="5" y="1"/>
                    <a:pt x="5" y="1"/>
                  </a:cubicBezTo>
                  <a:cubicBezTo>
                    <a:pt x="5" y="1"/>
                    <a:pt x="4" y="1"/>
                    <a:pt x="4" y="1"/>
                  </a:cubicBezTo>
                  <a:cubicBezTo>
                    <a:pt x="4" y="1"/>
                    <a:pt x="4" y="1"/>
                    <a:pt x="3" y="1"/>
                  </a:cubicBezTo>
                  <a:cubicBezTo>
                    <a:pt x="3" y="1"/>
                    <a:pt x="3" y="1"/>
                    <a:pt x="3" y="1"/>
                  </a:cubicBezTo>
                  <a:cubicBezTo>
                    <a:pt x="3" y="1"/>
                    <a:pt x="2" y="1"/>
                    <a:pt x="2" y="1"/>
                  </a:cubicBezTo>
                  <a:cubicBezTo>
                    <a:pt x="2" y="1"/>
                    <a:pt x="2" y="1"/>
                    <a:pt x="2" y="1"/>
                  </a:cubicBezTo>
                  <a:cubicBezTo>
                    <a:pt x="1" y="1"/>
                    <a:pt x="1" y="2"/>
                    <a:pt x="1" y="2"/>
                  </a:cubicBezTo>
                  <a:cubicBezTo>
                    <a:pt x="0" y="2"/>
                    <a:pt x="0" y="2"/>
                    <a:pt x="0" y="3"/>
                  </a:cubicBezTo>
                  <a:cubicBezTo>
                    <a:pt x="0" y="3"/>
                    <a:pt x="0" y="3"/>
                    <a:pt x="0" y="3"/>
                  </a:cubicBezTo>
                  <a:cubicBezTo>
                    <a:pt x="1" y="3"/>
                    <a:pt x="1" y="3"/>
                    <a:pt x="2" y="3"/>
                  </a:cubicBezTo>
                  <a:cubicBezTo>
                    <a:pt x="2" y="2"/>
                    <a:pt x="2" y="2"/>
                    <a:pt x="3" y="2"/>
                  </a:cubicBezTo>
                  <a:cubicBezTo>
                    <a:pt x="3" y="2"/>
                    <a:pt x="3" y="2"/>
                    <a:pt x="4" y="3"/>
                  </a:cubicBezTo>
                  <a:cubicBezTo>
                    <a:pt x="4" y="3"/>
                    <a:pt x="4" y="3"/>
                    <a:pt x="4" y="3"/>
                  </a:cubicBezTo>
                  <a:cubicBezTo>
                    <a:pt x="4" y="4"/>
                    <a:pt x="3" y="4"/>
                    <a:pt x="3" y="4"/>
                  </a:cubicBezTo>
                  <a:cubicBezTo>
                    <a:pt x="3" y="4"/>
                    <a:pt x="2" y="4"/>
                    <a:pt x="2" y="4"/>
                  </a:cubicBezTo>
                  <a:cubicBezTo>
                    <a:pt x="1" y="4"/>
                    <a:pt x="1" y="3"/>
                    <a:pt x="0" y="4"/>
                  </a:cubicBezTo>
                  <a:cubicBezTo>
                    <a:pt x="0" y="4"/>
                    <a:pt x="0" y="4"/>
                    <a:pt x="0" y="5"/>
                  </a:cubicBezTo>
                  <a:cubicBezTo>
                    <a:pt x="1" y="5"/>
                    <a:pt x="1" y="5"/>
                    <a:pt x="1" y="5"/>
                  </a:cubicBezTo>
                  <a:cubicBezTo>
                    <a:pt x="2" y="5"/>
                    <a:pt x="2" y="5"/>
                    <a:pt x="2" y="6"/>
                  </a:cubicBezTo>
                  <a:cubicBezTo>
                    <a:pt x="3" y="6"/>
                    <a:pt x="2" y="7"/>
                    <a:pt x="3" y="7"/>
                  </a:cubicBezTo>
                  <a:cubicBezTo>
                    <a:pt x="3" y="8"/>
                    <a:pt x="3" y="7"/>
                    <a:pt x="4" y="7"/>
                  </a:cubicBezTo>
                  <a:cubicBezTo>
                    <a:pt x="5" y="8"/>
                    <a:pt x="5" y="7"/>
                    <a:pt x="6" y="7"/>
                  </a:cubicBezTo>
                  <a:cubicBezTo>
                    <a:pt x="6" y="7"/>
                    <a:pt x="7" y="8"/>
                    <a:pt x="8" y="8"/>
                  </a:cubicBezTo>
                  <a:cubicBezTo>
                    <a:pt x="8" y="8"/>
                    <a:pt x="8" y="7"/>
                    <a:pt x="9" y="7"/>
                  </a:cubicBezTo>
                  <a:cubicBezTo>
                    <a:pt x="10" y="7"/>
                    <a:pt x="11" y="7"/>
                    <a:pt x="12" y="7"/>
                  </a:cubicBezTo>
                  <a:cubicBezTo>
                    <a:pt x="13" y="7"/>
                    <a:pt x="13" y="7"/>
                    <a:pt x="15" y="7"/>
                  </a:cubicBezTo>
                  <a:cubicBezTo>
                    <a:pt x="15" y="7"/>
                    <a:pt x="15" y="7"/>
                    <a:pt x="15" y="7"/>
                  </a:cubicBezTo>
                  <a:cubicBezTo>
                    <a:pt x="16" y="7"/>
                    <a:pt x="16" y="7"/>
                    <a:pt x="16" y="7"/>
                  </a:cubicBezTo>
                  <a:cubicBezTo>
                    <a:pt x="17" y="7"/>
                    <a:pt x="17" y="7"/>
                    <a:pt x="17" y="7"/>
                  </a:cubicBezTo>
                  <a:cubicBezTo>
                    <a:pt x="18" y="7"/>
                    <a:pt x="18" y="7"/>
                    <a:pt x="18" y="6"/>
                  </a:cubicBezTo>
                  <a:cubicBezTo>
                    <a:pt x="18" y="6"/>
                    <a:pt x="18" y="6"/>
                    <a:pt x="18" y="5"/>
                  </a:cubicBezTo>
                  <a:cubicBezTo>
                    <a:pt x="18" y="5"/>
                    <a:pt x="19" y="4"/>
                    <a:pt x="19" y="4"/>
                  </a:cubicBezTo>
                  <a:cubicBezTo>
                    <a:pt x="19" y="4"/>
                    <a:pt x="20" y="4"/>
                    <a:pt x="20" y="4"/>
                  </a:cubicBezTo>
                  <a:cubicBezTo>
                    <a:pt x="20" y="3"/>
                    <a:pt x="20" y="3"/>
                    <a:pt x="20"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72" name="Freeform 367"/>
            <p:cNvSpPr>
              <a:spLocks/>
            </p:cNvSpPr>
            <p:nvPr/>
          </p:nvSpPr>
          <p:spPr bwMode="auto">
            <a:xfrm>
              <a:off x="4043364" y="1162051"/>
              <a:ext cx="20638" cy="22225"/>
            </a:xfrm>
            <a:custGeom>
              <a:avLst/>
              <a:gdLst>
                <a:gd name="T0" fmla="*/ 2 w 2"/>
                <a:gd name="T1" fmla="*/ 1 h 2"/>
                <a:gd name="T2" fmla="*/ 1 w 2"/>
                <a:gd name="T3" fmla="*/ 1 h 2"/>
                <a:gd name="T4" fmla="*/ 0 w 2"/>
                <a:gd name="T5" fmla="*/ 1 h 2"/>
                <a:gd name="T6" fmla="*/ 1 w 2"/>
                <a:gd name="T7" fmla="*/ 1 h 2"/>
                <a:gd name="T8" fmla="*/ 1 w 2"/>
                <a:gd name="T9" fmla="*/ 2 h 2"/>
                <a:gd name="T10" fmla="*/ 2 w 2"/>
                <a:gd name="T11" fmla="*/ 2 h 2"/>
                <a:gd name="T12" fmla="*/ 2 w 2"/>
                <a:gd name="T13" fmla="*/ 1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cubicBezTo>
                    <a:pt x="2" y="1"/>
                    <a:pt x="1" y="1"/>
                    <a:pt x="1" y="1"/>
                  </a:cubicBezTo>
                  <a:cubicBezTo>
                    <a:pt x="1" y="1"/>
                    <a:pt x="1" y="0"/>
                    <a:pt x="0" y="1"/>
                  </a:cubicBezTo>
                  <a:cubicBezTo>
                    <a:pt x="0" y="1"/>
                    <a:pt x="1" y="1"/>
                    <a:pt x="1" y="1"/>
                  </a:cubicBezTo>
                  <a:cubicBezTo>
                    <a:pt x="1" y="1"/>
                    <a:pt x="1" y="2"/>
                    <a:pt x="1" y="2"/>
                  </a:cubicBezTo>
                  <a:cubicBezTo>
                    <a:pt x="1" y="2"/>
                    <a:pt x="1" y="2"/>
                    <a:pt x="2" y="2"/>
                  </a:cubicBezTo>
                  <a:cubicBezTo>
                    <a:pt x="2" y="2"/>
                    <a:pt x="2" y="1"/>
                    <a:pt x="2" y="1"/>
                  </a:cubicBezTo>
                  <a:cubicBezTo>
                    <a:pt x="2" y="1"/>
                    <a:pt x="2"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73" name="Freeform 368"/>
            <p:cNvSpPr>
              <a:spLocks/>
            </p:cNvSpPr>
            <p:nvPr/>
          </p:nvSpPr>
          <p:spPr bwMode="auto">
            <a:xfrm>
              <a:off x="4538664" y="16589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74" name="Freeform 369"/>
            <p:cNvSpPr>
              <a:spLocks/>
            </p:cNvSpPr>
            <p:nvPr/>
          </p:nvSpPr>
          <p:spPr bwMode="auto">
            <a:xfrm>
              <a:off x="4529139" y="1627189"/>
              <a:ext cx="85725" cy="31750"/>
            </a:xfrm>
            <a:custGeom>
              <a:avLst/>
              <a:gdLst>
                <a:gd name="T0" fmla="*/ 7 w 8"/>
                <a:gd name="T1" fmla="*/ 0 h 3"/>
                <a:gd name="T2" fmla="*/ 7 w 8"/>
                <a:gd name="T3" fmla="*/ 0 h 3"/>
                <a:gd name="T4" fmla="*/ 6 w 8"/>
                <a:gd name="T5" fmla="*/ 0 h 3"/>
                <a:gd name="T6" fmla="*/ 6 w 8"/>
                <a:gd name="T7" fmla="*/ 1 h 3"/>
                <a:gd name="T8" fmla="*/ 5 w 8"/>
                <a:gd name="T9" fmla="*/ 0 h 3"/>
                <a:gd name="T10" fmla="*/ 5 w 8"/>
                <a:gd name="T11" fmla="*/ 0 h 3"/>
                <a:gd name="T12" fmla="*/ 4 w 8"/>
                <a:gd name="T13" fmla="*/ 1 h 3"/>
                <a:gd name="T14" fmla="*/ 3 w 8"/>
                <a:gd name="T15" fmla="*/ 1 h 3"/>
                <a:gd name="T16" fmla="*/ 2 w 8"/>
                <a:gd name="T17" fmla="*/ 1 h 3"/>
                <a:gd name="T18" fmla="*/ 2 w 8"/>
                <a:gd name="T19" fmla="*/ 1 h 3"/>
                <a:gd name="T20" fmla="*/ 1 w 8"/>
                <a:gd name="T21" fmla="*/ 1 h 3"/>
                <a:gd name="T22" fmla="*/ 0 w 8"/>
                <a:gd name="T23" fmla="*/ 1 h 3"/>
                <a:gd name="T24" fmla="*/ 1 w 8"/>
                <a:gd name="T25" fmla="*/ 2 h 3"/>
                <a:gd name="T26" fmla="*/ 1 w 8"/>
                <a:gd name="T27" fmla="*/ 3 h 3"/>
                <a:gd name="T28" fmla="*/ 2 w 8"/>
                <a:gd name="T29" fmla="*/ 3 h 3"/>
                <a:gd name="T30" fmla="*/ 3 w 8"/>
                <a:gd name="T31" fmla="*/ 3 h 3"/>
                <a:gd name="T32" fmla="*/ 4 w 8"/>
                <a:gd name="T33" fmla="*/ 2 h 3"/>
                <a:gd name="T34" fmla="*/ 5 w 8"/>
                <a:gd name="T35" fmla="*/ 2 h 3"/>
                <a:gd name="T36" fmla="*/ 5 w 8"/>
                <a:gd name="T37" fmla="*/ 2 h 3"/>
                <a:gd name="T38" fmla="*/ 6 w 8"/>
                <a:gd name="T39" fmla="*/ 2 h 3"/>
                <a:gd name="T40" fmla="*/ 7 w 8"/>
                <a:gd name="T41" fmla="*/ 2 h 3"/>
                <a:gd name="T42" fmla="*/ 7 w 8"/>
                <a:gd name="T43" fmla="*/ 1 h 3"/>
                <a:gd name="T44" fmla="*/ 8 w 8"/>
                <a:gd name="T45" fmla="*/ 1 h 3"/>
                <a:gd name="T46" fmla="*/ 7 w 8"/>
                <a:gd name="T4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3">
                  <a:moveTo>
                    <a:pt x="7" y="0"/>
                  </a:moveTo>
                  <a:cubicBezTo>
                    <a:pt x="7" y="0"/>
                    <a:pt x="7" y="0"/>
                    <a:pt x="7" y="0"/>
                  </a:cubicBezTo>
                  <a:cubicBezTo>
                    <a:pt x="6" y="0"/>
                    <a:pt x="6" y="0"/>
                    <a:pt x="6" y="0"/>
                  </a:cubicBezTo>
                  <a:cubicBezTo>
                    <a:pt x="6" y="0"/>
                    <a:pt x="6" y="1"/>
                    <a:pt x="6" y="1"/>
                  </a:cubicBezTo>
                  <a:cubicBezTo>
                    <a:pt x="6" y="1"/>
                    <a:pt x="6" y="0"/>
                    <a:pt x="5" y="0"/>
                  </a:cubicBezTo>
                  <a:cubicBezTo>
                    <a:pt x="5" y="0"/>
                    <a:pt x="5" y="0"/>
                    <a:pt x="5" y="0"/>
                  </a:cubicBezTo>
                  <a:cubicBezTo>
                    <a:pt x="4" y="0"/>
                    <a:pt x="4" y="1"/>
                    <a:pt x="4" y="1"/>
                  </a:cubicBezTo>
                  <a:cubicBezTo>
                    <a:pt x="4" y="1"/>
                    <a:pt x="3" y="1"/>
                    <a:pt x="3" y="1"/>
                  </a:cubicBezTo>
                  <a:cubicBezTo>
                    <a:pt x="3" y="1"/>
                    <a:pt x="3" y="1"/>
                    <a:pt x="2" y="1"/>
                  </a:cubicBezTo>
                  <a:cubicBezTo>
                    <a:pt x="2" y="1"/>
                    <a:pt x="2" y="1"/>
                    <a:pt x="2" y="1"/>
                  </a:cubicBezTo>
                  <a:cubicBezTo>
                    <a:pt x="1" y="1"/>
                    <a:pt x="1" y="1"/>
                    <a:pt x="1" y="1"/>
                  </a:cubicBezTo>
                  <a:cubicBezTo>
                    <a:pt x="0" y="1"/>
                    <a:pt x="0" y="1"/>
                    <a:pt x="0" y="1"/>
                  </a:cubicBezTo>
                  <a:cubicBezTo>
                    <a:pt x="1" y="1"/>
                    <a:pt x="1" y="1"/>
                    <a:pt x="1" y="2"/>
                  </a:cubicBezTo>
                  <a:cubicBezTo>
                    <a:pt x="2" y="2"/>
                    <a:pt x="1" y="3"/>
                    <a:pt x="1" y="3"/>
                  </a:cubicBezTo>
                  <a:cubicBezTo>
                    <a:pt x="2" y="3"/>
                    <a:pt x="2" y="3"/>
                    <a:pt x="2" y="3"/>
                  </a:cubicBezTo>
                  <a:cubicBezTo>
                    <a:pt x="2" y="3"/>
                    <a:pt x="3" y="3"/>
                    <a:pt x="3" y="3"/>
                  </a:cubicBezTo>
                  <a:cubicBezTo>
                    <a:pt x="3" y="2"/>
                    <a:pt x="4" y="2"/>
                    <a:pt x="4" y="2"/>
                  </a:cubicBezTo>
                  <a:cubicBezTo>
                    <a:pt x="4" y="2"/>
                    <a:pt x="4" y="2"/>
                    <a:pt x="5" y="2"/>
                  </a:cubicBezTo>
                  <a:cubicBezTo>
                    <a:pt x="5" y="2"/>
                    <a:pt x="5" y="2"/>
                    <a:pt x="5" y="2"/>
                  </a:cubicBezTo>
                  <a:cubicBezTo>
                    <a:pt x="6" y="2"/>
                    <a:pt x="6" y="2"/>
                    <a:pt x="6" y="2"/>
                  </a:cubicBezTo>
                  <a:cubicBezTo>
                    <a:pt x="6" y="2"/>
                    <a:pt x="6" y="2"/>
                    <a:pt x="7" y="2"/>
                  </a:cubicBezTo>
                  <a:cubicBezTo>
                    <a:pt x="7" y="2"/>
                    <a:pt x="7" y="2"/>
                    <a:pt x="7" y="1"/>
                  </a:cubicBezTo>
                  <a:cubicBezTo>
                    <a:pt x="8" y="1"/>
                    <a:pt x="8" y="1"/>
                    <a:pt x="8" y="1"/>
                  </a:cubicBezTo>
                  <a:cubicBezTo>
                    <a:pt x="7" y="1"/>
                    <a:pt x="7" y="1"/>
                    <a:pt x="7"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75" name="Freeform 370"/>
            <p:cNvSpPr>
              <a:spLocks/>
            </p:cNvSpPr>
            <p:nvPr/>
          </p:nvSpPr>
          <p:spPr bwMode="auto">
            <a:xfrm>
              <a:off x="4464051" y="1346201"/>
              <a:ext cx="31750" cy="31750"/>
            </a:xfrm>
            <a:custGeom>
              <a:avLst/>
              <a:gdLst>
                <a:gd name="T0" fmla="*/ 1 w 3"/>
                <a:gd name="T1" fmla="*/ 2 h 3"/>
                <a:gd name="T2" fmla="*/ 1 w 3"/>
                <a:gd name="T3" fmla="*/ 3 h 3"/>
                <a:gd name="T4" fmla="*/ 2 w 3"/>
                <a:gd name="T5" fmla="*/ 3 h 3"/>
                <a:gd name="T6" fmla="*/ 2 w 3"/>
                <a:gd name="T7" fmla="*/ 2 h 3"/>
                <a:gd name="T8" fmla="*/ 2 w 3"/>
                <a:gd name="T9" fmla="*/ 2 h 3"/>
                <a:gd name="T10" fmla="*/ 3 w 3"/>
                <a:gd name="T11" fmla="*/ 1 h 3"/>
                <a:gd name="T12" fmla="*/ 3 w 3"/>
                <a:gd name="T13" fmla="*/ 0 h 3"/>
                <a:gd name="T14" fmla="*/ 2 w 3"/>
                <a:gd name="T15" fmla="*/ 0 h 3"/>
                <a:gd name="T16" fmla="*/ 2 w 3"/>
                <a:gd name="T17" fmla="*/ 1 h 3"/>
                <a:gd name="T18" fmla="*/ 1 w 3"/>
                <a:gd name="T19" fmla="*/ 1 h 3"/>
                <a:gd name="T20" fmla="*/ 0 w 3"/>
                <a:gd name="T21" fmla="*/ 1 h 3"/>
                <a:gd name="T22" fmla="*/ 0 w 3"/>
                <a:gd name="T23" fmla="*/ 2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3"/>
                    <a:pt x="1" y="3"/>
                    <a:pt x="1" y="3"/>
                  </a:cubicBezTo>
                  <a:cubicBezTo>
                    <a:pt x="2" y="3"/>
                    <a:pt x="2" y="3"/>
                    <a:pt x="2" y="3"/>
                  </a:cubicBezTo>
                  <a:cubicBezTo>
                    <a:pt x="2" y="3"/>
                    <a:pt x="2" y="3"/>
                    <a:pt x="2" y="2"/>
                  </a:cubicBezTo>
                  <a:cubicBezTo>
                    <a:pt x="2" y="2"/>
                    <a:pt x="2" y="2"/>
                    <a:pt x="2" y="2"/>
                  </a:cubicBezTo>
                  <a:cubicBezTo>
                    <a:pt x="3" y="2"/>
                    <a:pt x="3" y="1"/>
                    <a:pt x="3" y="1"/>
                  </a:cubicBezTo>
                  <a:cubicBezTo>
                    <a:pt x="3" y="1"/>
                    <a:pt x="3" y="1"/>
                    <a:pt x="3" y="0"/>
                  </a:cubicBezTo>
                  <a:cubicBezTo>
                    <a:pt x="3" y="0"/>
                    <a:pt x="2" y="0"/>
                    <a:pt x="2" y="0"/>
                  </a:cubicBezTo>
                  <a:cubicBezTo>
                    <a:pt x="2" y="0"/>
                    <a:pt x="2" y="1"/>
                    <a:pt x="2" y="1"/>
                  </a:cubicBezTo>
                  <a:cubicBezTo>
                    <a:pt x="2" y="1"/>
                    <a:pt x="1" y="1"/>
                    <a:pt x="1" y="1"/>
                  </a:cubicBezTo>
                  <a:cubicBezTo>
                    <a:pt x="1" y="1"/>
                    <a:pt x="0" y="1"/>
                    <a:pt x="0" y="1"/>
                  </a:cubicBezTo>
                  <a:cubicBezTo>
                    <a:pt x="0" y="1"/>
                    <a:pt x="0" y="2"/>
                    <a:pt x="0" y="2"/>
                  </a:cubicBezTo>
                  <a:cubicBezTo>
                    <a:pt x="0" y="2"/>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76" name="Freeform 371"/>
            <p:cNvSpPr>
              <a:spLocks/>
            </p:cNvSpPr>
            <p:nvPr/>
          </p:nvSpPr>
          <p:spPr bwMode="auto">
            <a:xfrm>
              <a:off x="4464051" y="1377951"/>
              <a:ext cx="20638" cy="11113"/>
            </a:xfrm>
            <a:custGeom>
              <a:avLst/>
              <a:gdLst>
                <a:gd name="T0" fmla="*/ 0 w 2"/>
                <a:gd name="T1" fmla="*/ 1 h 1"/>
                <a:gd name="T2" fmla="*/ 1 w 2"/>
                <a:gd name="T3" fmla="*/ 1 h 1"/>
                <a:gd name="T4" fmla="*/ 1 w 2"/>
                <a:gd name="T5" fmla="*/ 1 h 1"/>
                <a:gd name="T6" fmla="*/ 1 w 2"/>
                <a:gd name="T7" fmla="*/ 0 h 1"/>
                <a:gd name="T8" fmla="*/ 0 w 2"/>
                <a:gd name="T9" fmla="*/ 0 h 1"/>
                <a:gd name="T10" fmla="*/ 0 w 2"/>
                <a:gd name="T11" fmla="*/ 0 h 1"/>
                <a:gd name="T12" fmla="*/ 0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1" y="1"/>
                    <a:pt x="1" y="1"/>
                    <a:pt x="1" y="1"/>
                  </a:cubicBezTo>
                  <a:cubicBezTo>
                    <a:pt x="1" y="1"/>
                    <a:pt x="1" y="1"/>
                    <a:pt x="1" y="1"/>
                  </a:cubicBezTo>
                  <a:cubicBezTo>
                    <a:pt x="2" y="1"/>
                    <a:pt x="1" y="0"/>
                    <a:pt x="1" y="0"/>
                  </a:cubicBezTo>
                  <a:cubicBezTo>
                    <a:pt x="1" y="0"/>
                    <a:pt x="1" y="0"/>
                    <a:pt x="0" y="0"/>
                  </a:cubicBezTo>
                  <a:cubicBezTo>
                    <a:pt x="0" y="0"/>
                    <a:pt x="0" y="0"/>
                    <a:pt x="0" y="0"/>
                  </a:cubicBezTo>
                  <a:cubicBezTo>
                    <a:pt x="0" y="0"/>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77" name="Freeform 372"/>
            <p:cNvSpPr>
              <a:spLocks/>
            </p:cNvSpPr>
            <p:nvPr/>
          </p:nvSpPr>
          <p:spPr bwMode="auto">
            <a:xfrm>
              <a:off x="4679951" y="1292226"/>
              <a:ext cx="128588" cy="76200"/>
            </a:xfrm>
            <a:custGeom>
              <a:avLst/>
              <a:gdLst>
                <a:gd name="T0" fmla="*/ 1 w 12"/>
                <a:gd name="T1" fmla="*/ 5 h 7"/>
                <a:gd name="T2" fmla="*/ 1 w 12"/>
                <a:gd name="T3" fmla="*/ 5 h 7"/>
                <a:gd name="T4" fmla="*/ 1 w 12"/>
                <a:gd name="T5" fmla="*/ 5 h 7"/>
                <a:gd name="T6" fmla="*/ 2 w 12"/>
                <a:gd name="T7" fmla="*/ 5 h 7"/>
                <a:gd name="T8" fmla="*/ 3 w 12"/>
                <a:gd name="T9" fmla="*/ 5 h 7"/>
                <a:gd name="T10" fmla="*/ 4 w 12"/>
                <a:gd name="T11" fmla="*/ 5 h 7"/>
                <a:gd name="T12" fmla="*/ 5 w 12"/>
                <a:gd name="T13" fmla="*/ 5 h 7"/>
                <a:gd name="T14" fmla="*/ 7 w 12"/>
                <a:gd name="T15" fmla="*/ 6 h 7"/>
                <a:gd name="T16" fmla="*/ 8 w 12"/>
                <a:gd name="T17" fmla="*/ 7 h 7"/>
                <a:gd name="T18" fmla="*/ 10 w 12"/>
                <a:gd name="T19" fmla="*/ 7 h 7"/>
                <a:gd name="T20" fmla="*/ 10 w 12"/>
                <a:gd name="T21" fmla="*/ 7 h 7"/>
                <a:gd name="T22" fmla="*/ 11 w 12"/>
                <a:gd name="T23" fmla="*/ 7 h 7"/>
                <a:gd name="T24" fmla="*/ 12 w 12"/>
                <a:gd name="T25" fmla="*/ 7 h 7"/>
                <a:gd name="T26" fmla="*/ 12 w 12"/>
                <a:gd name="T27" fmla="*/ 7 h 7"/>
                <a:gd name="T28" fmla="*/ 12 w 12"/>
                <a:gd name="T29" fmla="*/ 6 h 7"/>
                <a:gd name="T30" fmla="*/ 12 w 12"/>
                <a:gd name="T31" fmla="*/ 5 h 7"/>
                <a:gd name="T32" fmla="*/ 11 w 12"/>
                <a:gd name="T33" fmla="*/ 4 h 7"/>
                <a:gd name="T34" fmla="*/ 12 w 12"/>
                <a:gd name="T35" fmla="*/ 2 h 7"/>
                <a:gd name="T36" fmla="*/ 11 w 12"/>
                <a:gd name="T37" fmla="*/ 1 h 7"/>
                <a:gd name="T38" fmla="*/ 9 w 12"/>
                <a:gd name="T39" fmla="*/ 2 h 7"/>
                <a:gd name="T40" fmla="*/ 9 w 12"/>
                <a:gd name="T41" fmla="*/ 1 h 7"/>
                <a:gd name="T42" fmla="*/ 8 w 12"/>
                <a:gd name="T43" fmla="*/ 0 h 7"/>
                <a:gd name="T44" fmla="*/ 7 w 12"/>
                <a:gd name="T45" fmla="*/ 0 h 7"/>
                <a:gd name="T46" fmla="*/ 7 w 12"/>
                <a:gd name="T47" fmla="*/ 0 h 7"/>
                <a:gd name="T48" fmla="*/ 7 w 12"/>
                <a:gd name="T49" fmla="*/ 1 h 7"/>
                <a:gd name="T50" fmla="*/ 7 w 12"/>
                <a:gd name="T51" fmla="*/ 2 h 7"/>
                <a:gd name="T52" fmla="*/ 6 w 12"/>
                <a:gd name="T53" fmla="*/ 2 h 7"/>
                <a:gd name="T54" fmla="*/ 5 w 12"/>
                <a:gd name="T55" fmla="*/ 3 h 7"/>
                <a:gd name="T56" fmla="*/ 4 w 12"/>
                <a:gd name="T57" fmla="*/ 2 h 7"/>
                <a:gd name="T58" fmla="*/ 4 w 12"/>
                <a:gd name="T59" fmla="*/ 1 h 7"/>
                <a:gd name="T60" fmla="*/ 3 w 12"/>
                <a:gd name="T61" fmla="*/ 1 h 7"/>
                <a:gd name="T62" fmla="*/ 2 w 12"/>
                <a:gd name="T63" fmla="*/ 1 h 7"/>
                <a:gd name="T64" fmla="*/ 1 w 12"/>
                <a:gd name="T65" fmla="*/ 2 h 7"/>
                <a:gd name="T66" fmla="*/ 0 w 12"/>
                <a:gd name="T67" fmla="*/ 3 h 7"/>
                <a:gd name="T68" fmla="*/ 0 w 12"/>
                <a:gd name="T69" fmla="*/ 4 h 7"/>
                <a:gd name="T70" fmla="*/ 1 w 12"/>
                <a:gd name="T7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 h="7">
                  <a:moveTo>
                    <a:pt x="1" y="5"/>
                  </a:moveTo>
                  <a:cubicBezTo>
                    <a:pt x="1" y="5"/>
                    <a:pt x="1" y="5"/>
                    <a:pt x="1" y="5"/>
                  </a:cubicBezTo>
                  <a:cubicBezTo>
                    <a:pt x="1" y="5"/>
                    <a:pt x="1" y="5"/>
                    <a:pt x="1" y="5"/>
                  </a:cubicBezTo>
                  <a:cubicBezTo>
                    <a:pt x="1" y="5"/>
                    <a:pt x="2" y="5"/>
                    <a:pt x="2" y="5"/>
                  </a:cubicBezTo>
                  <a:cubicBezTo>
                    <a:pt x="3" y="5"/>
                    <a:pt x="3" y="5"/>
                    <a:pt x="3" y="5"/>
                  </a:cubicBezTo>
                  <a:cubicBezTo>
                    <a:pt x="4" y="5"/>
                    <a:pt x="4" y="5"/>
                    <a:pt x="4" y="5"/>
                  </a:cubicBezTo>
                  <a:cubicBezTo>
                    <a:pt x="5" y="5"/>
                    <a:pt x="5" y="5"/>
                    <a:pt x="5" y="5"/>
                  </a:cubicBezTo>
                  <a:cubicBezTo>
                    <a:pt x="6" y="5"/>
                    <a:pt x="6" y="5"/>
                    <a:pt x="7" y="6"/>
                  </a:cubicBezTo>
                  <a:cubicBezTo>
                    <a:pt x="7" y="6"/>
                    <a:pt x="7" y="6"/>
                    <a:pt x="8" y="7"/>
                  </a:cubicBezTo>
                  <a:cubicBezTo>
                    <a:pt x="9" y="7"/>
                    <a:pt x="9" y="7"/>
                    <a:pt x="10" y="7"/>
                  </a:cubicBezTo>
                  <a:cubicBezTo>
                    <a:pt x="10" y="7"/>
                    <a:pt x="10" y="7"/>
                    <a:pt x="10" y="7"/>
                  </a:cubicBezTo>
                  <a:cubicBezTo>
                    <a:pt x="11" y="7"/>
                    <a:pt x="10" y="7"/>
                    <a:pt x="11" y="7"/>
                  </a:cubicBezTo>
                  <a:cubicBezTo>
                    <a:pt x="11" y="7"/>
                    <a:pt x="12" y="7"/>
                    <a:pt x="12" y="7"/>
                  </a:cubicBezTo>
                  <a:cubicBezTo>
                    <a:pt x="12" y="7"/>
                    <a:pt x="12" y="7"/>
                    <a:pt x="12" y="7"/>
                  </a:cubicBezTo>
                  <a:cubicBezTo>
                    <a:pt x="12" y="7"/>
                    <a:pt x="12" y="7"/>
                    <a:pt x="12" y="6"/>
                  </a:cubicBezTo>
                  <a:cubicBezTo>
                    <a:pt x="12" y="6"/>
                    <a:pt x="12" y="6"/>
                    <a:pt x="12" y="5"/>
                  </a:cubicBezTo>
                  <a:cubicBezTo>
                    <a:pt x="11" y="5"/>
                    <a:pt x="11" y="4"/>
                    <a:pt x="11" y="4"/>
                  </a:cubicBezTo>
                  <a:cubicBezTo>
                    <a:pt x="11" y="3"/>
                    <a:pt x="12" y="3"/>
                    <a:pt x="12" y="2"/>
                  </a:cubicBezTo>
                  <a:cubicBezTo>
                    <a:pt x="11" y="2"/>
                    <a:pt x="11" y="1"/>
                    <a:pt x="11" y="1"/>
                  </a:cubicBezTo>
                  <a:cubicBezTo>
                    <a:pt x="10" y="1"/>
                    <a:pt x="10" y="2"/>
                    <a:pt x="9" y="2"/>
                  </a:cubicBezTo>
                  <a:cubicBezTo>
                    <a:pt x="9" y="1"/>
                    <a:pt x="9" y="1"/>
                    <a:pt x="9" y="1"/>
                  </a:cubicBezTo>
                  <a:cubicBezTo>
                    <a:pt x="9" y="1"/>
                    <a:pt x="8" y="1"/>
                    <a:pt x="8" y="0"/>
                  </a:cubicBezTo>
                  <a:cubicBezTo>
                    <a:pt x="7" y="0"/>
                    <a:pt x="7" y="0"/>
                    <a:pt x="7" y="0"/>
                  </a:cubicBezTo>
                  <a:cubicBezTo>
                    <a:pt x="7" y="0"/>
                    <a:pt x="7" y="0"/>
                    <a:pt x="7" y="0"/>
                  </a:cubicBezTo>
                  <a:cubicBezTo>
                    <a:pt x="7" y="0"/>
                    <a:pt x="7" y="0"/>
                    <a:pt x="7" y="1"/>
                  </a:cubicBezTo>
                  <a:cubicBezTo>
                    <a:pt x="7" y="1"/>
                    <a:pt x="7" y="1"/>
                    <a:pt x="7" y="2"/>
                  </a:cubicBezTo>
                  <a:cubicBezTo>
                    <a:pt x="7" y="2"/>
                    <a:pt x="7" y="2"/>
                    <a:pt x="6" y="2"/>
                  </a:cubicBezTo>
                  <a:cubicBezTo>
                    <a:pt x="6" y="2"/>
                    <a:pt x="6" y="3"/>
                    <a:pt x="5" y="3"/>
                  </a:cubicBezTo>
                  <a:cubicBezTo>
                    <a:pt x="5" y="2"/>
                    <a:pt x="5" y="2"/>
                    <a:pt x="4" y="2"/>
                  </a:cubicBezTo>
                  <a:cubicBezTo>
                    <a:pt x="4" y="1"/>
                    <a:pt x="4" y="1"/>
                    <a:pt x="4" y="1"/>
                  </a:cubicBezTo>
                  <a:cubicBezTo>
                    <a:pt x="3" y="1"/>
                    <a:pt x="3" y="1"/>
                    <a:pt x="3" y="1"/>
                  </a:cubicBezTo>
                  <a:cubicBezTo>
                    <a:pt x="2" y="1"/>
                    <a:pt x="2" y="1"/>
                    <a:pt x="2" y="1"/>
                  </a:cubicBezTo>
                  <a:cubicBezTo>
                    <a:pt x="2" y="1"/>
                    <a:pt x="1" y="1"/>
                    <a:pt x="1" y="2"/>
                  </a:cubicBezTo>
                  <a:cubicBezTo>
                    <a:pt x="0" y="2"/>
                    <a:pt x="1" y="2"/>
                    <a:pt x="0" y="3"/>
                  </a:cubicBezTo>
                  <a:cubicBezTo>
                    <a:pt x="0" y="3"/>
                    <a:pt x="0" y="4"/>
                    <a:pt x="0" y="4"/>
                  </a:cubicBezTo>
                  <a:cubicBezTo>
                    <a:pt x="0" y="4"/>
                    <a:pt x="1" y="5"/>
                    <a:pt x="1"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78" name="Freeform 373"/>
            <p:cNvSpPr>
              <a:spLocks/>
            </p:cNvSpPr>
            <p:nvPr/>
          </p:nvSpPr>
          <p:spPr bwMode="auto">
            <a:xfrm>
              <a:off x="4538664" y="1389064"/>
              <a:ext cx="238125" cy="173038"/>
            </a:xfrm>
            <a:custGeom>
              <a:avLst/>
              <a:gdLst>
                <a:gd name="T0" fmla="*/ 20 w 22"/>
                <a:gd name="T1" fmla="*/ 15 h 16"/>
                <a:gd name="T2" fmla="*/ 20 w 22"/>
                <a:gd name="T3" fmla="*/ 15 h 16"/>
                <a:gd name="T4" fmla="*/ 19 w 22"/>
                <a:gd name="T5" fmla="*/ 13 h 16"/>
                <a:gd name="T6" fmla="*/ 20 w 22"/>
                <a:gd name="T7" fmla="*/ 13 h 16"/>
                <a:gd name="T8" fmla="*/ 21 w 22"/>
                <a:gd name="T9" fmla="*/ 12 h 16"/>
                <a:gd name="T10" fmla="*/ 22 w 22"/>
                <a:gd name="T11" fmla="*/ 11 h 16"/>
                <a:gd name="T12" fmla="*/ 21 w 22"/>
                <a:gd name="T13" fmla="*/ 10 h 16"/>
                <a:gd name="T14" fmla="*/ 20 w 22"/>
                <a:gd name="T15" fmla="*/ 9 h 16"/>
                <a:gd name="T16" fmla="*/ 20 w 22"/>
                <a:gd name="T17" fmla="*/ 7 h 16"/>
                <a:gd name="T18" fmla="*/ 20 w 22"/>
                <a:gd name="T19" fmla="*/ 7 h 16"/>
                <a:gd name="T20" fmla="*/ 20 w 22"/>
                <a:gd name="T21" fmla="*/ 6 h 16"/>
                <a:gd name="T22" fmla="*/ 21 w 22"/>
                <a:gd name="T23" fmla="*/ 6 h 16"/>
                <a:gd name="T24" fmla="*/ 21 w 22"/>
                <a:gd name="T25" fmla="*/ 5 h 16"/>
                <a:gd name="T26" fmla="*/ 20 w 22"/>
                <a:gd name="T27" fmla="*/ 4 h 16"/>
                <a:gd name="T28" fmla="*/ 20 w 22"/>
                <a:gd name="T29" fmla="*/ 3 h 16"/>
                <a:gd name="T30" fmla="*/ 20 w 22"/>
                <a:gd name="T31" fmla="*/ 2 h 16"/>
                <a:gd name="T32" fmla="*/ 19 w 22"/>
                <a:gd name="T33" fmla="*/ 2 h 16"/>
                <a:gd name="T34" fmla="*/ 18 w 22"/>
                <a:gd name="T35" fmla="*/ 2 h 16"/>
                <a:gd name="T36" fmla="*/ 17 w 22"/>
                <a:gd name="T37" fmla="*/ 2 h 16"/>
                <a:gd name="T38" fmla="*/ 15 w 22"/>
                <a:gd name="T39" fmla="*/ 2 h 16"/>
                <a:gd name="T40" fmla="*/ 14 w 22"/>
                <a:gd name="T41" fmla="*/ 1 h 16"/>
                <a:gd name="T42" fmla="*/ 14 w 22"/>
                <a:gd name="T43" fmla="*/ 1 h 16"/>
                <a:gd name="T44" fmla="*/ 13 w 22"/>
                <a:gd name="T45" fmla="*/ 1 h 16"/>
                <a:gd name="T46" fmla="*/ 12 w 22"/>
                <a:gd name="T47" fmla="*/ 1 h 16"/>
                <a:gd name="T48" fmla="*/ 11 w 22"/>
                <a:gd name="T49" fmla="*/ 1 h 16"/>
                <a:gd name="T50" fmla="*/ 11 w 22"/>
                <a:gd name="T51" fmla="*/ 0 h 16"/>
                <a:gd name="T52" fmla="*/ 10 w 22"/>
                <a:gd name="T53" fmla="*/ 1 h 16"/>
                <a:gd name="T54" fmla="*/ 9 w 22"/>
                <a:gd name="T55" fmla="*/ 1 h 16"/>
                <a:gd name="T56" fmla="*/ 9 w 22"/>
                <a:gd name="T57" fmla="*/ 1 h 16"/>
                <a:gd name="T58" fmla="*/ 9 w 22"/>
                <a:gd name="T59" fmla="*/ 0 h 16"/>
                <a:gd name="T60" fmla="*/ 8 w 22"/>
                <a:gd name="T61" fmla="*/ 0 h 16"/>
                <a:gd name="T62" fmla="*/ 7 w 22"/>
                <a:gd name="T63" fmla="*/ 0 h 16"/>
                <a:gd name="T64" fmla="*/ 5 w 22"/>
                <a:gd name="T65" fmla="*/ 0 h 16"/>
                <a:gd name="T66" fmla="*/ 5 w 22"/>
                <a:gd name="T67" fmla="*/ 0 h 16"/>
                <a:gd name="T68" fmla="*/ 4 w 22"/>
                <a:gd name="T69" fmla="*/ 1 h 16"/>
                <a:gd name="T70" fmla="*/ 3 w 22"/>
                <a:gd name="T71" fmla="*/ 1 h 16"/>
                <a:gd name="T72" fmla="*/ 1 w 22"/>
                <a:gd name="T73" fmla="*/ 1 h 16"/>
                <a:gd name="T74" fmla="*/ 1 w 22"/>
                <a:gd name="T75" fmla="*/ 2 h 16"/>
                <a:gd name="T76" fmla="*/ 0 w 22"/>
                <a:gd name="T77" fmla="*/ 2 h 16"/>
                <a:gd name="T78" fmla="*/ 0 w 22"/>
                <a:gd name="T79" fmla="*/ 2 h 16"/>
                <a:gd name="T80" fmla="*/ 0 w 22"/>
                <a:gd name="T81" fmla="*/ 3 h 16"/>
                <a:gd name="T82" fmla="*/ 1 w 22"/>
                <a:gd name="T83" fmla="*/ 4 h 16"/>
                <a:gd name="T84" fmla="*/ 0 w 22"/>
                <a:gd name="T85" fmla="*/ 5 h 16"/>
                <a:gd name="T86" fmla="*/ 1 w 22"/>
                <a:gd name="T87" fmla="*/ 6 h 16"/>
                <a:gd name="T88" fmla="*/ 1 w 22"/>
                <a:gd name="T89" fmla="*/ 7 h 16"/>
                <a:gd name="T90" fmla="*/ 1 w 22"/>
                <a:gd name="T91" fmla="*/ 8 h 16"/>
                <a:gd name="T92" fmla="*/ 2 w 22"/>
                <a:gd name="T93" fmla="*/ 9 h 16"/>
                <a:gd name="T94" fmla="*/ 2 w 22"/>
                <a:gd name="T95" fmla="*/ 10 h 16"/>
                <a:gd name="T96" fmla="*/ 2 w 22"/>
                <a:gd name="T97" fmla="*/ 10 h 16"/>
                <a:gd name="T98" fmla="*/ 2 w 22"/>
                <a:gd name="T99" fmla="*/ 10 h 16"/>
                <a:gd name="T100" fmla="*/ 3 w 22"/>
                <a:gd name="T101" fmla="*/ 10 h 16"/>
                <a:gd name="T102" fmla="*/ 4 w 22"/>
                <a:gd name="T103" fmla="*/ 11 h 16"/>
                <a:gd name="T104" fmla="*/ 5 w 22"/>
                <a:gd name="T105" fmla="*/ 12 h 16"/>
                <a:gd name="T106" fmla="*/ 6 w 22"/>
                <a:gd name="T107" fmla="*/ 12 h 16"/>
                <a:gd name="T108" fmla="*/ 7 w 22"/>
                <a:gd name="T109" fmla="*/ 13 h 16"/>
                <a:gd name="T110" fmla="*/ 9 w 22"/>
                <a:gd name="T111" fmla="*/ 14 h 16"/>
                <a:gd name="T112" fmla="*/ 10 w 22"/>
                <a:gd name="T113" fmla="*/ 14 h 16"/>
                <a:gd name="T114" fmla="*/ 19 w 22"/>
                <a:gd name="T115" fmla="*/ 16 h 16"/>
                <a:gd name="T116" fmla="*/ 20 w 22"/>
                <a:gd name="T1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 h="16">
                  <a:moveTo>
                    <a:pt x="20" y="15"/>
                  </a:moveTo>
                  <a:cubicBezTo>
                    <a:pt x="20" y="15"/>
                    <a:pt x="20" y="15"/>
                    <a:pt x="20" y="15"/>
                  </a:cubicBezTo>
                  <a:cubicBezTo>
                    <a:pt x="20" y="14"/>
                    <a:pt x="19" y="14"/>
                    <a:pt x="19" y="13"/>
                  </a:cubicBezTo>
                  <a:cubicBezTo>
                    <a:pt x="20" y="13"/>
                    <a:pt x="20" y="13"/>
                    <a:pt x="20" y="13"/>
                  </a:cubicBezTo>
                  <a:cubicBezTo>
                    <a:pt x="21" y="12"/>
                    <a:pt x="21" y="12"/>
                    <a:pt x="21" y="12"/>
                  </a:cubicBezTo>
                  <a:cubicBezTo>
                    <a:pt x="22" y="12"/>
                    <a:pt x="22" y="11"/>
                    <a:pt x="22" y="11"/>
                  </a:cubicBezTo>
                  <a:cubicBezTo>
                    <a:pt x="22" y="11"/>
                    <a:pt x="22" y="10"/>
                    <a:pt x="21" y="10"/>
                  </a:cubicBezTo>
                  <a:cubicBezTo>
                    <a:pt x="21" y="9"/>
                    <a:pt x="21" y="9"/>
                    <a:pt x="20" y="9"/>
                  </a:cubicBezTo>
                  <a:cubicBezTo>
                    <a:pt x="20" y="8"/>
                    <a:pt x="21" y="8"/>
                    <a:pt x="20" y="7"/>
                  </a:cubicBezTo>
                  <a:cubicBezTo>
                    <a:pt x="20" y="7"/>
                    <a:pt x="20" y="7"/>
                    <a:pt x="20" y="7"/>
                  </a:cubicBezTo>
                  <a:cubicBezTo>
                    <a:pt x="20" y="6"/>
                    <a:pt x="20" y="6"/>
                    <a:pt x="20" y="6"/>
                  </a:cubicBezTo>
                  <a:cubicBezTo>
                    <a:pt x="20" y="6"/>
                    <a:pt x="21" y="6"/>
                    <a:pt x="21" y="6"/>
                  </a:cubicBezTo>
                  <a:cubicBezTo>
                    <a:pt x="21" y="5"/>
                    <a:pt x="21" y="5"/>
                    <a:pt x="21" y="5"/>
                  </a:cubicBezTo>
                  <a:cubicBezTo>
                    <a:pt x="20" y="4"/>
                    <a:pt x="20" y="4"/>
                    <a:pt x="20" y="4"/>
                  </a:cubicBezTo>
                  <a:cubicBezTo>
                    <a:pt x="20" y="3"/>
                    <a:pt x="20" y="3"/>
                    <a:pt x="20" y="3"/>
                  </a:cubicBezTo>
                  <a:cubicBezTo>
                    <a:pt x="20" y="2"/>
                    <a:pt x="20" y="2"/>
                    <a:pt x="20" y="2"/>
                  </a:cubicBezTo>
                  <a:cubicBezTo>
                    <a:pt x="19" y="2"/>
                    <a:pt x="19" y="2"/>
                    <a:pt x="19" y="2"/>
                  </a:cubicBezTo>
                  <a:cubicBezTo>
                    <a:pt x="19" y="2"/>
                    <a:pt x="18" y="2"/>
                    <a:pt x="18" y="2"/>
                  </a:cubicBezTo>
                  <a:cubicBezTo>
                    <a:pt x="17" y="2"/>
                    <a:pt x="17" y="2"/>
                    <a:pt x="17" y="2"/>
                  </a:cubicBezTo>
                  <a:cubicBezTo>
                    <a:pt x="16" y="2"/>
                    <a:pt x="15" y="3"/>
                    <a:pt x="15" y="2"/>
                  </a:cubicBezTo>
                  <a:cubicBezTo>
                    <a:pt x="15" y="2"/>
                    <a:pt x="15" y="2"/>
                    <a:pt x="14" y="1"/>
                  </a:cubicBezTo>
                  <a:cubicBezTo>
                    <a:pt x="14" y="1"/>
                    <a:pt x="14" y="1"/>
                    <a:pt x="14" y="1"/>
                  </a:cubicBezTo>
                  <a:cubicBezTo>
                    <a:pt x="14" y="1"/>
                    <a:pt x="13" y="1"/>
                    <a:pt x="13" y="1"/>
                  </a:cubicBezTo>
                  <a:cubicBezTo>
                    <a:pt x="13" y="1"/>
                    <a:pt x="12" y="1"/>
                    <a:pt x="12" y="1"/>
                  </a:cubicBezTo>
                  <a:cubicBezTo>
                    <a:pt x="12" y="1"/>
                    <a:pt x="12" y="1"/>
                    <a:pt x="11" y="1"/>
                  </a:cubicBezTo>
                  <a:cubicBezTo>
                    <a:pt x="11" y="0"/>
                    <a:pt x="11" y="0"/>
                    <a:pt x="11" y="0"/>
                  </a:cubicBezTo>
                  <a:cubicBezTo>
                    <a:pt x="11" y="1"/>
                    <a:pt x="11" y="1"/>
                    <a:pt x="10" y="1"/>
                  </a:cubicBezTo>
                  <a:cubicBezTo>
                    <a:pt x="10" y="1"/>
                    <a:pt x="10" y="1"/>
                    <a:pt x="9" y="1"/>
                  </a:cubicBezTo>
                  <a:cubicBezTo>
                    <a:pt x="9" y="1"/>
                    <a:pt x="9" y="1"/>
                    <a:pt x="9" y="1"/>
                  </a:cubicBezTo>
                  <a:cubicBezTo>
                    <a:pt x="9" y="1"/>
                    <a:pt x="9" y="0"/>
                    <a:pt x="9" y="0"/>
                  </a:cubicBezTo>
                  <a:cubicBezTo>
                    <a:pt x="9" y="0"/>
                    <a:pt x="8" y="0"/>
                    <a:pt x="8" y="0"/>
                  </a:cubicBezTo>
                  <a:cubicBezTo>
                    <a:pt x="7" y="0"/>
                    <a:pt x="7" y="0"/>
                    <a:pt x="7" y="0"/>
                  </a:cubicBezTo>
                  <a:cubicBezTo>
                    <a:pt x="6" y="0"/>
                    <a:pt x="6" y="0"/>
                    <a:pt x="5" y="0"/>
                  </a:cubicBezTo>
                  <a:cubicBezTo>
                    <a:pt x="5" y="0"/>
                    <a:pt x="5" y="0"/>
                    <a:pt x="5" y="0"/>
                  </a:cubicBezTo>
                  <a:cubicBezTo>
                    <a:pt x="4" y="0"/>
                    <a:pt x="5" y="1"/>
                    <a:pt x="4" y="1"/>
                  </a:cubicBezTo>
                  <a:cubicBezTo>
                    <a:pt x="4" y="1"/>
                    <a:pt x="3" y="1"/>
                    <a:pt x="3" y="1"/>
                  </a:cubicBezTo>
                  <a:cubicBezTo>
                    <a:pt x="2" y="1"/>
                    <a:pt x="2" y="1"/>
                    <a:pt x="1" y="1"/>
                  </a:cubicBezTo>
                  <a:cubicBezTo>
                    <a:pt x="1" y="1"/>
                    <a:pt x="1" y="2"/>
                    <a:pt x="1" y="2"/>
                  </a:cubicBezTo>
                  <a:cubicBezTo>
                    <a:pt x="0" y="2"/>
                    <a:pt x="0" y="2"/>
                    <a:pt x="0" y="2"/>
                  </a:cubicBezTo>
                  <a:cubicBezTo>
                    <a:pt x="0" y="2"/>
                    <a:pt x="0" y="2"/>
                    <a:pt x="0" y="2"/>
                  </a:cubicBezTo>
                  <a:cubicBezTo>
                    <a:pt x="0" y="3"/>
                    <a:pt x="0" y="3"/>
                    <a:pt x="0" y="3"/>
                  </a:cubicBezTo>
                  <a:cubicBezTo>
                    <a:pt x="0" y="4"/>
                    <a:pt x="1" y="4"/>
                    <a:pt x="1" y="4"/>
                  </a:cubicBezTo>
                  <a:cubicBezTo>
                    <a:pt x="0" y="5"/>
                    <a:pt x="0" y="4"/>
                    <a:pt x="0" y="5"/>
                  </a:cubicBezTo>
                  <a:cubicBezTo>
                    <a:pt x="0" y="5"/>
                    <a:pt x="0" y="5"/>
                    <a:pt x="1" y="6"/>
                  </a:cubicBezTo>
                  <a:cubicBezTo>
                    <a:pt x="1" y="6"/>
                    <a:pt x="1" y="6"/>
                    <a:pt x="1" y="7"/>
                  </a:cubicBezTo>
                  <a:cubicBezTo>
                    <a:pt x="1" y="7"/>
                    <a:pt x="1" y="7"/>
                    <a:pt x="1" y="8"/>
                  </a:cubicBezTo>
                  <a:cubicBezTo>
                    <a:pt x="1" y="8"/>
                    <a:pt x="1" y="9"/>
                    <a:pt x="2" y="9"/>
                  </a:cubicBezTo>
                  <a:cubicBezTo>
                    <a:pt x="2" y="9"/>
                    <a:pt x="2" y="10"/>
                    <a:pt x="2" y="10"/>
                  </a:cubicBezTo>
                  <a:cubicBezTo>
                    <a:pt x="2" y="10"/>
                    <a:pt x="2" y="10"/>
                    <a:pt x="2" y="10"/>
                  </a:cubicBezTo>
                  <a:cubicBezTo>
                    <a:pt x="2" y="10"/>
                    <a:pt x="2" y="10"/>
                    <a:pt x="2" y="10"/>
                  </a:cubicBezTo>
                  <a:cubicBezTo>
                    <a:pt x="3" y="10"/>
                    <a:pt x="3" y="10"/>
                    <a:pt x="3" y="10"/>
                  </a:cubicBezTo>
                  <a:cubicBezTo>
                    <a:pt x="3" y="10"/>
                    <a:pt x="4" y="11"/>
                    <a:pt x="4" y="11"/>
                  </a:cubicBezTo>
                  <a:cubicBezTo>
                    <a:pt x="4" y="12"/>
                    <a:pt x="5" y="12"/>
                    <a:pt x="5" y="12"/>
                  </a:cubicBezTo>
                  <a:cubicBezTo>
                    <a:pt x="5" y="12"/>
                    <a:pt x="6" y="12"/>
                    <a:pt x="6" y="12"/>
                  </a:cubicBezTo>
                  <a:cubicBezTo>
                    <a:pt x="7" y="12"/>
                    <a:pt x="7" y="12"/>
                    <a:pt x="7" y="13"/>
                  </a:cubicBezTo>
                  <a:cubicBezTo>
                    <a:pt x="8" y="13"/>
                    <a:pt x="8" y="13"/>
                    <a:pt x="9" y="14"/>
                  </a:cubicBezTo>
                  <a:cubicBezTo>
                    <a:pt x="9" y="14"/>
                    <a:pt x="9" y="14"/>
                    <a:pt x="10" y="14"/>
                  </a:cubicBezTo>
                  <a:cubicBezTo>
                    <a:pt x="19" y="16"/>
                    <a:pt x="19" y="16"/>
                    <a:pt x="19" y="16"/>
                  </a:cubicBezTo>
                  <a:cubicBezTo>
                    <a:pt x="19" y="16"/>
                    <a:pt x="19" y="16"/>
                    <a:pt x="20" y="15"/>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79" name="Freeform 374"/>
            <p:cNvSpPr>
              <a:spLocks/>
            </p:cNvSpPr>
            <p:nvPr/>
          </p:nvSpPr>
          <p:spPr bwMode="auto">
            <a:xfrm>
              <a:off x="4268789" y="1487489"/>
              <a:ext cx="87313" cy="31750"/>
            </a:xfrm>
            <a:custGeom>
              <a:avLst/>
              <a:gdLst>
                <a:gd name="T0" fmla="*/ 8 w 8"/>
                <a:gd name="T1" fmla="*/ 2 h 3"/>
                <a:gd name="T2" fmla="*/ 8 w 8"/>
                <a:gd name="T3" fmla="*/ 1 h 3"/>
                <a:gd name="T4" fmla="*/ 8 w 8"/>
                <a:gd name="T5" fmla="*/ 1 h 3"/>
                <a:gd name="T6" fmla="*/ 8 w 8"/>
                <a:gd name="T7" fmla="*/ 1 h 3"/>
                <a:gd name="T8" fmla="*/ 6 w 8"/>
                <a:gd name="T9" fmla="*/ 0 h 3"/>
                <a:gd name="T10" fmla="*/ 5 w 8"/>
                <a:gd name="T11" fmla="*/ 0 h 3"/>
                <a:gd name="T12" fmla="*/ 4 w 8"/>
                <a:gd name="T13" fmla="*/ 0 h 3"/>
                <a:gd name="T14" fmla="*/ 3 w 8"/>
                <a:gd name="T15" fmla="*/ 0 h 3"/>
                <a:gd name="T16" fmla="*/ 3 w 8"/>
                <a:gd name="T17" fmla="*/ 0 h 3"/>
                <a:gd name="T18" fmla="*/ 2 w 8"/>
                <a:gd name="T19" fmla="*/ 0 h 3"/>
                <a:gd name="T20" fmla="*/ 1 w 8"/>
                <a:gd name="T21" fmla="*/ 0 h 3"/>
                <a:gd name="T22" fmla="*/ 0 w 8"/>
                <a:gd name="T23" fmla="*/ 1 h 3"/>
                <a:gd name="T24" fmla="*/ 0 w 8"/>
                <a:gd name="T25" fmla="*/ 1 h 3"/>
                <a:gd name="T26" fmla="*/ 0 w 8"/>
                <a:gd name="T27" fmla="*/ 2 h 3"/>
                <a:gd name="T28" fmla="*/ 1 w 8"/>
                <a:gd name="T29" fmla="*/ 2 h 3"/>
                <a:gd name="T30" fmla="*/ 2 w 8"/>
                <a:gd name="T31" fmla="*/ 3 h 3"/>
                <a:gd name="T32" fmla="*/ 4 w 8"/>
                <a:gd name="T33" fmla="*/ 3 h 3"/>
                <a:gd name="T34" fmla="*/ 6 w 8"/>
                <a:gd name="T35" fmla="*/ 3 h 3"/>
                <a:gd name="T36" fmla="*/ 8 w 8"/>
                <a:gd name="T37" fmla="*/ 3 h 3"/>
                <a:gd name="T38" fmla="*/ 8 w 8"/>
                <a:gd name="T39" fmla="*/ 3 h 3"/>
                <a:gd name="T40" fmla="*/ 8 w 8"/>
                <a:gd name="T4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3">
                  <a:moveTo>
                    <a:pt x="8" y="2"/>
                  </a:moveTo>
                  <a:cubicBezTo>
                    <a:pt x="8" y="2"/>
                    <a:pt x="8" y="2"/>
                    <a:pt x="8" y="1"/>
                  </a:cubicBezTo>
                  <a:cubicBezTo>
                    <a:pt x="8" y="1"/>
                    <a:pt x="8" y="1"/>
                    <a:pt x="8" y="1"/>
                  </a:cubicBezTo>
                  <a:cubicBezTo>
                    <a:pt x="8" y="1"/>
                    <a:pt x="8" y="1"/>
                    <a:pt x="8" y="1"/>
                  </a:cubicBezTo>
                  <a:cubicBezTo>
                    <a:pt x="7" y="1"/>
                    <a:pt x="7" y="0"/>
                    <a:pt x="6" y="0"/>
                  </a:cubicBezTo>
                  <a:cubicBezTo>
                    <a:pt x="6" y="0"/>
                    <a:pt x="6" y="0"/>
                    <a:pt x="5" y="0"/>
                  </a:cubicBezTo>
                  <a:cubicBezTo>
                    <a:pt x="5" y="0"/>
                    <a:pt x="5" y="0"/>
                    <a:pt x="4" y="0"/>
                  </a:cubicBezTo>
                  <a:cubicBezTo>
                    <a:pt x="4" y="0"/>
                    <a:pt x="4" y="0"/>
                    <a:pt x="3" y="0"/>
                  </a:cubicBezTo>
                  <a:cubicBezTo>
                    <a:pt x="3" y="0"/>
                    <a:pt x="3" y="0"/>
                    <a:pt x="3" y="0"/>
                  </a:cubicBezTo>
                  <a:cubicBezTo>
                    <a:pt x="3" y="1"/>
                    <a:pt x="2" y="0"/>
                    <a:pt x="2" y="0"/>
                  </a:cubicBezTo>
                  <a:cubicBezTo>
                    <a:pt x="1" y="0"/>
                    <a:pt x="1" y="0"/>
                    <a:pt x="1" y="0"/>
                  </a:cubicBezTo>
                  <a:cubicBezTo>
                    <a:pt x="0" y="0"/>
                    <a:pt x="0" y="1"/>
                    <a:pt x="0" y="1"/>
                  </a:cubicBezTo>
                  <a:cubicBezTo>
                    <a:pt x="0" y="1"/>
                    <a:pt x="0" y="1"/>
                    <a:pt x="0" y="1"/>
                  </a:cubicBezTo>
                  <a:cubicBezTo>
                    <a:pt x="0" y="1"/>
                    <a:pt x="0" y="2"/>
                    <a:pt x="0" y="2"/>
                  </a:cubicBezTo>
                  <a:cubicBezTo>
                    <a:pt x="0" y="2"/>
                    <a:pt x="1" y="2"/>
                    <a:pt x="1" y="2"/>
                  </a:cubicBezTo>
                  <a:cubicBezTo>
                    <a:pt x="2" y="2"/>
                    <a:pt x="2" y="2"/>
                    <a:pt x="2" y="3"/>
                  </a:cubicBezTo>
                  <a:cubicBezTo>
                    <a:pt x="3" y="3"/>
                    <a:pt x="3" y="3"/>
                    <a:pt x="4" y="3"/>
                  </a:cubicBezTo>
                  <a:cubicBezTo>
                    <a:pt x="5" y="3"/>
                    <a:pt x="5" y="3"/>
                    <a:pt x="6" y="3"/>
                  </a:cubicBezTo>
                  <a:cubicBezTo>
                    <a:pt x="7" y="3"/>
                    <a:pt x="7" y="3"/>
                    <a:pt x="8" y="3"/>
                  </a:cubicBezTo>
                  <a:cubicBezTo>
                    <a:pt x="8" y="3"/>
                    <a:pt x="8" y="3"/>
                    <a:pt x="8" y="3"/>
                  </a:cubicBezTo>
                  <a:cubicBezTo>
                    <a:pt x="8" y="3"/>
                    <a:pt x="8" y="3"/>
                    <a:pt x="8" y="2"/>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80" name="Freeform 375"/>
            <p:cNvSpPr>
              <a:spLocks/>
            </p:cNvSpPr>
            <p:nvPr/>
          </p:nvSpPr>
          <p:spPr bwMode="auto">
            <a:xfrm>
              <a:off x="4387851" y="1303339"/>
              <a:ext cx="65088" cy="85725"/>
            </a:xfrm>
            <a:custGeom>
              <a:avLst/>
              <a:gdLst>
                <a:gd name="T0" fmla="*/ 2 w 6"/>
                <a:gd name="T1" fmla="*/ 8 h 8"/>
                <a:gd name="T2" fmla="*/ 2 w 6"/>
                <a:gd name="T3" fmla="*/ 8 h 8"/>
                <a:gd name="T4" fmla="*/ 3 w 6"/>
                <a:gd name="T5" fmla="*/ 8 h 8"/>
                <a:gd name="T6" fmla="*/ 3 w 6"/>
                <a:gd name="T7" fmla="*/ 8 h 8"/>
                <a:gd name="T8" fmla="*/ 4 w 6"/>
                <a:gd name="T9" fmla="*/ 7 h 8"/>
                <a:gd name="T10" fmla="*/ 4 w 6"/>
                <a:gd name="T11" fmla="*/ 7 h 8"/>
                <a:gd name="T12" fmla="*/ 4 w 6"/>
                <a:gd name="T13" fmla="*/ 6 h 8"/>
                <a:gd name="T14" fmla="*/ 4 w 6"/>
                <a:gd name="T15" fmla="*/ 6 h 8"/>
                <a:gd name="T16" fmla="*/ 4 w 6"/>
                <a:gd name="T17" fmla="*/ 5 h 8"/>
                <a:gd name="T18" fmla="*/ 4 w 6"/>
                <a:gd name="T19" fmla="*/ 5 h 8"/>
                <a:gd name="T20" fmla="*/ 5 w 6"/>
                <a:gd name="T21" fmla="*/ 4 h 8"/>
                <a:gd name="T22" fmla="*/ 6 w 6"/>
                <a:gd name="T23" fmla="*/ 4 h 8"/>
                <a:gd name="T24" fmla="*/ 6 w 6"/>
                <a:gd name="T25" fmla="*/ 3 h 8"/>
                <a:gd name="T26" fmla="*/ 5 w 6"/>
                <a:gd name="T27" fmla="*/ 3 h 8"/>
                <a:gd name="T28" fmla="*/ 5 w 6"/>
                <a:gd name="T29" fmla="*/ 2 h 8"/>
                <a:gd name="T30" fmla="*/ 5 w 6"/>
                <a:gd name="T31" fmla="*/ 1 h 8"/>
                <a:gd name="T32" fmla="*/ 5 w 6"/>
                <a:gd name="T33" fmla="*/ 0 h 8"/>
                <a:gd name="T34" fmla="*/ 5 w 6"/>
                <a:gd name="T35" fmla="*/ 0 h 8"/>
                <a:gd name="T36" fmla="*/ 4 w 6"/>
                <a:gd name="T37" fmla="*/ 1 h 8"/>
                <a:gd name="T38" fmla="*/ 3 w 6"/>
                <a:gd name="T39" fmla="*/ 1 h 8"/>
                <a:gd name="T40" fmla="*/ 2 w 6"/>
                <a:gd name="T41" fmla="*/ 1 h 8"/>
                <a:gd name="T42" fmla="*/ 1 w 6"/>
                <a:gd name="T43" fmla="*/ 2 h 8"/>
                <a:gd name="T44" fmla="*/ 0 w 6"/>
                <a:gd name="T45" fmla="*/ 3 h 8"/>
                <a:gd name="T46" fmla="*/ 0 w 6"/>
                <a:gd name="T47" fmla="*/ 4 h 8"/>
                <a:gd name="T48" fmla="*/ 0 w 6"/>
                <a:gd name="T49" fmla="*/ 5 h 8"/>
                <a:gd name="T50" fmla="*/ 1 w 6"/>
                <a:gd name="T51" fmla="*/ 6 h 8"/>
                <a:gd name="T52" fmla="*/ 1 w 6"/>
                <a:gd name="T53" fmla="*/ 7 h 8"/>
                <a:gd name="T54" fmla="*/ 2 w 6"/>
                <a:gd name="T5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8">
                  <a:moveTo>
                    <a:pt x="2" y="8"/>
                  </a:moveTo>
                  <a:cubicBezTo>
                    <a:pt x="2" y="8"/>
                    <a:pt x="2" y="8"/>
                    <a:pt x="2" y="8"/>
                  </a:cubicBezTo>
                  <a:cubicBezTo>
                    <a:pt x="3" y="8"/>
                    <a:pt x="3" y="8"/>
                    <a:pt x="3" y="8"/>
                  </a:cubicBezTo>
                  <a:cubicBezTo>
                    <a:pt x="3" y="8"/>
                    <a:pt x="3" y="8"/>
                    <a:pt x="3" y="8"/>
                  </a:cubicBezTo>
                  <a:cubicBezTo>
                    <a:pt x="4" y="8"/>
                    <a:pt x="4" y="7"/>
                    <a:pt x="4" y="7"/>
                  </a:cubicBezTo>
                  <a:cubicBezTo>
                    <a:pt x="4" y="7"/>
                    <a:pt x="4" y="7"/>
                    <a:pt x="4" y="7"/>
                  </a:cubicBezTo>
                  <a:cubicBezTo>
                    <a:pt x="4" y="7"/>
                    <a:pt x="4" y="7"/>
                    <a:pt x="4" y="6"/>
                  </a:cubicBezTo>
                  <a:cubicBezTo>
                    <a:pt x="4" y="6"/>
                    <a:pt x="3" y="6"/>
                    <a:pt x="4" y="6"/>
                  </a:cubicBezTo>
                  <a:cubicBezTo>
                    <a:pt x="4" y="5"/>
                    <a:pt x="4" y="6"/>
                    <a:pt x="4" y="5"/>
                  </a:cubicBezTo>
                  <a:cubicBezTo>
                    <a:pt x="4" y="5"/>
                    <a:pt x="4" y="5"/>
                    <a:pt x="4" y="5"/>
                  </a:cubicBezTo>
                  <a:cubicBezTo>
                    <a:pt x="4" y="4"/>
                    <a:pt x="5" y="4"/>
                    <a:pt x="5" y="4"/>
                  </a:cubicBezTo>
                  <a:cubicBezTo>
                    <a:pt x="5" y="4"/>
                    <a:pt x="5" y="4"/>
                    <a:pt x="6" y="4"/>
                  </a:cubicBezTo>
                  <a:cubicBezTo>
                    <a:pt x="6" y="4"/>
                    <a:pt x="6" y="3"/>
                    <a:pt x="6" y="3"/>
                  </a:cubicBezTo>
                  <a:cubicBezTo>
                    <a:pt x="6" y="3"/>
                    <a:pt x="5" y="3"/>
                    <a:pt x="5" y="3"/>
                  </a:cubicBezTo>
                  <a:cubicBezTo>
                    <a:pt x="5" y="3"/>
                    <a:pt x="5" y="3"/>
                    <a:pt x="5" y="2"/>
                  </a:cubicBezTo>
                  <a:cubicBezTo>
                    <a:pt x="5" y="2"/>
                    <a:pt x="5" y="2"/>
                    <a:pt x="5" y="1"/>
                  </a:cubicBezTo>
                  <a:cubicBezTo>
                    <a:pt x="5" y="1"/>
                    <a:pt x="5" y="1"/>
                    <a:pt x="5" y="0"/>
                  </a:cubicBezTo>
                  <a:cubicBezTo>
                    <a:pt x="5" y="0"/>
                    <a:pt x="5" y="0"/>
                    <a:pt x="5" y="0"/>
                  </a:cubicBezTo>
                  <a:cubicBezTo>
                    <a:pt x="4" y="0"/>
                    <a:pt x="4" y="0"/>
                    <a:pt x="4" y="1"/>
                  </a:cubicBezTo>
                  <a:cubicBezTo>
                    <a:pt x="4" y="1"/>
                    <a:pt x="4" y="1"/>
                    <a:pt x="3" y="1"/>
                  </a:cubicBezTo>
                  <a:cubicBezTo>
                    <a:pt x="3" y="1"/>
                    <a:pt x="3" y="1"/>
                    <a:pt x="2" y="1"/>
                  </a:cubicBezTo>
                  <a:cubicBezTo>
                    <a:pt x="2" y="1"/>
                    <a:pt x="1" y="1"/>
                    <a:pt x="1" y="2"/>
                  </a:cubicBezTo>
                  <a:cubicBezTo>
                    <a:pt x="1" y="2"/>
                    <a:pt x="0" y="2"/>
                    <a:pt x="0" y="3"/>
                  </a:cubicBezTo>
                  <a:cubicBezTo>
                    <a:pt x="0" y="3"/>
                    <a:pt x="0" y="4"/>
                    <a:pt x="0" y="4"/>
                  </a:cubicBezTo>
                  <a:cubicBezTo>
                    <a:pt x="0" y="5"/>
                    <a:pt x="0" y="5"/>
                    <a:pt x="0" y="5"/>
                  </a:cubicBezTo>
                  <a:cubicBezTo>
                    <a:pt x="1" y="5"/>
                    <a:pt x="1" y="5"/>
                    <a:pt x="1" y="6"/>
                  </a:cubicBezTo>
                  <a:cubicBezTo>
                    <a:pt x="1" y="6"/>
                    <a:pt x="1" y="7"/>
                    <a:pt x="1" y="7"/>
                  </a:cubicBezTo>
                  <a:cubicBezTo>
                    <a:pt x="1" y="7"/>
                    <a:pt x="2" y="7"/>
                    <a:pt x="2" y="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81" name="Freeform 376"/>
            <p:cNvSpPr>
              <a:spLocks/>
            </p:cNvSpPr>
            <p:nvPr/>
          </p:nvSpPr>
          <p:spPr bwMode="auto">
            <a:xfrm>
              <a:off x="4646614" y="1724026"/>
              <a:ext cx="53975" cy="53975"/>
            </a:xfrm>
            <a:custGeom>
              <a:avLst/>
              <a:gdLst>
                <a:gd name="T0" fmla="*/ 5 w 5"/>
                <a:gd name="T1" fmla="*/ 2 h 5"/>
                <a:gd name="T2" fmla="*/ 4 w 5"/>
                <a:gd name="T3" fmla="*/ 1 h 5"/>
                <a:gd name="T4" fmla="*/ 4 w 5"/>
                <a:gd name="T5" fmla="*/ 0 h 5"/>
                <a:gd name="T6" fmla="*/ 4 w 5"/>
                <a:gd name="T7" fmla="*/ 0 h 5"/>
                <a:gd name="T8" fmla="*/ 3 w 5"/>
                <a:gd name="T9" fmla="*/ 1 h 5"/>
                <a:gd name="T10" fmla="*/ 2 w 5"/>
                <a:gd name="T11" fmla="*/ 1 h 5"/>
                <a:gd name="T12" fmla="*/ 1 w 5"/>
                <a:gd name="T13" fmla="*/ 2 h 5"/>
                <a:gd name="T14" fmla="*/ 0 w 5"/>
                <a:gd name="T15" fmla="*/ 3 h 5"/>
                <a:gd name="T16" fmla="*/ 0 w 5"/>
                <a:gd name="T17" fmla="*/ 3 h 5"/>
                <a:gd name="T18" fmla="*/ 1 w 5"/>
                <a:gd name="T19" fmla="*/ 4 h 5"/>
                <a:gd name="T20" fmla="*/ 3 w 5"/>
                <a:gd name="T21" fmla="*/ 4 h 5"/>
                <a:gd name="T22" fmla="*/ 3 w 5"/>
                <a:gd name="T23" fmla="*/ 5 h 5"/>
                <a:gd name="T24" fmla="*/ 4 w 5"/>
                <a:gd name="T25" fmla="*/ 5 h 5"/>
                <a:gd name="T26" fmla="*/ 4 w 5"/>
                <a:gd name="T27" fmla="*/ 5 h 5"/>
                <a:gd name="T28" fmla="*/ 4 w 5"/>
                <a:gd name="T29" fmla="*/ 4 h 5"/>
                <a:gd name="T30" fmla="*/ 4 w 5"/>
                <a:gd name="T31" fmla="*/ 3 h 5"/>
                <a:gd name="T32" fmla="*/ 5 w 5"/>
                <a:gd name="T33" fmla="*/ 3 h 5"/>
                <a:gd name="T34" fmla="*/ 5 w 5"/>
                <a:gd name="T35" fmla="*/ 3 h 5"/>
                <a:gd name="T36" fmla="*/ 5 w 5"/>
                <a:gd name="T37" fmla="*/ 2 h 5"/>
                <a:gd name="T38" fmla="*/ 5 w 5"/>
                <a:gd name="T3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5">
                  <a:moveTo>
                    <a:pt x="5" y="2"/>
                  </a:moveTo>
                  <a:cubicBezTo>
                    <a:pt x="5" y="1"/>
                    <a:pt x="4" y="1"/>
                    <a:pt x="4" y="1"/>
                  </a:cubicBezTo>
                  <a:cubicBezTo>
                    <a:pt x="4" y="0"/>
                    <a:pt x="4" y="0"/>
                    <a:pt x="4" y="0"/>
                  </a:cubicBezTo>
                  <a:cubicBezTo>
                    <a:pt x="4" y="0"/>
                    <a:pt x="4" y="0"/>
                    <a:pt x="4" y="0"/>
                  </a:cubicBezTo>
                  <a:cubicBezTo>
                    <a:pt x="4" y="1"/>
                    <a:pt x="3" y="1"/>
                    <a:pt x="3" y="1"/>
                  </a:cubicBezTo>
                  <a:cubicBezTo>
                    <a:pt x="2" y="1"/>
                    <a:pt x="2" y="1"/>
                    <a:pt x="2" y="1"/>
                  </a:cubicBezTo>
                  <a:cubicBezTo>
                    <a:pt x="2" y="2"/>
                    <a:pt x="2" y="2"/>
                    <a:pt x="1" y="2"/>
                  </a:cubicBezTo>
                  <a:cubicBezTo>
                    <a:pt x="1" y="2"/>
                    <a:pt x="1" y="3"/>
                    <a:pt x="0" y="3"/>
                  </a:cubicBezTo>
                  <a:cubicBezTo>
                    <a:pt x="0" y="3"/>
                    <a:pt x="0" y="3"/>
                    <a:pt x="0" y="3"/>
                  </a:cubicBezTo>
                  <a:cubicBezTo>
                    <a:pt x="1" y="4"/>
                    <a:pt x="1" y="4"/>
                    <a:pt x="1" y="4"/>
                  </a:cubicBezTo>
                  <a:cubicBezTo>
                    <a:pt x="2" y="4"/>
                    <a:pt x="2" y="4"/>
                    <a:pt x="3" y="4"/>
                  </a:cubicBezTo>
                  <a:cubicBezTo>
                    <a:pt x="3" y="5"/>
                    <a:pt x="3" y="5"/>
                    <a:pt x="3" y="5"/>
                  </a:cubicBezTo>
                  <a:cubicBezTo>
                    <a:pt x="4" y="5"/>
                    <a:pt x="4" y="5"/>
                    <a:pt x="4" y="5"/>
                  </a:cubicBezTo>
                  <a:cubicBezTo>
                    <a:pt x="4" y="5"/>
                    <a:pt x="4" y="5"/>
                    <a:pt x="4" y="5"/>
                  </a:cubicBezTo>
                  <a:cubicBezTo>
                    <a:pt x="4" y="4"/>
                    <a:pt x="4" y="4"/>
                    <a:pt x="4" y="4"/>
                  </a:cubicBezTo>
                  <a:cubicBezTo>
                    <a:pt x="4" y="4"/>
                    <a:pt x="4" y="3"/>
                    <a:pt x="4" y="3"/>
                  </a:cubicBezTo>
                  <a:cubicBezTo>
                    <a:pt x="4" y="3"/>
                    <a:pt x="4" y="3"/>
                    <a:pt x="5" y="3"/>
                  </a:cubicBezTo>
                  <a:cubicBezTo>
                    <a:pt x="5" y="3"/>
                    <a:pt x="5" y="3"/>
                    <a:pt x="5" y="3"/>
                  </a:cubicBezTo>
                  <a:cubicBezTo>
                    <a:pt x="5" y="3"/>
                    <a:pt x="5" y="3"/>
                    <a:pt x="5" y="2"/>
                  </a:cubicBezTo>
                  <a:cubicBezTo>
                    <a:pt x="5" y="2"/>
                    <a:pt x="4" y="2"/>
                    <a:pt x="5"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82" name="Freeform 377"/>
            <p:cNvSpPr>
              <a:spLocks/>
            </p:cNvSpPr>
            <p:nvPr/>
          </p:nvSpPr>
          <p:spPr bwMode="auto">
            <a:xfrm>
              <a:off x="5111751" y="20589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83" name="Freeform 378"/>
            <p:cNvSpPr>
              <a:spLocks/>
            </p:cNvSpPr>
            <p:nvPr/>
          </p:nvSpPr>
          <p:spPr bwMode="auto">
            <a:xfrm>
              <a:off x="5111751" y="1984376"/>
              <a:ext cx="20638" cy="74613"/>
            </a:xfrm>
            <a:custGeom>
              <a:avLst/>
              <a:gdLst>
                <a:gd name="T0" fmla="*/ 2 w 2"/>
                <a:gd name="T1" fmla="*/ 3 h 7"/>
                <a:gd name="T2" fmla="*/ 2 w 2"/>
                <a:gd name="T3" fmla="*/ 2 h 7"/>
                <a:gd name="T4" fmla="*/ 2 w 2"/>
                <a:gd name="T5" fmla="*/ 1 h 7"/>
                <a:gd name="T6" fmla="*/ 2 w 2"/>
                <a:gd name="T7" fmla="*/ 0 h 7"/>
                <a:gd name="T8" fmla="*/ 1 w 2"/>
                <a:gd name="T9" fmla="*/ 0 h 7"/>
                <a:gd name="T10" fmla="*/ 1 w 2"/>
                <a:gd name="T11" fmla="*/ 1 h 7"/>
                <a:gd name="T12" fmla="*/ 1 w 2"/>
                <a:gd name="T13" fmla="*/ 2 h 7"/>
                <a:gd name="T14" fmla="*/ 1 w 2"/>
                <a:gd name="T15" fmla="*/ 4 h 7"/>
                <a:gd name="T16" fmla="*/ 1 w 2"/>
                <a:gd name="T17" fmla="*/ 5 h 7"/>
                <a:gd name="T18" fmla="*/ 1 w 2"/>
                <a:gd name="T19" fmla="*/ 6 h 7"/>
                <a:gd name="T20" fmla="*/ 0 w 2"/>
                <a:gd name="T21" fmla="*/ 7 h 7"/>
                <a:gd name="T22" fmla="*/ 2 w 2"/>
                <a:gd name="T23" fmla="*/ 7 h 7"/>
                <a:gd name="T24" fmla="*/ 2 w 2"/>
                <a:gd name="T25" fmla="*/ 6 h 7"/>
                <a:gd name="T26" fmla="*/ 2 w 2"/>
                <a:gd name="T27" fmla="*/ 5 h 7"/>
                <a:gd name="T28" fmla="*/ 2 w 2"/>
                <a:gd name="T29" fmla="*/ 4 h 7"/>
                <a:gd name="T30" fmla="*/ 2 w 2"/>
                <a:gd name="T3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7">
                  <a:moveTo>
                    <a:pt x="2" y="3"/>
                  </a:moveTo>
                  <a:cubicBezTo>
                    <a:pt x="2" y="3"/>
                    <a:pt x="2" y="3"/>
                    <a:pt x="2" y="2"/>
                  </a:cubicBezTo>
                  <a:cubicBezTo>
                    <a:pt x="2" y="2"/>
                    <a:pt x="2" y="2"/>
                    <a:pt x="2" y="1"/>
                  </a:cubicBezTo>
                  <a:cubicBezTo>
                    <a:pt x="2" y="1"/>
                    <a:pt x="2" y="1"/>
                    <a:pt x="2" y="0"/>
                  </a:cubicBezTo>
                  <a:cubicBezTo>
                    <a:pt x="2" y="0"/>
                    <a:pt x="1" y="0"/>
                    <a:pt x="1" y="0"/>
                  </a:cubicBezTo>
                  <a:cubicBezTo>
                    <a:pt x="1" y="1"/>
                    <a:pt x="1" y="1"/>
                    <a:pt x="1" y="1"/>
                  </a:cubicBezTo>
                  <a:cubicBezTo>
                    <a:pt x="1" y="1"/>
                    <a:pt x="1" y="2"/>
                    <a:pt x="1" y="2"/>
                  </a:cubicBezTo>
                  <a:cubicBezTo>
                    <a:pt x="1" y="4"/>
                    <a:pt x="1" y="4"/>
                    <a:pt x="1" y="4"/>
                  </a:cubicBezTo>
                  <a:cubicBezTo>
                    <a:pt x="1" y="4"/>
                    <a:pt x="1" y="4"/>
                    <a:pt x="1" y="5"/>
                  </a:cubicBezTo>
                  <a:cubicBezTo>
                    <a:pt x="1" y="5"/>
                    <a:pt x="1" y="5"/>
                    <a:pt x="1" y="6"/>
                  </a:cubicBezTo>
                  <a:cubicBezTo>
                    <a:pt x="1" y="6"/>
                    <a:pt x="1" y="7"/>
                    <a:pt x="0" y="7"/>
                  </a:cubicBezTo>
                  <a:cubicBezTo>
                    <a:pt x="1" y="7"/>
                    <a:pt x="1" y="7"/>
                    <a:pt x="2" y="7"/>
                  </a:cubicBezTo>
                  <a:cubicBezTo>
                    <a:pt x="2" y="7"/>
                    <a:pt x="2" y="6"/>
                    <a:pt x="2" y="6"/>
                  </a:cubicBezTo>
                  <a:cubicBezTo>
                    <a:pt x="2" y="6"/>
                    <a:pt x="2" y="6"/>
                    <a:pt x="2" y="5"/>
                  </a:cubicBezTo>
                  <a:cubicBezTo>
                    <a:pt x="2" y="5"/>
                    <a:pt x="2" y="5"/>
                    <a:pt x="2" y="4"/>
                  </a:cubicBezTo>
                  <a:cubicBezTo>
                    <a:pt x="2" y="4"/>
                    <a:pt x="2" y="4"/>
                    <a:pt x="2"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84" name="Freeform 379"/>
            <p:cNvSpPr>
              <a:spLocks/>
            </p:cNvSpPr>
            <p:nvPr/>
          </p:nvSpPr>
          <p:spPr bwMode="auto">
            <a:xfrm>
              <a:off x="8220076" y="3140076"/>
              <a:ext cx="33338" cy="22225"/>
            </a:xfrm>
            <a:custGeom>
              <a:avLst/>
              <a:gdLst>
                <a:gd name="T0" fmla="*/ 1 w 3"/>
                <a:gd name="T1" fmla="*/ 2 h 2"/>
                <a:gd name="T2" fmla="*/ 2 w 3"/>
                <a:gd name="T3" fmla="*/ 2 h 2"/>
                <a:gd name="T4" fmla="*/ 3 w 3"/>
                <a:gd name="T5" fmla="*/ 1 h 2"/>
                <a:gd name="T6" fmla="*/ 2 w 3"/>
                <a:gd name="T7" fmla="*/ 0 h 2"/>
                <a:gd name="T8" fmla="*/ 1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2" y="2"/>
                    <a:pt x="2" y="2"/>
                  </a:cubicBezTo>
                  <a:cubicBezTo>
                    <a:pt x="2" y="2"/>
                    <a:pt x="2" y="2"/>
                    <a:pt x="3" y="1"/>
                  </a:cubicBezTo>
                  <a:cubicBezTo>
                    <a:pt x="3" y="1"/>
                    <a:pt x="2" y="1"/>
                    <a:pt x="2" y="0"/>
                  </a:cubicBezTo>
                  <a:cubicBezTo>
                    <a:pt x="1" y="0"/>
                    <a:pt x="1" y="0"/>
                    <a:pt x="1" y="0"/>
                  </a:cubicBezTo>
                  <a:cubicBezTo>
                    <a:pt x="0" y="0"/>
                    <a:pt x="0" y="1"/>
                    <a:pt x="0" y="1"/>
                  </a:cubicBezTo>
                  <a:cubicBezTo>
                    <a:pt x="0" y="1"/>
                    <a:pt x="0" y="2"/>
                    <a:pt x="0" y="2"/>
                  </a:cubicBezTo>
                  <a:cubicBezTo>
                    <a:pt x="0" y="2"/>
                    <a:pt x="0"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85" name="Freeform 380"/>
            <p:cNvSpPr>
              <a:spLocks/>
            </p:cNvSpPr>
            <p:nvPr/>
          </p:nvSpPr>
          <p:spPr bwMode="auto">
            <a:xfrm>
              <a:off x="8307389" y="3162301"/>
              <a:ext cx="20638" cy="11113"/>
            </a:xfrm>
            <a:custGeom>
              <a:avLst/>
              <a:gdLst>
                <a:gd name="T0" fmla="*/ 1 w 2"/>
                <a:gd name="T1" fmla="*/ 1 h 1"/>
                <a:gd name="T2" fmla="*/ 2 w 2"/>
                <a:gd name="T3" fmla="*/ 1 h 1"/>
                <a:gd name="T4" fmla="*/ 2 w 2"/>
                <a:gd name="T5" fmla="*/ 1 h 1"/>
                <a:gd name="T6" fmla="*/ 1 w 2"/>
                <a:gd name="T7" fmla="*/ 0 h 1"/>
                <a:gd name="T8" fmla="*/ 0 w 2"/>
                <a:gd name="T9" fmla="*/ 0 h 1"/>
                <a:gd name="T10" fmla="*/ 0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2" y="1"/>
                    <a:pt x="2" y="1"/>
                  </a:cubicBezTo>
                  <a:cubicBezTo>
                    <a:pt x="2" y="1"/>
                    <a:pt x="2" y="1"/>
                    <a:pt x="2" y="1"/>
                  </a:cubicBezTo>
                  <a:cubicBezTo>
                    <a:pt x="2" y="0"/>
                    <a:pt x="1" y="0"/>
                    <a:pt x="1" y="0"/>
                  </a:cubicBezTo>
                  <a:cubicBezTo>
                    <a:pt x="1" y="0"/>
                    <a:pt x="0" y="0"/>
                    <a:pt x="0" y="0"/>
                  </a:cubicBezTo>
                  <a:cubicBezTo>
                    <a:pt x="0" y="1"/>
                    <a:pt x="0" y="1"/>
                    <a:pt x="0" y="1"/>
                  </a:cubicBezTo>
                  <a:cubicBezTo>
                    <a:pt x="0"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86" name="Freeform 381"/>
            <p:cNvSpPr>
              <a:spLocks/>
            </p:cNvSpPr>
            <p:nvPr/>
          </p:nvSpPr>
          <p:spPr bwMode="auto">
            <a:xfrm>
              <a:off x="8339139" y="3173414"/>
              <a:ext cx="33338" cy="31750"/>
            </a:xfrm>
            <a:custGeom>
              <a:avLst/>
              <a:gdLst>
                <a:gd name="T0" fmla="*/ 0 w 3"/>
                <a:gd name="T1" fmla="*/ 2 h 3"/>
                <a:gd name="T2" fmla="*/ 1 w 3"/>
                <a:gd name="T3" fmla="*/ 2 h 3"/>
                <a:gd name="T4" fmla="*/ 2 w 3"/>
                <a:gd name="T5" fmla="*/ 3 h 3"/>
                <a:gd name="T6" fmla="*/ 3 w 3"/>
                <a:gd name="T7" fmla="*/ 3 h 3"/>
                <a:gd name="T8" fmla="*/ 3 w 3"/>
                <a:gd name="T9" fmla="*/ 2 h 3"/>
                <a:gd name="T10" fmla="*/ 2 w 3"/>
                <a:gd name="T11" fmla="*/ 1 h 3"/>
                <a:gd name="T12" fmla="*/ 1 w 3"/>
                <a:gd name="T13" fmla="*/ 1 h 3"/>
                <a:gd name="T14" fmla="*/ 0 w 3"/>
                <a:gd name="T15" fmla="*/ 0 h 3"/>
                <a:gd name="T16" fmla="*/ 0 w 3"/>
                <a:gd name="T17" fmla="*/ 1 h 3"/>
                <a:gd name="T18" fmla="*/ 0 w 3"/>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2"/>
                  </a:moveTo>
                  <a:cubicBezTo>
                    <a:pt x="0" y="2"/>
                    <a:pt x="1" y="2"/>
                    <a:pt x="1" y="2"/>
                  </a:cubicBezTo>
                  <a:cubicBezTo>
                    <a:pt x="2" y="2"/>
                    <a:pt x="1" y="3"/>
                    <a:pt x="2" y="3"/>
                  </a:cubicBezTo>
                  <a:cubicBezTo>
                    <a:pt x="2" y="3"/>
                    <a:pt x="2" y="3"/>
                    <a:pt x="3" y="3"/>
                  </a:cubicBezTo>
                  <a:cubicBezTo>
                    <a:pt x="3" y="3"/>
                    <a:pt x="3" y="2"/>
                    <a:pt x="3" y="2"/>
                  </a:cubicBezTo>
                  <a:cubicBezTo>
                    <a:pt x="3" y="2"/>
                    <a:pt x="2" y="2"/>
                    <a:pt x="2" y="1"/>
                  </a:cubicBezTo>
                  <a:cubicBezTo>
                    <a:pt x="2" y="1"/>
                    <a:pt x="2" y="1"/>
                    <a:pt x="1" y="1"/>
                  </a:cubicBezTo>
                  <a:cubicBezTo>
                    <a:pt x="1" y="0"/>
                    <a:pt x="0" y="0"/>
                    <a:pt x="0" y="0"/>
                  </a:cubicBezTo>
                  <a:cubicBezTo>
                    <a:pt x="0" y="1"/>
                    <a:pt x="0" y="1"/>
                    <a:pt x="0" y="1"/>
                  </a:cubicBezTo>
                  <a:cubicBezTo>
                    <a:pt x="0" y="1"/>
                    <a:pt x="0" y="1"/>
                    <a:pt x="0"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87" name="Freeform 382"/>
            <p:cNvSpPr>
              <a:spLocks/>
            </p:cNvSpPr>
            <p:nvPr/>
          </p:nvSpPr>
          <p:spPr bwMode="auto">
            <a:xfrm>
              <a:off x="8220076" y="3249614"/>
              <a:ext cx="22225" cy="20638"/>
            </a:xfrm>
            <a:custGeom>
              <a:avLst/>
              <a:gdLst>
                <a:gd name="T0" fmla="*/ 1 w 2"/>
                <a:gd name="T1" fmla="*/ 1 h 2"/>
                <a:gd name="T2" fmla="*/ 2 w 2"/>
                <a:gd name="T3" fmla="*/ 1 h 2"/>
                <a:gd name="T4" fmla="*/ 1 w 2"/>
                <a:gd name="T5" fmla="*/ 1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2"/>
                    <a:pt x="2" y="2"/>
                    <a:pt x="2" y="1"/>
                  </a:cubicBezTo>
                  <a:cubicBezTo>
                    <a:pt x="2" y="1"/>
                    <a:pt x="2" y="1"/>
                    <a:pt x="1" y="1"/>
                  </a:cubicBezTo>
                  <a:cubicBezTo>
                    <a:pt x="1" y="0"/>
                    <a:pt x="1" y="0"/>
                    <a:pt x="1" y="0"/>
                  </a:cubicBezTo>
                  <a:cubicBezTo>
                    <a:pt x="1" y="0"/>
                    <a:pt x="0"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88" name="Freeform 383"/>
            <p:cNvSpPr>
              <a:spLocks/>
            </p:cNvSpPr>
            <p:nvPr/>
          </p:nvSpPr>
          <p:spPr bwMode="auto">
            <a:xfrm>
              <a:off x="8242301" y="3259139"/>
              <a:ext cx="11113" cy="11113"/>
            </a:xfrm>
            <a:custGeom>
              <a:avLst/>
              <a:gdLst>
                <a:gd name="T0" fmla="*/ 0 w 1"/>
                <a:gd name="T1" fmla="*/ 1 h 1"/>
                <a:gd name="T2" fmla="*/ 1 w 1"/>
                <a:gd name="T3" fmla="*/ 1 h 1"/>
                <a:gd name="T4" fmla="*/ 1 w 1"/>
                <a:gd name="T5" fmla="*/ 1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1" y="0"/>
                    <a:pt x="0" y="0"/>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89" name="Freeform 384"/>
            <p:cNvSpPr>
              <a:spLocks/>
            </p:cNvSpPr>
            <p:nvPr/>
          </p:nvSpPr>
          <p:spPr bwMode="auto">
            <a:xfrm>
              <a:off x="8318501" y="3357564"/>
              <a:ext cx="9525" cy="9525"/>
            </a:xfrm>
            <a:custGeom>
              <a:avLst/>
              <a:gdLst>
                <a:gd name="T0" fmla="*/ 1 w 1"/>
                <a:gd name="T1" fmla="*/ 1 h 1"/>
                <a:gd name="T2" fmla="*/ 1 w 1"/>
                <a:gd name="T3" fmla="*/ 1 h 1"/>
                <a:gd name="T4" fmla="*/ 1 w 1"/>
                <a:gd name="T5" fmla="*/ 1 h 1"/>
                <a:gd name="T6" fmla="*/ 0 w 1"/>
                <a:gd name="T7" fmla="*/ 0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1"/>
                    <a:pt x="1" y="1"/>
                    <a:pt x="1" y="1"/>
                  </a:cubicBezTo>
                  <a:cubicBezTo>
                    <a:pt x="1" y="0"/>
                    <a:pt x="1" y="0"/>
                    <a:pt x="0" y="0"/>
                  </a:cubicBezTo>
                  <a:cubicBezTo>
                    <a:pt x="0" y="0"/>
                    <a:pt x="0" y="0"/>
                    <a:pt x="0" y="1"/>
                  </a:cubicBezTo>
                  <a:cubicBezTo>
                    <a:pt x="0" y="1"/>
                    <a:pt x="0"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90" name="Freeform 385"/>
            <p:cNvSpPr>
              <a:spLocks/>
            </p:cNvSpPr>
            <p:nvPr/>
          </p:nvSpPr>
          <p:spPr bwMode="auto">
            <a:xfrm>
              <a:off x="8307389" y="3378201"/>
              <a:ext cx="20638" cy="22225"/>
            </a:xfrm>
            <a:custGeom>
              <a:avLst/>
              <a:gdLst>
                <a:gd name="T0" fmla="*/ 2 w 2"/>
                <a:gd name="T1" fmla="*/ 2 h 2"/>
                <a:gd name="T2" fmla="*/ 1 w 2"/>
                <a:gd name="T3" fmla="*/ 1 h 2"/>
                <a:gd name="T4" fmla="*/ 1 w 2"/>
                <a:gd name="T5" fmla="*/ 1 h 2"/>
                <a:gd name="T6" fmla="*/ 0 w 2"/>
                <a:gd name="T7" fmla="*/ 0 h 2"/>
                <a:gd name="T8" fmla="*/ 0 w 2"/>
                <a:gd name="T9" fmla="*/ 1 h 2"/>
                <a:gd name="T10" fmla="*/ 0 w 2"/>
                <a:gd name="T11" fmla="*/ 2 h 2"/>
                <a:gd name="T12" fmla="*/ 1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cubicBezTo>
                    <a:pt x="2" y="1"/>
                    <a:pt x="1" y="1"/>
                    <a:pt x="1" y="1"/>
                  </a:cubicBezTo>
                  <a:cubicBezTo>
                    <a:pt x="1" y="1"/>
                    <a:pt x="1" y="1"/>
                    <a:pt x="1" y="1"/>
                  </a:cubicBezTo>
                  <a:cubicBezTo>
                    <a:pt x="0" y="1"/>
                    <a:pt x="0" y="0"/>
                    <a:pt x="0" y="0"/>
                  </a:cubicBezTo>
                  <a:cubicBezTo>
                    <a:pt x="0" y="1"/>
                    <a:pt x="0" y="1"/>
                    <a:pt x="0" y="1"/>
                  </a:cubicBezTo>
                  <a:cubicBezTo>
                    <a:pt x="0" y="1"/>
                    <a:pt x="0" y="2"/>
                    <a:pt x="0" y="2"/>
                  </a:cubicBezTo>
                  <a:cubicBezTo>
                    <a:pt x="0" y="2"/>
                    <a:pt x="1" y="2"/>
                    <a:pt x="1" y="2"/>
                  </a:cubicBezTo>
                  <a:cubicBezTo>
                    <a:pt x="1" y="2"/>
                    <a:pt x="2" y="2"/>
                    <a:pt x="2"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91" name="Freeform 386"/>
            <p:cNvSpPr>
              <a:spLocks/>
            </p:cNvSpPr>
            <p:nvPr/>
          </p:nvSpPr>
          <p:spPr bwMode="auto">
            <a:xfrm>
              <a:off x="8318501" y="3400426"/>
              <a:ext cx="20638" cy="11113"/>
            </a:xfrm>
            <a:custGeom>
              <a:avLst/>
              <a:gdLst>
                <a:gd name="T0" fmla="*/ 1 w 2"/>
                <a:gd name="T1" fmla="*/ 1 h 1"/>
                <a:gd name="T2" fmla="*/ 2 w 2"/>
                <a:gd name="T3" fmla="*/ 1 h 1"/>
                <a:gd name="T4" fmla="*/ 1 w 2"/>
                <a:gd name="T5" fmla="*/ 0 h 1"/>
                <a:gd name="T6" fmla="*/ 0 w 2"/>
                <a:gd name="T7" fmla="*/ 0 h 1"/>
                <a:gd name="T8" fmla="*/ 0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2" y="1"/>
                    <a:pt x="2" y="1"/>
                  </a:cubicBezTo>
                  <a:cubicBezTo>
                    <a:pt x="2" y="0"/>
                    <a:pt x="1" y="0"/>
                    <a:pt x="1" y="0"/>
                  </a:cubicBezTo>
                  <a:cubicBezTo>
                    <a:pt x="1" y="0"/>
                    <a:pt x="0" y="0"/>
                    <a:pt x="0" y="0"/>
                  </a:cubicBezTo>
                  <a:cubicBezTo>
                    <a:pt x="0" y="1"/>
                    <a:pt x="0" y="1"/>
                    <a:pt x="0" y="1"/>
                  </a:cubicBezTo>
                  <a:cubicBezTo>
                    <a:pt x="0"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92" name="Freeform 387"/>
            <p:cNvSpPr>
              <a:spLocks/>
            </p:cNvSpPr>
            <p:nvPr/>
          </p:nvSpPr>
          <p:spPr bwMode="auto">
            <a:xfrm>
              <a:off x="8361364" y="3367089"/>
              <a:ext cx="20638" cy="22225"/>
            </a:xfrm>
            <a:custGeom>
              <a:avLst/>
              <a:gdLst>
                <a:gd name="T0" fmla="*/ 1 w 2"/>
                <a:gd name="T1" fmla="*/ 1 h 2"/>
                <a:gd name="T2" fmla="*/ 2 w 2"/>
                <a:gd name="T3" fmla="*/ 1 h 2"/>
                <a:gd name="T4" fmla="*/ 2 w 2"/>
                <a:gd name="T5" fmla="*/ 1 h 2"/>
                <a:gd name="T6" fmla="*/ 1 w 2"/>
                <a:gd name="T7" fmla="*/ 0 h 2"/>
                <a:gd name="T8" fmla="*/ 1 w 2"/>
                <a:gd name="T9" fmla="*/ 1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1" y="1"/>
                    <a:pt x="2" y="1"/>
                    <a:pt x="2" y="1"/>
                  </a:cubicBezTo>
                  <a:cubicBezTo>
                    <a:pt x="2" y="1"/>
                    <a:pt x="2" y="1"/>
                    <a:pt x="2" y="1"/>
                  </a:cubicBezTo>
                  <a:cubicBezTo>
                    <a:pt x="2" y="0"/>
                    <a:pt x="1" y="0"/>
                    <a:pt x="1" y="0"/>
                  </a:cubicBezTo>
                  <a:cubicBezTo>
                    <a:pt x="0" y="1"/>
                    <a:pt x="0" y="1"/>
                    <a:pt x="1" y="1"/>
                  </a:cubicBezTo>
                  <a:cubicBezTo>
                    <a:pt x="1" y="2"/>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93" name="Freeform 388"/>
            <p:cNvSpPr>
              <a:spLocks/>
            </p:cNvSpPr>
            <p:nvPr/>
          </p:nvSpPr>
          <p:spPr bwMode="auto">
            <a:xfrm>
              <a:off x="8264526" y="3216276"/>
              <a:ext cx="117475" cy="76200"/>
            </a:xfrm>
            <a:custGeom>
              <a:avLst/>
              <a:gdLst>
                <a:gd name="T0" fmla="*/ 10 w 11"/>
                <a:gd name="T1" fmla="*/ 3 h 7"/>
                <a:gd name="T2" fmla="*/ 11 w 11"/>
                <a:gd name="T3" fmla="*/ 2 h 7"/>
                <a:gd name="T4" fmla="*/ 11 w 11"/>
                <a:gd name="T5" fmla="*/ 1 h 7"/>
                <a:gd name="T6" fmla="*/ 10 w 11"/>
                <a:gd name="T7" fmla="*/ 1 h 7"/>
                <a:gd name="T8" fmla="*/ 9 w 11"/>
                <a:gd name="T9" fmla="*/ 0 h 7"/>
                <a:gd name="T10" fmla="*/ 8 w 11"/>
                <a:gd name="T11" fmla="*/ 1 h 7"/>
                <a:gd name="T12" fmla="*/ 8 w 11"/>
                <a:gd name="T13" fmla="*/ 2 h 7"/>
                <a:gd name="T14" fmla="*/ 8 w 11"/>
                <a:gd name="T15" fmla="*/ 3 h 7"/>
                <a:gd name="T16" fmla="*/ 7 w 11"/>
                <a:gd name="T17" fmla="*/ 3 h 7"/>
                <a:gd name="T18" fmla="*/ 7 w 11"/>
                <a:gd name="T19" fmla="*/ 4 h 7"/>
                <a:gd name="T20" fmla="*/ 6 w 11"/>
                <a:gd name="T21" fmla="*/ 4 h 7"/>
                <a:gd name="T22" fmla="*/ 5 w 11"/>
                <a:gd name="T23" fmla="*/ 4 h 7"/>
                <a:gd name="T24" fmla="*/ 4 w 11"/>
                <a:gd name="T25" fmla="*/ 4 h 7"/>
                <a:gd name="T26" fmla="*/ 4 w 11"/>
                <a:gd name="T27" fmla="*/ 4 h 7"/>
                <a:gd name="T28" fmla="*/ 2 w 11"/>
                <a:gd name="T29" fmla="*/ 4 h 7"/>
                <a:gd name="T30" fmla="*/ 1 w 11"/>
                <a:gd name="T31" fmla="*/ 4 h 7"/>
                <a:gd name="T32" fmla="*/ 0 w 11"/>
                <a:gd name="T33" fmla="*/ 4 h 7"/>
                <a:gd name="T34" fmla="*/ 0 w 11"/>
                <a:gd name="T35" fmla="*/ 5 h 7"/>
                <a:gd name="T36" fmla="*/ 1 w 11"/>
                <a:gd name="T37" fmla="*/ 6 h 7"/>
                <a:gd name="T38" fmla="*/ 2 w 11"/>
                <a:gd name="T39" fmla="*/ 6 h 7"/>
                <a:gd name="T40" fmla="*/ 3 w 11"/>
                <a:gd name="T41" fmla="*/ 6 h 7"/>
                <a:gd name="T42" fmla="*/ 4 w 11"/>
                <a:gd name="T43" fmla="*/ 7 h 7"/>
                <a:gd name="T44" fmla="*/ 6 w 11"/>
                <a:gd name="T45" fmla="*/ 6 h 7"/>
                <a:gd name="T46" fmla="*/ 7 w 11"/>
                <a:gd name="T47" fmla="*/ 6 h 7"/>
                <a:gd name="T48" fmla="*/ 8 w 11"/>
                <a:gd name="T49" fmla="*/ 5 h 7"/>
                <a:gd name="T50" fmla="*/ 9 w 11"/>
                <a:gd name="T51" fmla="*/ 4 h 7"/>
                <a:gd name="T52" fmla="*/ 10 w 11"/>
                <a:gd name="T53" fmla="*/ 4 h 7"/>
                <a:gd name="T54" fmla="*/ 10 w 11"/>
                <a:gd name="T5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 h="7">
                  <a:moveTo>
                    <a:pt x="10" y="3"/>
                  </a:moveTo>
                  <a:cubicBezTo>
                    <a:pt x="11" y="3"/>
                    <a:pt x="11" y="2"/>
                    <a:pt x="11" y="2"/>
                  </a:cubicBezTo>
                  <a:cubicBezTo>
                    <a:pt x="11" y="2"/>
                    <a:pt x="11" y="1"/>
                    <a:pt x="11" y="1"/>
                  </a:cubicBezTo>
                  <a:cubicBezTo>
                    <a:pt x="10" y="1"/>
                    <a:pt x="10" y="1"/>
                    <a:pt x="10" y="1"/>
                  </a:cubicBezTo>
                  <a:cubicBezTo>
                    <a:pt x="9" y="1"/>
                    <a:pt x="9" y="0"/>
                    <a:pt x="9" y="0"/>
                  </a:cubicBezTo>
                  <a:cubicBezTo>
                    <a:pt x="8" y="0"/>
                    <a:pt x="8" y="0"/>
                    <a:pt x="8" y="1"/>
                  </a:cubicBezTo>
                  <a:cubicBezTo>
                    <a:pt x="8" y="1"/>
                    <a:pt x="8" y="1"/>
                    <a:pt x="8" y="2"/>
                  </a:cubicBezTo>
                  <a:cubicBezTo>
                    <a:pt x="8" y="2"/>
                    <a:pt x="8" y="2"/>
                    <a:pt x="8" y="3"/>
                  </a:cubicBezTo>
                  <a:cubicBezTo>
                    <a:pt x="8" y="3"/>
                    <a:pt x="8" y="2"/>
                    <a:pt x="7" y="3"/>
                  </a:cubicBezTo>
                  <a:cubicBezTo>
                    <a:pt x="7" y="3"/>
                    <a:pt x="7" y="3"/>
                    <a:pt x="7" y="4"/>
                  </a:cubicBezTo>
                  <a:cubicBezTo>
                    <a:pt x="6" y="4"/>
                    <a:pt x="6" y="4"/>
                    <a:pt x="6" y="4"/>
                  </a:cubicBezTo>
                  <a:cubicBezTo>
                    <a:pt x="6" y="4"/>
                    <a:pt x="5" y="4"/>
                    <a:pt x="5" y="4"/>
                  </a:cubicBezTo>
                  <a:cubicBezTo>
                    <a:pt x="5" y="4"/>
                    <a:pt x="5" y="4"/>
                    <a:pt x="4" y="4"/>
                  </a:cubicBezTo>
                  <a:cubicBezTo>
                    <a:pt x="4" y="4"/>
                    <a:pt x="4" y="4"/>
                    <a:pt x="4" y="4"/>
                  </a:cubicBezTo>
                  <a:cubicBezTo>
                    <a:pt x="3" y="4"/>
                    <a:pt x="3" y="4"/>
                    <a:pt x="2" y="4"/>
                  </a:cubicBezTo>
                  <a:cubicBezTo>
                    <a:pt x="2" y="4"/>
                    <a:pt x="2" y="4"/>
                    <a:pt x="1" y="4"/>
                  </a:cubicBezTo>
                  <a:cubicBezTo>
                    <a:pt x="1" y="4"/>
                    <a:pt x="1" y="4"/>
                    <a:pt x="0" y="4"/>
                  </a:cubicBezTo>
                  <a:cubicBezTo>
                    <a:pt x="0" y="4"/>
                    <a:pt x="0" y="5"/>
                    <a:pt x="0" y="5"/>
                  </a:cubicBezTo>
                  <a:cubicBezTo>
                    <a:pt x="0" y="5"/>
                    <a:pt x="0" y="5"/>
                    <a:pt x="1" y="6"/>
                  </a:cubicBezTo>
                  <a:cubicBezTo>
                    <a:pt x="1" y="6"/>
                    <a:pt x="2" y="6"/>
                    <a:pt x="2" y="6"/>
                  </a:cubicBezTo>
                  <a:cubicBezTo>
                    <a:pt x="3" y="6"/>
                    <a:pt x="3" y="6"/>
                    <a:pt x="3" y="6"/>
                  </a:cubicBezTo>
                  <a:cubicBezTo>
                    <a:pt x="4" y="6"/>
                    <a:pt x="4" y="7"/>
                    <a:pt x="4" y="7"/>
                  </a:cubicBezTo>
                  <a:cubicBezTo>
                    <a:pt x="5" y="7"/>
                    <a:pt x="5" y="6"/>
                    <a:pt x="6" y="6"/>
                  </a:cubicBezTo>
                  <a:cubicBezTo>
                    <a:pt x="7" y="6"/>
                    <a:pt x="7" y="6"/>
                    <a:pt x="7" y="6"/>
                  </a:cubicBezTo>
                  <a:cubicBezTo>
                    <a:pt x="8" y="5"/>
                    <a:pt x="8" y="5"/>
                    <a:pt x="8" y="5"/>
                  </a:cubicBezTo>
                  <a:cubicBezTo>
                    <a:pt x="9" y="5"/>
                    <a:pt x="9" y="5"/>
                    <a:pt x="9" y="4"/>
                  </a:cubicBezTo>
                  <a:cubicBezTo>
                    <a:pt x="9" y="4"/>
                    <a:pt x="10" y="4"/>
                    <a:pt x="10" y="4"/>
                  </a:cubicBezTo>
                  <a:cubicBezTo>
                    <a:pt x="10" y="4"/>
                    <a:pt x="10" y="3"/>
                    <a:pt x="10"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94" name="Freeform 389"/>
            <p:cNvSpPr>
              <a:spLocks/>
            </p:cNvSpPr>
            <p:nvPr/>
          </p:nvSpPr>
          <p:spPr bwMode="auto">
            <a:xfrm>
              <a:off x="8048626" y="3173414"/>
              <a:ext cx="269875" cy="247650"/>
            </a:xfrm>
            <a:custGeom>
              <a:avLst/>
              <a:gdLst>
                <a:gd name="T0" fmla="*/ 23 w 25"/>
                <a:gd name="T1" fmla="*/ 22 h 23"/>
                <a:gd name="T2" fmla="*/ 23 w 25"/>
                <a:gd name="T3" fmla="*/ 20 h 23"/>
                <a:gd name="T4" fmla="*/ 21 w 25"/>
                <a:gd name="T5" fmla="*/ 19 h 23"/>
                <a:gd name="T6" fmla="*/ 20 w 25"/>
                <a:gd name="T7" fmla="*/ 18 h 23"/>
                <a:gd name="T8" fmla="*/ 19 w 25"/>
                <a:gd name="T9" fmla="*/ 16 h 23"/>
                <a:gd name="T10" fmla="*/ 17 w 25"/>
                <a:gd name="T11" fmla="*/ 15 h 23"/>
                <a:gd name="T12" fmla="*/ 17 w 25"/>
                <a:gd name="T13" fmla="*/ 12 h 23"/>
                <a:gd name="T14" fmla="*/ 18 w 25"/>
                <a:gd name="T15" fmla="*/ 11 h 23"/>
                <a:gd name="T16" fmla="*/ 16 w 25"/>
                <a:gd name="T17" fmla="*/ 10 h 23"/>
                <a:gd name="T18" fmla="*/ 14 w 25"/>
                <a:gd name="T19" fmla="*/ 9 h 23"/>
                <a:gd name="T20" fmla="*/ 14 w 25"/>
                <a:gd name="T21" fmla="*/ 7 h 23"/>
                <a:gd name="T22" fmla="*/ 12 w 25"/>
                <a:gd name="T23" fmla="*/ 5 h 23"/>
                <a:gd name="T24" fmla="*/ 10 w 25"/>
                <a:gd name="T25" fmla="*/ 4 h 23"/>
                <a:gd name="T26" fmla="*/ 8 w 25"/>
                <a:gd name="T27" fmla="*/ 2 h 23"/>
                <a:gd name="T28" fmla="*/ 5 w 25"/>
                <a:gd name="T29" fmla="*/ 2 h 23"/>
                <a:gd name="T30" fmla="*/ 2 w 25"/>
                <a:gd name="T31" fmla="*/ 0 h 23"/>
                <a:gd name="T32" fmla="*/ 1 w 25"/>
                <a:gd name="T33" fmla="*/ 0 h 23"/>
                <a:gd name="T34" fmla="*/ 1 w 25"/>
                <a:gd name="T35" fmla="*/ 9 h 23"/>
                <a:gd name="T36" fmla="*/ 0 w 25"/>
                <a:gd name="T37" fmla="*/ 18 h 23"/>
                <a:gd name="T38" fmla="*/ 0 w 25"/>
                <a:gd name="T39" fmla="*/ 19 h 23"/>
                <a:gd name="T40" fmla="*/ 3 w 25"/>
                <a:gd name="T41" fmla="*/ 19 h 23"/>
                <a:gd name="T42" fmla="*/ 5 w 25"/>
                <a:gd name="T43" fmla="*/ 19 h 23"/>
                <a:gd name="T44" fmla="*/ 6 w 25"/>
                <a:gd name="T45" fmla="*/ 18 h 23"/>
                <a:gd name="T46" fmla="*/ 7 w 25"/>
                <a:gd name="T47" fmla="*/ 17 h 23"/>
                <a:gd name="T48" fmla="*/ 8 w 25"/>
                <a:gd name="T49" fmla="*/ 15 h 23"/>
                <a:gd name="T50" fmla="*/ 9 w 25"/>
                <a:gd name="T51" fmla="*/ 15 h 23"/>
                <a:gd name="T52" fmla="*/ 10 w 25"/>
                <a:gd name="T53" fmla="*/ 15 h 23"/>
                <a:gd name="T54" fmla="*/ 12 w 25"/>
                <a:gd name="T55" fmla="*/ 15 h 23"/>
                <a:gd name="T56" fmla="*/ 14 w 25"/>
                <a:gd name="T57" fmla="*/ 16 h 23"/>
                <a:gd name="T58" fmla="*/ 15 w 25"/>
                <a:gd name="T59" fmla="*/ 18 h 23"/>
                <a:gd name="T60" fmla="*/ 15 w 25"/>
                <a:gd name="T61" fmla="*/ 19 h 23"/>
                <a:gd name="T62" fmla="*/ 17 w 25"/>
                <a:gd name="T63" fmla="*/ 20 h 23"/>
                <a:gd name="T64" fmla="*/ 19 w 25"/>
                <a:gd name="T65" fmla="*/ 22 h 23"/>
                <a:gd name="T66" fmla="*/ 20 w 25"/>
                <a:gd name="T67" fmla="*/ 22 h 23"/>
                <a:gd name="T68" fmla="*/ 22 w 25"/>
                <a:gd name="T69" fmla="*/ 23 h 23"/>
                <a:gd name="T70" fmla="*/ 24 w 25"/>
                <a:gd name="T71" fmla="*/ 23 h 23"/>
                <a:gd name="T72" fmla="*/ 24 w 25"/>
                <a:gd name="T73"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23">
                  <a:moveTo>
                    <a:pt x="24" y="22"/>
                  </a:moveTo>
                  <a:cubicBezTo>
                    <a:pt x="23" y="22"/>
                    <a:pt x="23" y="22"/>
                    <a:pt x="23" y="22"/>
                  </a:cubicBezTo>
                  <a:cubicBezTo>
                    <a:pt x="23" y="21"/>
                    <a:pt x="23" y="21"/>
                    <a:pt x="23" y="21"/>
                  </a:cubicBezTo>
                  <a:cubicBezTo>
                    <a:pt x="23" y="20"/>
                    <a:pt x="23" y="20"/>
                    <a:pt x="23" y="20"/>
                  </a:cubicBezTo>
                  <a:cubicBezTo>
                    <a:pt x="22" y="20"/>
                    <a:pt x="22" y="20"/>
                    <a:pt x="22" y="20"/>
                  </a:cubicBezTo>
                  <a:cubicBezTo>
                    <a:pt x="21" y="19"/>
                    <a:pt x="21" y="19"/>
                    <a:pt x="21" y="19"/>
                  </a:cubicBezTo>
                  <a:cubicBezTo>
                    <a:pt x="21" y="19"/>
                    <a:pt x="21" y="19"/>
                    <a:pt x="21" y="18"/>
                  </a:cubicBezTo>
                  <a:cubicBezTo>
                    <a:pt x="20" y="18"/>
                    <a:pt x="20" y="19"/>
                    <a:pt x="20" y="18"/>
                  </a:cubicBezTo>
                  <a:cubicBezTo>
                    <a:pt x="19" y="18"/>
                    <a:pt x="20" y="18"/>
                    <a:pt x="20" y="18"/>
                  </a:cubicBezTo>
                  <a:cubicBezTo>
                    <a:pt x="19" y="17"/>
                    <a:pt x="19" y="16"/>
                    <a:pt x="19" y="16"/>
                  </a:cubicBezTo>
                  <a:cubicBezTo>
                    <a:pt x="18" y="16"/>
                    <a:pt x="18" y="16"/>
                    <a:pt x="18" y="15"/>
                  </a:cubicBezTo>
                  <a:cubicBezTo>
                    <a:pt x="18" y="15"/>
                    <a:pt x="17" y="15"/>
                    <a:pt x="17" y="15"/>
                  </a:cubicBezTo>
                  <a:cubicBezTo>
                    <a:pt x="17" y="14"/>
                    <a:pt x="17" y="14"/>
                    <a:pt x="17" y="13"/>
                  </a:cubicBezTo>
                  <a:cubicBezTo>
                    <a:pt x="17" y="13"/>
                    <a:pt x="17" y="13"/>
                    <a:pt x="17" y="12"/>
                  </a:cubicBezTo>
                  <a:cubicBezTo>
                    <a:pt x="17" y="12"/>
                    <a:pt x="17" y="12"/>
                    <a:pt x="18" y="12"/>
                  </a:cubicBezTo>
                  <a:cubicBezTo>
                    <a:pt x="18" y="11"/>
                    <a:pt x="18" y="11"/>
                    <a:pt x="18" y="11"/>
                  </a:cubicBezTo>
                  <a:cubicBezTo>
                    <a:pt x="18" y="10"/>
                    <a:pt x="17" y="10"/>
                    <a:pt x="17" y="10"/>
                  </a:cubicBezTo>
                  <a:cubicBezTo>
                    <a:pt x="17" y="10"/>
                    <a:pt x="17" y="10"/>
                    <a:pt x="16" y="10"/>
                  </a:cubicBezTo>
                  <a:cubicBezTo>
                    <a:pt x="16" y="9"/>
                    <a:pt x="16" y="9"/>
                    <a:pt x="16" y="9"/>
                  </a:cubicBezTo>
                  <a:cubicBezTo>
                    <a:pt x="15" y="9"/>
                    <a:pt x="15" y="9"/>
                    <a:pt x="14" y="9"/>
                  </a:cubicBezTo>
                  <a:cubicBezTo>
                    <a:pt x="14" y="8"/>
                    <a:pt x="14" y="8"/>
                    <a:pt x="14" y="8"/>
                  </a:cubicBezTo>
                  <a:cubicBezTo>
                    <a:pt x="14" y="7"/>
                    <a:pt x="14" y="7"/>
                    <a:pt x="14" y="7"/>
                  </a:cubicBezTo>
                  <a:cubicBezTo>
                    <a:pt x="13" y="6"/>
                    <a:pt x="13" y="6"/>
                    <a:pt x="13" y="5"/>
                  </a:cubicBezTo>
                  <a:cubicBezTo>
                    <a:pt x="12" y="5"/>
                    <a:pt x="12" y="5"/>
                    <a:pt x="12" y="5"/>
                  </a:cubicBezTo>
                  <a:cubicBezTo>
                    <a:pt x="11" y="5"/>
                    <a:pt x="11" y="5"/>
                    <a:pt x="11" y="5"/>
                  </a:cubicBezTo>
                  <a:cubicBezTo>
                    <a:pt x="10" y="4"/>
                    <a:pt x="10" y="4"/>
                    <a:pt x="10" y="4"/>
                  </a:cubicBezTo>
                  <a:cubicBezTo>
                    <a:pt x="9" y="3"/>
                    <a:pt x="9" y="3"/>
                    <a:pt x="9" y="2"/>
                  </a:cubicBezTo>
                  <a:cubicBezTo>
                    <a:pt x="8" y="2"/>
                    <a:pt x="8" y="2"/>
                    <a:pt x="8" y="2"/>
                  </a:cubicBezTo>
                  <a:cubicBezTo>
                    <a:pt x="7" y="1"/>
                    <a:pt x="7" y="2"/>
                    <a:pt x="7" y="2"/>
                  </a:cubicBezTo>
                  <a:cubicBezTo>
                    <a:pt x="6" y="2"/>
                    <a:pt x="5" y="2"/>
                    <a:pt x="5" y="2"/>
                  </a:cubicBezTo>
                  <a:cubicBezTo>
                    <a:pt x="4" y="1"/>
                    <a:pt x="4" y="1"/>
                    <a:pt x="4" y="1"/>
                  </a:cubicBezTo>
                  <a:cubicBezTo>
                    <a:pt x="3" y="1"/>
                    <a:pt x="3" y="1"/>
                    <a:pt x="2" y="0"/>
                  </a:cubicBezTo>
                  <a:cubicBezTo>
                    <a:pt x="1" y="0"/>
                    <a:pt x="1" y="0"/>
                    <a:pt x="1" y="0"/>
                  </a:cubicBezTo>
                  <a:cubicBezTo>
                    <a:pt x="1" y="0"/>
                    <a:pt x="1" y="0"/>
                    <a:pt x="1" y="0"/>
                  </a:cubicBezTo>
                  <a:cubicBezTo>
                    <a:pt x="1" y="4"/>
                    <a:pt x="1" y="4"/>
                    <a:pt x="1" y="4"/>
                  </a:cubicBezTo>
                  <a:cubicBezTo>
                    <a:pt x="1" y="9"/>
                    <a:pt x="1" y="9"/>
                    <a:pt x="1" y="9"/>
                  </a:cubicBezTo>
                  <a:cubicBezTo>
                    <a:pt x="0" y="14"/>
                    <a:pt x="0" y="14"/>
                    <a:pt x="0" y="14"/>
                  </a:cubicBezTo>
                  <a:cubicBezTo>
                    <a:pt x="0" y="18"/>
                    <a:pt x="0" y="18"/>
                    <a:pt x="0" y="18"/>
                  </a:cubicBezTo>
                  <a:cubicBezTo>
                    <a:pt x="0" y="18"/>
                    <a:pt x="0" y="18"/>
                    <a:pt x="0" y="18"/>
                  </a:cubicBezTo>
                  <a:cubicBezTo>
                    <a:pt x="0" y="19"/>
                    <a:pt x="0" y="19"/>
                    <a:pt x="0" y="19"/>
                  </a:cubicBezTo>
                  <a:cubicBezTo>
                    <a:pt x="0" y="20"/>
                    <a:pt x="1" y="19"/>
                    <a:pt x="1" y="19"/>
                  </a:cubicBezTo>
                  <a:cubicBezTo>
                    <a:pt x="2" y="19"/>
                    <a:pt x="2" y="19"/>
                    <a:pt x="3" y="19"/>
                  </a:cubicBezTo>
                  <a:cubicBezTo>
                    <a:pt x="3" y="19"/>
                    <a:pt x="4" y="19"/>
                    <a:pt x="4" y="19"/>
                  </a:cubicBezTo>
                  <a:cubicBezTo>
                    <a:pt x="5" y="19"/>
                    <a:pt x="5" y="19"/>
                    <a:pt x="5" y="19"/>
                  </a:cubicBezTo>
                  <a:cubicBezTo>
                    <a:pt x="6" y="19"/>
                    <a:pt x="6" y="19"/>
                    <a:pt x="6" y="18"/>
                  </a:cubicBezTo>
                  <a:cubicBezTo>
                    <a:pt x="6" y="18"/>
                    <a:pt x="6" y="18"/>
                    <a:pt x="6" y="18"/>
                  </a:cubicBezTo>
                  <a:cubicBezTo>
                    <a:pt x="6" y="17"/>
                    <a:pt x="6" y="17"/>
                    <a:pt x="6" y="17"/>
                  </a:cubicBezTo>
                  <a:cubicBezTo>
                    <a:pt x="6" y="17"/>
                    <a:pt x="7" y="17"/>
                    <a:pt x="7" y="17"/>
                  </a:cubicBezTo>
                  <a:cubicBezTo>
                    <a:pt x="7" y="17"/>
                    <a:pt x="7" y="17"/>
                    <a:pt x="7" y="16"/>
                  </a:cubicBezTo>
                  <a:cubicBezTo>
                    <a:pt x="8" y="16"/>
                    <a:pt x="7" y="16"/>
                    <a:pt x="8" y="15"/>
                  </a:cubicBezTo>
                  <a:cubicBezTo>
                    <a:pt x="8" y="15"/>
                    <a:pt x="8" y="15"/>
                    <a:pt x="8" y="15"/>
                  </a:cubicBezTo>
                  <a:cubicBezTo>
                    <a:pt x="9" y="15"/>
                    <a:pt x="9" y="15"/>
                    <a:pt x="9" y="15"/>
                  </a:cubicBezTo>
                  <a:cubicBezTo>
                    <a:pt x="9" y="15"/>
                    <a:pt x="9" y="15"/>
                    <a:pt x="10" y="15"/>
                  </a:cubicBezTo>
                  <a:cubicBezTo>
                    <a:pt x="10" y="15"/>
                    <a:pt x="10" y="15"/>
                    <a:pt x="10" y="15"/>
                  </a:cubicBezTo>
                  <a:cubicBezTo>
                    <a:pt x="11" y="15"/>
                    <a:pt x="11" y="15"/>
                    <a:pt x="11" y="15"/>
                  </a:cubicBezTo>
                  <a:cubicBezTo>
                    <a:pt x="12" y="15"/>
                    <a:pt x="12" y="15"/>
                    <a:pt x="12" y="15"/>
                  </a:cubicBezTo>
                  <a:cubicBezTo>
                    <a:pt x="13" y="16"/>
                    <a:pt x="13" y="15"/>
                    <a:pt x="13" y="16"/>
                  </a:cubicBezTo>
                  <a:cubicBezTo>
                    <a:pt x="13" y="16"/>
                    <a:pt x="14" y="16"/>
                    <a:pt x="14" y="16"/>
                  </a:cubicBezTo>
                  <a:cubicBezTo>
                    <a:pt x="14" y="16"/>
                    <a:pt x="14" y="17"/>
                    <a:pt x="14" y="17"/>
                  </a:cubicBezTo>
                  <a:cubicBezTo>
                    <a:pt x="14" y="17"/>
                    <a:pt x="14" y="18"/>
                    <a:pt x="15" y="18"/>
                  </a:cubicBezTo>
                  <a:cubicBezTo>
                    <a:pt x="15" y="18"/>
                    <a:pt x="15" y="18"/>
                    <a:pt x="15" y="18"/>
                  </a:cubicBezTo>
                  <a:cubicBezTo>
                    <a:pt x="16" y="19"/>
                    <a:pt x="15" y="19"/>
                    <a:pt x="15" y="19"/>
                  </a:cubicBezTo>
                  <a:cubicBezTo>
                    <a:pt x="16" y="20"/>
                    <a:pt x="16" y="20"/>
                    <a:pt x="16" y="20"/>
                  </a:cubicBezTo>
                  <a:cubicBezTo>
                    <a:pt x="17" y="20"/>
                    <a:pt x="17" y="20"/>
                    <a:pt x="17" y="20"/>
                  </a:cubicBezTo>
                  <a:cubicBezTo>
                    <a:pt x="17" y="21"/>
                    <a:pt x="17" y="21"/>
                    <a:pt x="17" y="21"/>
                  </a:cubicBezTo>
                  <a:cubicBezTo>
                    <a:pt x="18" y="22"/>
                    <a:pt x="18" y="21"/>
                    <a:pt x="19" y="22"/>
                  </a:cubicBezTo>
                  <a:cubicBezTo>
                    <a:pt x="19" y="22"/>
                    <a:pt x="19" y="22"/>
                    <a:pt x="20" y="22"/>
                  </a:cubicBezTo>
                  <a:cubicBezTo>
                    <a:pt x="20" y="22"/>
                    <a:pt x="20" y="22"/>
                    <a:pt x="20" y="22"/>
                  </a:cubicBezTo>
                  <a:cubicBezTo>
                    <a:pt x="21" y="22"/>
                    <a:pt x="21" y="22"/>
                    <a:pt x="21" y="22"/>
                  </a:cubicBezTo>
                  <a:cubicBezTo>
                    <a:pt x="22" y="22"/>
                    <a:pt x="22" y="22"/>
                    <a:pt x="22" y="23"/>
                  </a:cubicBezTo>
                  <a:cubicBezTo>
                    <a:pt x="22" y="23"/>
                    <a:pt x="23" y="23"/>
                    <a:pt x="23" y="23"/>
                  </a:cubicBezTo>
                  <a:cubicBezTo>
                    <a:pt x="23" y="23"/>
                    <a:pt x="24" y="23"/>
                    <a:pt x="24" y="23"/>
                  </a:cubicBezTo>
                  <a:cubicBezTo>
                    <a:pt x="24" y="23"/>
                    <a:pt x="24" y="23"/>
                    <a:pt x="24" y="23"/>
                  </a:cubicBezTo>
                  <a:cubicBezTo>
                    <a:pt x="25" y="22"/>
                    <a:pt x="24" y="22"/>
                    <a:pt x="24" y="2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95" name="Freeform 390"/>
            <p:cNvSpPr>
              <a:spLocks/>
            </p:cNvSpPr>
            <p:nvPr/>
          </p:nvSpPr>
          <p:spPr bwMode="auto">
            <a:xfrm>
              <a:off x="8382001" y="3205164"/>
              <a:ext cx="22225" cy="33338"/>
            </a:xfrm>
            <a:custGeom>
              <a:avLst/>
              <a:gdLst>
                <a:gd name="T0" fmla="*/ 1 w 2"/>
                <a:gd name="T1" fmla="*/ 0 h 3"/>
                <a:gd name="T2" fmla="*/ 0 w 2"/>
                <a:gd name="T3" fmla="*/ 2 h 3"/>
                <a:gd name="T4" fmla="*/ 1 w 2"/>
                <a:gd name="T5" fmla="*/ 3 h 3"/>
                <a:gd name="T6" fmla="*/ 1 w 2"/>
                <a:gd name="T7" fmla="*/ 3 h 3"/>
                <a:gd name="T8" fmla="*/ 2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0"/>
                    <a:pt x="0" y="1"/>
                    <a:pt x="0" y="2"/>
                  </a:cubicBezTo>
                  <a:cubicBezTo>
                    <a:pt x="0" y="2"/>
                    <a:pt x="0" y="3"/>
                    <a:pt x="1" y="3"/>
                  </a:cubicBezTo>
                  <a:cubicBezTo>
                    <a:pt x="1" y="3"/>
                    <a:pt x="1" y="3"/>
                    <a:pt x="1" y="3"/>
                  </a:cubicBezTo>
                  <a:cubicBezTo>
                    <a:pt x="2" y="3"/>
                    <a:pt x="2" y="2"/>
                    <a:pt x="2" y="1"/>
                  </a:cubicBezTo>
                  <a:cubicBezTo>
                    <a:pt x="1" y="1"/>
                    <a:pt x="1" y="1"/>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96" name="Freeform 391"/>
            <p:cNvSpPr>
              <a:spLocks/>
            </p:cNvSpPr>
            <p:nvPr/>
          </p:nvSpPr>
          <p:spPr bwMode="auto">
            <a:xfrm>
              <a:off x="8328026" y="3432176"/>
              <a:ext cx="11113" cy="11113"/>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0" y="1"/>
                    <a:pt x="1" y="1"/>
                  </a:cubicBezTo>
                  <a:cubicBezTo>
                    <a:pt x="1" y="1"/>
                    <a:pt x="1" y="1"/>
                    <a:pt x="1" y="1"/>
                  </a:cubicBezTo>
                  <a:cubicBezTo>
                    <a:pt x="1" y="0"/>
                    <a:pt x="1"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97" name="Freeform 392"/>
            <p:cNvSpPr>
              <a:spLocks/>
            </p:cNvSpPr>
            <p:nvPr/>
          </p:nvSpPr>
          <p:spPr bwMode="auto">
            <a:xfrm>
              <a:off x="8350251" y="3421064"/>
              <a:ext cx="11113" cy="22225"/>
            </a:xfrm>
            <a:custGeom>
              <a:avLst/>
              <a:gdLst>
                <a:gd name="T0" fmla="*/ 0 w 1"/>
                <a:gd name="T1" fmla="*/ 0 h 2"/>
                <a:gd name="T2" fmla="*/ 0 w 1"/>
                <a:gd name="T3" fmla="*/ 1 h 2"/>
                <a:gd name="T4" fmla="*/ 0 w 1"/>
                <a:gd name="T5" fmla="*/ 1 h 2"/>
                <a:gd name="T6" fmla="*/ 1 w 1"/>
                <a:gd name="T7" fmla="*/ 2 h 2"/>
                <a:gd name="T8" fmla="*/ 1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0"/>
                    <a:pt x="0" y="0"/>
                    <a:pt x="0" y="1"/>
                  </a:cubicBezTo>
                  <a:cubicBezTo>
                    <a:pt x="0" y="1"/>
                    <a:pt x="0" y="1"/>
                    <a:pt x="0" y="1"/>
                  </a:cubicBezTo>
                  <a:cubicBezTo>
                    <a:pt x="0" y="2"/>
                    <a:pt x="0" y="2"/>
                    <a:pt x="1" y="2"/>
                  </a:cubicBezTo>
                  <a:cubicBezTo>
                    <a:pt x="1" y="2"/>
                    <a:pt x="1" y="1"/>
                    <a:pt x="1" y="1"/>
                  </a:cubicBezTo>
                  <a:cubicBezTo>
                    <a:pt x="1" y="1"/>
                    <a:pt x="1"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98" name="Freeform 393"/>
            <p:cNvSpPr>
              <a:spLocks/>
            </p:cNvSpPr>
            <p:nvPr/>
          </p:nvSpPr>
          <p:spPr bwMode="auto">
            <a:xfrm>
              <a:off x="8372476" y="3443289"/>
              <a:ext cx="20638" cy="22225"/>
            </a:xfrm>
            <a:custGeom>
              <a:avLst/>
              <a:gdLst>
                <a:gd name="T0" fmla="*/ 1 w 2"/>
                <a:gd name="T1" fmla="*/ 0 h 2"/>
                <a:gd name="T2" fmla="*/ 0 w 2"/>
                <a:gd name="T3" fmla="*/ 1 h 2"/>
                <a:gd name="T4" fmla="*/ 0 w 2"/>
                <a:gd name="T5" fmla="*/ 1 h 2"/>
                <a:gd name="T6" fmla="*/ 0 w 2"/>
                <a:gd name="T7" fmla="*/ 1 h 2"/>
                <a:gd name="T8" fmla="*/ 1 w 2"/>
                <a:gd name="T9" fmla="*/ 2 h 2"/>
                <a:gd name="T10" fmla="*/ 1 w 2"/>
                <a:gd name="T11" fmla="*/ 1 h 2"/>
                <a:gd name="T12" fmla="*/ 2 w 2"/>
                <a:gd name="T13" fmla="*/ 1 h 2"/>
                <a:gd name="T14" fmla="*/ 1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1" y="0"/>
                    <a:pt x="0" y="0"/>
                    <a:pt x="0" y="1"/>
                  </a:cubicBezTo>
                  <a:cubicBezTo>
                    <a:pt x="0" y="1"/>
                    <a:pt x="0" y="1"/>
                    <a:pt x="0" y="1"/>
                  </a:cubicBezTo>
                  <a:cubicBezTo>
                    <a:pt x="0" y="1"/>
                    <a:pt x="0" y="1"/>
                    <a:pt x="0" y="1"/>
                  </a:cubicBezTo>
                  <a:cubicBezTo>
                    <a:pt x="0" y="2"/>
                    <a:pt x="0" y="2"/>
                    <a:pt x="1" y="2"/>
                  </a:cubicBezTo>
                  <a:cubicBezTo>
                    <a:pt x="1" y="2"/>
                    <a:pt x="1" y="2"/>
                    <a:pt x="1" y="1"/>
                  </a:cubicBezTo>
                  <a:cubicBezTo>
                    <a:pt x="2" y="1"/>
                    <a:pt x="2" y="1"/>
                    <a:pt x="2" y="1"/>
                  </a:cubicBezTo>
                  <a:cubicBezTo>
                    <a:pt x="2"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399" name="Freeform 394"/>
            <p:cNvSpPr>
              <a:spLocks/>
            </p:cNvSpPr>
            <p:nvPr/>
          </p:nvSpPr>
          <p:spPr bwMode="auto">
            <a:xfrm>
              <a:off x="8426451" y="3259139"/>
              <a:ext cx="42863" cy="53975"/>
            </a:xfrm>
            <a:custGeom>
              <a:avLst/>
              <a:gdLst>
                <a:gd name="T0" fmla="*/ 4 w 4"/>
                <a:gd name="T1" fmla="*/ 2 h 5"/>
                <a:gd name="T2" fmla="*/ 3 w 4"/>
                <a:gd name="T3" fmla="*/ 2 h 5"/>
                <a:gd name="T4" fmla="*/ 3 w 4"/>
                <a:gd name="T5" fmla="*/ 1 h 5"/>
                <a:gd name="T6" fmla="*/ 2 w 4"/>
                <a:gd name="T7" fmla="*/ 0 h 5"/>
                <a:gd name="T8" fmla="*/ 1 w 4"/>
                <a:gd name="T9" fmla="*/ 0 h 5"/>
                <a:gd name="T10" fmla="*/ 1 w 4"/>
                <a:gd name="T11" fmla="*/ 1 h 5"/>
                <a:gd name="T12" fmla="*/ 1 w 4"/>
                <a:gd name="T13" fmla="*/ 1 h 5"/>
                <a:gd name="T14" fmla="*/ 1 w 4"/>
                <a:gd name="T15" fmla="*/ 2 h 5"/>
                <a:gd name="T16" fmla="*/ 1 w 4"/>
                <a:gd name="T17" fmla="*/ 2 h 5"/>
                <a:gd name="T18" fmla="*/ 2 w 4"/>
                <a:gd name="T19" fmla="*/ 3 h 5"/>
                <a:gd name="T20" fmla="*/ 2 w 4"/>
                <a:gd name="T21" fmla="*/ 4 h 5"/>
                <a:gd name="T22" fmla="*/ 3 w 4"/>
                <a:gd name="T23" fmla="*/ 5 h 5"/>
                <a:gd name="T24" fmla="*/ 4 w 4"/>
                <a:gd name="T25" fmla="*/ 4 h 5"/>
                <a:gd name="T26" fmla="*/ 4 w 4"/>
                <a:gd name="T27" fmla="*/ 3 h 5"/>
                <a:gd name="T28" fmla="*/ 4 w 4"/>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4" y="2"/>
                  </a:moveTo>
                  <a:cubicBezTo>
                    <a:pt x="3" y="2"/>
                    <a:pt x="3" y="2"/>
                    <a:pt x="3" y="2"/>
                  </a:cubicBezTo>
                  <a:cubicBezTo>
                    <a:pt x="3" y="1"/>
                    <a:pt x="3" y="1"/>
                    <a:pt x="3" y="1"/>
                  </a:cubicBezTo>
                  <a:cubicBezTo>
                    <a:pt x="2" y="0"/>
                    <a:pt x="2" y="0"/>
                    <a:pt x="2" y="0"/>
                  </a:cubicBezTo>
                  <a:cubicBezTo>
                    <a:pt x="2" y="0"/>
                    <a:pt x="1" y="0"/>
                    <a:pt x="1" y="0"/>
                  </a:cubicBezTo>
                  <a:cubicBezTo>
                    <a:pt x="1" y="0"/>
                    <a:pt x="1" y="0"/>
                    <a:pt x="1" y="1"/>
                  </a:cubicBezTo>
                  <a:cubicBezTo>
                    <a:pt x="1" y="1"/>
                    <a:pt x="1" y="1"/>
                    <a:pt x="1" y="1"/>
                  </a:cubicBezTo>
                  <a:cubicBezTo>
                    <a:pt x="0" y="2"/>
                    <a:pt x="0" y="2"/>
                    <a:pt x="1" y="2"/>
                  </a:cubicBezTo>
                  <a:cubicBezTo>
                    <a:pt x="1" y="2"/>
                    <a:pt x="1" y="2"/>
                    <a:pt x="1" y="2"/>
                  </a:cubicBezTo>
                  <a:cubicBezTo>
                    <a:pt x="1" y="3"/>
                    <a:pt x="1" y="3"/>
                    <a:pt x="2" y="3"/>
                  </a:cubicBezTo>
                  <a:cubicBezTo>
                    <a:pt x="2" y="4"/>
                    <a:pt x="1" y="4"/>
                    <a:pt x="2" y="4"/>
                  </a:cubicBezTo>
                  <a:cubicBezTo>
                    <a:pt x="2" y="5"/>
                    <a:pt x="2" y="5"/>
                    <a:pt x="3" y="5"/>
                  </a:cubicBezTo>
                  <a:cubicBezTo>
                    <a:pt x="3" y="5"/>
                    <a:pt x="4" y="5"/>
                    <a:pt x="4" y="4"/>
                  </a:cubicBezTo>
                  <a:cubicBezTo>
                    <a:pt x="4" y="4"/>
                    <a:pt x="4" y="3"/>
                    <a:pt x="4" y="3"/>
                  </a:cubicBezTo>
                  <a:cubicBezTo>
                    <a:pt x="4" y="3"/>
                    <a:pt x="4" y="2"/>
                    <a:pt x="4"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00" name="Freeform 395"/>
            <p:cNvSpPr>
              <a:spLocks/>
            </p:cNvSpPr>
            <p:nvPr/>
          </p:nvSpPr>
          <p:spPr bwMode="auto">
            <a:xfrm>
              <a:off x="8480426" y="3303589"/>
              <a:ext cx="42863" cy="31750"/>
            </a:xfrm>
            <a:custGeom>
              <a:avLst/>
              <a:gdLst>
                <a:gd name="T0" fmla="*/ 3 w 4"/>
                <a:gd name="T1" fmla="*/ 1 h 3"/>
                <a:gd name="T2" fmla="*/ 2 w 4"/>
                <a:gd name="T3" fmla="*/ 1 h 3"/>
                <a:gd name="T4" fmla="*/ 2 w 4"/>
                <a:gd name="T5" fmla="*/ 0 h 3"/>
                <a:gd name="T6" fmla="*/ 1 w 4"/>
                <a:gd name="T7" fmla="*/ 0 h 3"/>
                <a:gd name="T8" fmla="*/ 0 w 4"/>
                <a:gd name="T9" fmla="*/ 0 h 3"/>
                <a:gd name="T10" fmla="*/ 1 w 4"/>
                <a:gd name="T11" fmla="*/ 1 h 3"/>
                <a:gd name="T12" fmla="*/ 1 w 4"/>
                <a:gd name="T13" fmla="*/ 1 h 3"/>
                <a:gd name="T14" fmla="*/ 1 w 4"/>
                <a:gd name="T15" fmla="*/ 2 h 3"/>
                <a:gd name="T16" fmla="*/ 2 w 4"/>
                <a:gd name="T17" fmla="*/ 3 h 3"/>
                <a:gd name="T18" fmla="*/ 4 w 4"/>
                <a:gd name="T19" fmla="*/ 2 h 3"/>
                <a:gd name="T20" fmla="*/ 3 w 4"/>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3" y="1"/>
                  </a:moveTo>
                  <a:cubicBezTo>
                    <a:pt x="3" y="1"/>
                    <a:pt x="3" y="1"/>
                    <a:pt x="2" y="1"/>
                  </a:cubicBezTo>
                  <a:cubicBezTo>
                    <a:pt x="2" y="1"/>
                    <a:pt x="2" y="1"/>
                    <a:pt x="2" y="0"/>
                  </a:cubicBezTo>
                  <a:cubicBezTo>
                    <a:pt x="2" y="0"/>
                    <a:pt x="2" y="0"/>
                    <a:pt x="1" y="0"/>
                  </a:cubicBezTo>
                  <a:cubicBezTo>
                    <a:pt x="1" y="0"/>
                    <a:pt x="1" y="0"/>
                    <a:pt x="0" y="0"/>
                  </a:cubicBezTo>
                  <a:cubicBezTo>
                    <a:pt x="0" y="0"/>
                    <a:pt x="0" y="0"/>
                    <a:pt x="1" y="1"/>
                  </a:cubicBezTo>
                  <a:cubicBezTo>
                    <a:pt x="1" y="1"/>
                    <a:pt x="1" y="1"/>
                    <a:pt x="1" y="1"/>
                  </a:cubicBezTo>
                  <a:cubicBezTo>
                    <a:pt x="1" y="2"/>
                    <a:pt x="1" y="2"/>
                    <a:pt x="1" y="2"/>
                  </a:cubicBezTo>
                  <a:cubicBezTo>
                    <a:pt x="1" y="2"/>
                    <a:pt x="2" y="3"/>
                    <a:pt x="2" y="3"/>
                  </a:cubicBezTo>
                  <a:cubicBezTo>
                    <a:pt x="3" y="3"/>
                    <a:pt x="3" y="3"/>
                    <a:pt x="4" y="2"/>
                  </a:cubicBezTo>
                  <a:cubicBezTo>
                    <a:pt x="4" y="2"/>
                    <a:pt x="4" y="2"/>
                    <a:pt x="3"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01" name="Freeform 396"/>
            <p:cNvSpPr>
              <a:spLocks/>
            </p:cNvSpPr>
            <p:nvPr/>
          </p:nvSpPr>
          <p:spPr bwMode="auto">
            <a:xfrm>
              <a:off x="8489951" y="3346451"/>
              <a:ext cx="33338" cy="20638"/>
            </a:xfrm>
            <a:custGeom>
              <a:avLst/>
              <a:gdLst>
                <a:gd name="T0" fmla="*/ 2 w 3"/>
                <a:gd name="T1" fmla="*/ 0 h 2"/>
                <a:gd name="T2" fmla="*/ 1 w 3"/>
                <a:gd name="T3" fmla="*/ 0 h 2"/>
                <a:gd name="T4" fmla="*/ 1 w 3"/>
                <a:gd name="T5" fmla="*/ 1 h 2"/>
                <a:gd name="T6" fmla="*/ 1 w 3"/>
                <a:gd name="T7" fmla="*/ 2 h 2"/>
                <a:gd name="T8" fmla="*/ 1 w 3"/>
                <a:gd name="T9" fmla="*/ 2 h 2"/>
                <a:gd name="T10" fmla="*/ 2 w 3"/>
                <a:gd name="T11" fmla="*/ 1 h 2"/>
                <a:gd name="T12" fmla="*/ 2 w 3"/>
                <a:gd name="T13" fmla="*/ 1 h 2"/>
                <a:gd name="T14" fmla="*/ 2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0"/>
                  </a:moveTo>
                  <a:cubicBezTo>
                    <a:pt x="2" y="0"/>
                    <a:pt x="1" y="0"/>
                    <a:pt x="1" y="0"/>
                  </a:cubicBezTo>
                  <a:cubicBezTo>
                    <a:pt x="1" y="0"/>
                    <a:pt x="1" y="0"/>
                    <a:pt x="1" y="1"/>
                  </a:cubicBezTo>
                  <a:cubicBezTo>
                    <a:pt x="1" y="1"/>
                    <a:pt x="0" y="1"/>
                    <a:pt x="1" y="2"/>
                  </a:cubicBezTo>
                  <a:cubicBezTo>
                    <a:pt x="1" y="2"/>
                    <a:pt x="1" y="2"/>
                    <a:pt x="1" y="2"/>
                  </a:cubicBezTo>
                  <a:cubicBezTo>
                    <a:pt x="2" y="2"/>
                    <a:pt x="2" y="2"/>
                    <a:pt x="2" y="1"/>
                  </a:cubicBezTo>
                  <a:cubicBezTo>
                    <a:pt x="2" y="1"/>
                    <a:pt x="2" y="1"/>
                    <a:pt x="2" y="1"/>
                  </a:cubicBezTo>
                  <a:cubicBezTo>
                    <a:pt x="3" y="0"/>
                    <a:pt x="2" y="0"/>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02" name="Freeform 397"/>
            <p:cNvSpPr>
              <a:spLocks/>
            </p:cNvSpPr>
            <p:nvPr/>
          </p:nvSpPr>
          <p:spPr bwMode="auto">
            <a:xfrm>
              <a:off x="8523289" y="3324226"/>
              <a:ext cx="42863" cy="42863"/>
            </a:xfrm>
            <a:custGeom>
              <a:avLst/>
              <a:gdLst>
                <a:gd name="T0" fmla="*/ 4 w 4"/>
                <a:gd name="T1" fmla="*/ 3 h 4"/>
                <a:gd name="T2" fmla="*/ 4 w 4"/>
                <a:gd name="T3" fmla="*/ 3 h 4"/>
                <a:gd name="T4" fmla="*/ 4 w 4"/>
                <a:gd name="T5" fmla="*/ 2 h 4"/>
                <a:gd name="T6" fmla="*/ 3 w 4"/>
                <a:gd name="T7" fmla="*/ 1 h 4"/>
                <a:gd name="T8" fmla="*/ 2 w 4"/>
                <a:gd name="T9" fmla="*/ 0 h 4"/>
                <a:gd name="T10" fmla="*/ 1 w 4"/>
                <a:gd name="T11" fmla="*/ 0 h 4"/>
                <a:gd name="T12" fmla="*/ 0 w 4"/>
                <a:gd name="T13" fmla="*/ 1 h 4"/>
                <a:gd name="T14" fmla="*/ 2 w 4"/>
                <a:gd name="T15" fmla="*/ 2 h 4"/>
                <a:gd name="T16" fmla="*/ 3 w 4"/>
                <a:gd name="T17" fmla="*/ 3 h 4"/>
                <a:gd name="T18" fmla="*/ 4 w 4"/>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3"/>
                  </a:moveTo>
                  <a:cubicBezTo>
                    <a:pt x="4" y="3"/>
                    <a:pt x="4" y="3"/>
                    <a:pt x="4" y="3"/>
                  </a:cubicBezTo>
                  <a:cubicBezTo>
                    <a:pt x="4" y="2"/>
                    <a:pt x="4" y="2"/>
                    <a:pt x="4" y="2"/>
                  </a:cubicBezTo>
                  <a:cubicBezTo>
                    <a:pt x="3" y="2"/>
                    <a:pt x="3" y="1"/>
                    <a:pt x="3" y="1"/>
                  </a:cubicBezTo>
                  <a:cubicBezTo>
                    <a:pt x="2" y="1"/>
                    <a:pt x="2" y="1"/>
                    <a:pt x="2" y="0"/>
                  </a:cubicBezTo>
                  <a:cubicBezTo>
                    <a:pt x="2" y="0"/>
                    <a:pt x="1" y="0"/>
                    <a:pt x="1" y="0"/>
                  </a:cubicBezTo>
                  <a:cubicBezTo>
                    <a:pt x="0" y="0"/>
                    <a:pt x="0" y="1"/>
                    <a:pt x="0" y="1"/>
                  </a:cubicBezTo>
                  <a:cubicBezTo>
                    <a:pt x="1" y="2"/>
                    <a:pt x="1" y="2"/>
                    <a:pt x="2" y="2"/>
                  </a:cubicBezTo>
                  <a:cubicBezTo>
                    <a:pt x="2" y="3"/>
                    <a:pt x="2" y="3"/>
                    <a:pt x="3" y="3"/>
                  </a:cubicBezTo>
                  <a:cubicBezTo>
                    <a:pt x="3" y="3"/>
                    <a:pt x="4" y="4"/>
                    <a:pt x="4"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03" name="Freeform 398"/>
            <p:cNvSpPr>
              <a:spLocks/>
            </p:cNvSpPr>
            <p:nvPr/>
          </p:nvSpPr>
          <p:spPr bwMode="auto">
            <a:xfrm>
              <a:off x="8588376" y="3357564"/>
              <a:ext cx="20638" cy="42863"/>
            </a:xfrm>
            <a:custGeom>
              <a:avLst/>
              <a:gdLst>
                <a:gd name="T0" fmla="*/ 2 w 2"/>
                <a:gd name="T1" fmla="*/ 3 h 4"/>
                <a:gd name="T2" fmla="*/ 1 w 2"/>
                <a:gd name="T3" fmla="*/ 2 h 4"/>
                <a:gd name="T4" fmla="*/ 1 w 2"/>
                <a:gd name="T5" fmla="*/ 1 h 4"/>
                <a:gd name="T6" fmla="*/ 0 w 2"/>
                <a:gd name="T7" fmla="*/ 1 h 4"/>
                <a:gd name="T8" fmla="*/ 0 w 2"/>
                <a:gd name="T9" fmla="*/ 2 h 4"/>
                <a:gd name="T10" fmla="*/ 0 w 2"/>
                <a:gd name="T11" fmla="*/ 3 h 4"/>
                <a:gd name="T12" fmla="*/ 1 w 2"/>
                <a:gd name="T13" fmla="*/ 3 h 4"/>
                <a:gd name="T14" fmla="*/ 2 w 2"/>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3"/>
                  </a:moveTo>
                  <a:cubicBezTo>
                    <a:pt x="2" y="2"/>
                    <a:pt x="1" y="2"/>
                    <a:pt x="1" y="2"/>
                  </a:cubicBezTo>
                  <a:cubicBezTo>
                    <a:pt x="1" y="1"/>
                    <a:pt x="1" y="1"/>
                    <a:pt x="1" y="1"/>
                  </a:cubicBezTo>
                  <a:cubicBezTo>
                    <a:pt x="1" y="0"/>
                    <a:pt x="0" y="0"/>
                    <a:pt x="0" y="1"/>
                  </a:cubicBezTo>
                  <a:cubicBezTo>
                    <a:pt x="0" y="1"/>
                    <a:pt x="0" y="1"/>
                    <a:pt x="0" y="2"/>
                  </a:cubicBezTo>
                  <a:cubicBezTo>
                    <a:pt x="0" y="2"/>
                    <a:pt x="0" y="2"/>
                    <a:pt x="0" y="3"/>
                  </a:cubicBezTo>
                  <a:cubicBezTo>
                    <a:pt x="1" y="3"/>
                    <a:pt x="1" y="4"/>
                    <a:pt x="1" y="3"/>
                  </a:cubicBezTo>
                  <a:cubicBezTo>
                    <a:pt x="2" y="3"/>
                    <a:pt x="2" y="3"/>
                    <a:pt x="2"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04" name="Freeform 399"/>
            <p:cNvSpPr>
              <a:spLocks/>
            </p:cNvSpPr>
            <p:nvPr/>
          </p:nvSpPr>
          <p:spPr bwMode="auto">
            <a:xfrm>
              <a:off x="8555039" y="3378201"/>
              <a:ext cx="33338" cy="33338"/>
            </a:xfrm>
            <a:custGeom>
              <a:avLst/>
              <a:gdLst>
                <a:gd name="T0" fmla="*/ 2 w 3"/>
                <a:gd name="T1" fmla="*/ 1 h 3"/>
                <a:gd name="T2" fmla="*/ 1 w 3"/>
                <a:gd name="T3" fmla="*/ 1 h 3"/>
                <a:gd name="T4" fmla="*/ 0 w 3"/>
                <a:gd name="T5" fmla="*/ 0 h 3"/>
                <a:gd name="T6" fmla="*/ 0 w 3"/>
                <a:gd name="T7" fmla="*/ 1 h 3"/>
                <a:gd name="T8" fmla="*/ 0 w 3"/>
                <a:gd name="T9" fmla="*/ 1 h 3"/>
                <a:gd name="T10" fmla="*/ 1 w 3"/>
                <a:gd name="T11" fmla="*/ 2 h 3"/>
                <a:gd name="T12" fmla="*/ 3 w 3"/>
                <a:gd name="T13" fmla="*/ 2 h 3"/>
                <a:gd name="T14" fmla="*/ 3 w 3"/>
                <a:gd name="T15" fmla="*/ 2 h 3"/>
                <a:gd name="T16" fmla="*/ 3 w 3"/>
                <a:gd name="T17" fmla="*/ 1 h 3"/>
                <a:gd name="T18" fmla="*/ 2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2" y="1"/>
                  </a:moveTo>
                  <a:cubicBezTo>
                    <a:pt x="2" y="1"/>
                    <a:pt x="1" y="1"/>
                    <a:pt x="1" y="1"/>
                  </a:cubicBezTo>
                  <a:cubicBezTo>
                    <a:pt x="1" y="1"/>
                    <a:pt x="0" y="0"/>
                    <a:pt x="0" y="0"/>
                  </a:cubicBezTo>
                  <a:cubicBezTo>
                    <a:pt x="0" y="0"/>
                    <a:pt x="0" y="0"/>
                    <a:pt x="0" y="1"/>
                  </a:cubicBezTo>
                  <a:cubicBezTo>
                    <a:pt x="0" y="1"/>
                    <a:pt x="0" y="1"/>
                    <a:pt x="0" y="1"/>
                  </a:cubicBezTo>
                  <a:cubicBezTo>
                    <a:pt x="0" y="2"/>
                    <a:pt x="1" y="2"/>
                    <a:pt x="1" y="2"/>
                  </a:cubicBezTo>
                  <a:cubicBezTo>
                    <a:pt x="2" y="3"/>
                    <a:pt x="2" y="3"/>
                    <a:pt x="3" y="2"/>
                  </a:cubicBezTo>
                  <a:cubicBezTo>
                    <a:pt x="3" y="2"/>
                    <a:pt x="3" y="2"/>
                    <a:pt x="3" y="2"/>
                  </a:cubicBezTo>
                  <a:cubicBezTo>
                    <a:pt x="3" y="1"/>
                    <a:pt x="3" y="1"/>
                    <a:pt x="3" y="1"/>
                  </a:cubicBezTo>
                  <a:cubicBezTo>
                    <a:pt x="3" y="1"/>
                    <a:pt x="2"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05" name="Freeform 400"/>
            <p:cNvSpPr>
              <a:spLocks/>
            </p:cNvSpPr>
            <p:nvPr/>
          </p:nvSpPr>
          <p:spPr bwMode="auto">
            <a:xfrm>
              <a:off x="8566151" y="346551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06" name="Freeform 401"/>
            <p:cNvSpPr>
              <a:spLocks/>
            </p:cNvSpPr>
            <p:nvPr/>
          </p:nvSpPr>
          <p:spPr bwMode="auto">
            <a:xfrm>
              <a:off x="8555039" y="3454401"/>
              <a:ext cx="22225" cy="11113"/>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2" y="1"/>
                    <a:pt x="2" y="1"/>
                    <a:pt x="2" y="1"/>
                  </a:cubicBezTo>
                  <a:cubicBezTo>
                    <a:pt x="2" y="0"/>
                    <a:pt x="2"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07" name="Freeform 402"/>
            <p:cNvSpPr>
              <a:spLocks/>
            </p:cNvSpPr>
            <p:nvPr/>
          </p:nvSpPr>
          <p:spPr bwMode="auto">
            <a:xfrm>
              <a:off x="8609014" y="3411539"/>
              <a:ext cx="22225" cy="20638"/>
            </a:xfrm>
            <a:custGeom>
              <a:avLst/>
              <a:gdLst>
                <a:gd name="T0" fmla="*/ 1 w 2"/>
                <a:gd name="T1" fmla="*/ 1 h 2"/>
                <a:gd name="T2" fmla="*/ 1 w 2"/>
                <a:gd name="T3" fmla="*/ 1 h 2"/>
                <a:gd name="T4" fmla="*/ 0 w 2"/>
                <a:gd name="T5" fmla="*/ 0 h 2"/>
                <a:gd name="T6" fmla="*/ 0 w 2"/>
                <a:gd name="T7" fmla="*/ 1 h 2"/>
                <a:gd name="T8" fmla="*/ 0 w 2"/>
                <a:gd name="T9" fmla="*/ 2 h 2"/>
                <a:gd name="T10" fmla="*/ 0 w 2"/>
                <a:gd name="T11" fmla="*/ 2 h 2"/>
                <a:gd name="T12" fmla="*/ 1 w 2"/>
                <a:gd name="T13" fmla="*/ 2 h 2"/>
                <a:gd name="T14" fmla="*/ 2 w 2"/>
                <a:gd name="T15" fmla="*/ 2 h 2"/>
                <a:gd name="T16" fmla="*/ 2 w 2"/>
                <a:gd name="T17" fmla="*/ 1 h 2"/>
                <a:gd name="T18" fmla="*/ 1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1"/>
                  </a:moveTo>
                  <a:cubicBezTo>
                    <a:pt x="1" y="1"/>
                    <a:pt x="1" y="1"/>
                    <a:pt x="1" y="1"/>
                  </a:cubicBezTo>
                  <a:cubicBezTo>
                    <a:pt x="0" y="1"/>
                    <a:pt x="0" y="0"/>
                    <a:pt x="0" y="0"/>
                  </a:cubicBezTo>
                  <a:cubicBezTo>
                    <a:pt x="0" y="0"/>
                    <a:pt x="0" y="1"/>
                    <a:pt x="0" y="1"/>
                  </a:cubicBezTo>
                  <a:cubicBezTo>
                    <a:pt x="0" y="1"/>
                    <a:pt x="0" y="1"/>
                    <a:pt x="0" y="2"/>
                  </a:cubicBezTo>
                  <a:cubicBezTo>
                    <a:pt x="0" y="2"/>
                    <a:pt x="0" y="2"/>
                    <a:pt x="0" y="2"/>
                  </a:cubicBezTo>
                  <a:cubicBezTo>
                    <a:pt x="0" y="2"/>
                    <a:pt x="1" y="2"/>
                    <a:pt x="1" y="2"/>
                  </a:cubicBezTo>
                  <a:cubicBezTo>
                    <a:pt x="1" y="2"/>
                    <a:pt x="2" y="2"/>
                    <a:pt x="2" y="2"/>
                  </a:cubicBezTo>
                  <a:cubicBezTo>
                    <a:pt x="2" y="2"/>
                    <a:pt x="2" y="1"/>
                    <a:pt x="2" y="1"/>
                  </a:cubicBezTo>
                  <a:cubicBezTo>
                    <a:pt x="2" y="1"/>
                    <a:pt x="2"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08" name="Freeform 403"/>
            <p:cNvSpPr>
              <a:spLocks/>
            </p:cNvSpPr>
            <p:nvPr/>
          </p:nvSpPr>
          <p:spPr bwMode="auto">
            <a:xfrm>
              <a:off x="8555039" y="3486151"/>
              <a:ext cx="22225" cy="11113"/>
            </a:xfrm>
            <a:custGeom>
              <a:avLst/>
              <a:gdLst>
                <a:gd name="T0" fmla="*/ 1 w 2"/>
                <a:gd name="T1" fmla="*/ 0 h 1"/>
                <a:gd name="T2" fmla="*/ 0 w 2"/>
                <a:gd name="T3" fmla="*/ 0 h 1"/>
                <a:gd name="T4" fmla="*/ 0 w 2"/>
                <a:gd name="T5" fmla="*/ 0 h 1"/>
                <a:gd name="T6" fmla="*/ 1 w 2"/>
                <a:gd name="T7" fmla="*/ 1 h 1"/>
                <a:gd name="T8" fmla="*/ 1 w 2"/>
                <a:gd name="T9" fmla="*/ 0 h 1"/>
                <a:gd name="T10" fmla="*/ 1 w 2"/>
                <a:gd name="T11" fmla="*/ 0 h 1"/>
                <a:gd name="T12" fmla="*/ 1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0"/>
                  </a:moveTo>
                  <a:cubicBezTo>
                    <a:pt x="1" y="0"/>
                    <a:pt x="0" y="0"/>
                    <a:pt x="0" y="0"/>
                  </a:cubicBezTo>
                  <a:cubicBezTo>
                    <a:pt x="0" y="0"/>
                    <a:pt x="0" y="0"/>
                    <a:pt x="0" y="0"/>
                  </a:cubicBezTo>
                  <a:cubicBezTo>
                    <a:pt x="0" y="1"/>
                    <a:pt x="0" y="1"/>
                    <a:pt x="1" y="1"/>
                  </a:cubicBezTo>
                  <a:cubicBezTo>
                    <a:pt x="1" y="1"/>
                    <a:pt x="1" y="1"/>
                    <a:pt x="1" y="0"/>
                  </a:cubicBezTo>
                  <a:cubicBezTo>
                    <a:pt x="1" y="0"/>
                    <a:pt x="2" y="0"/>
                    <a:pt x="1"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09" name="Freeform 404"/>
            <p:cNvSpPr>
              <a:spLocks/>
            </p:cNvSpPr>
            <p:nvPr/>
          </p:nvSpPr>
          <p:spPr bwMode="auto">
            <a:xfrm>
              <a:off x="2941639" y="654051"/>
              <a:ext cx="1068388" cy="584200"/>
            </a:xfrm>
            <a:custGeom>
              <a:avLst/>
              <a:gdLst>
                <a:gd name="T0" fmla="*/ 92 w 99"/>
                <a:gd name="T1" fmla="*/ 3 h 54"/>
                <a:gd name="T2" fmla="*/ 86 w 99"/>
                <a:gd name="T3" fmla="*/ 4 h 54"/>
                <a:gd name="T4" fmla="*/ 84 w 99"/>
                <a:gd name="T5" fmla="*/ 3 h 54"/>
                <a:gd name="T6" fmla="*/ 79 w 99"/>
                <a:gd name="T7" fmla="*/ 3 h 54"/>
                <a:gd name="T8" fmla="*/ 85 w 99"/>
                <a:gd name="T9" fmla="*/ 2 h 54"/>
                <a:gd name="T10" fmla="*/ 76 w 99"/>
                <a:gd name="T11" fmla="*/ 0 h 54"/>
                <a:gd name="T12" fmla="*/ 64 w 99"/>
                <a:gd name="T13" fmla="*/ 0 h 54"/>
                <a:gd name="T14" fmla="*/ 55 w 99"/>
                <a:gd name="T15" fmla="*/ 1 h 54"/>
                <a:gd name="T16" fmla="*/ 48 w 99"/>
                <a:gd name="T17" fmla="*/ 1 h 54"/>
                <a:gd name="T18" fmla="*/ 42 w 99"/>
                <a:gd name="T19" fmla="*/ 2 h 54"/>
                <a:gd name="T20" fmla="*/ 38 w 99"/>
                <a:gd name="T21" fmla="*/ 3 h 54"/>
                <a:gd name="T22" fmla="*/ 29 w 99"/>
                <a:gd name="T23" fmla="*/ 2 h 54"/>
                <a:gd name="T24" fmla="*/ 21 w 99"/>
                <a:gd name="T25" fmla="*/ 4 h 54"/>
                <a:gd name="T26" fmla="*/ 14 w 99"/>
                <a:gd name="T27" fmla="*/ 6 h 54"/>
                <a:gd name="T28" fmla="*/ 4 w 99"/>
                <a:gd name="T29" fmla="*/ 9 h 54"/>
                <a:gd name="T30" fmla="*/ 5 w 99"/>
                <a:gd name="T31" fmla="*/ 10 h 54"/>
                <a:gd name="T32" fmla="*/ 6 w 99"/>
                <a:gd name="T33" fmla="*/ 12 h 54"/>
                <a:gd name="T34" fmla="*/ 2 w 99"/>
                <a:gd name="T35" fmla="*/ 13 h 54"/>
                <a:gd name="T36" fmla="*/ 6 w 99"/>
                <a:gd name="T37" fmla="*/ 15 h 54"/>
                <a:gd name="T38" fmla="*/ 10 w 99"/>
                <a:gd name="T39" fmla="*/ 13 h 54"/>
                <a:gd name="T40" fmla="*/ 14 w 99"/>
                <a:gd name="T41" fmla="*/ 13 h 54"/>
                <a:gd name="T42" fmla="*/ 18 w 99"/>
                <a:gd name="T43" fmla="*/ 15 h 54"/>
                <a:gd name="T44" fmla="*/ 21 w 99"/>
                <a:gd name="T45" fmla="*/ 18 h 54"/>
                <a:gd name="T46" fmla="*/ 20 w 99"/>
                <a:gd name="T47" fmla="*/ 25 h 54"/>
                <a:gd name="T48" fmla="*/ 24 w 99"/>
                <a:gd name="T49" fmla="*/ 26 h 54"/>
                <a:gd name="T50" fmla="*/ 22 w 99"/>
                <a:gd name="T51" fmla="*/ 27 h 54"/>
                <a:gd name="T52" fmla="*/ 24 w 99"/>
                <a:gd name="T53" fmla="*/ 29 h 54"/>
                <a:gd name="T54" fmla="*/ 21 w 99"/>
                <a:gd name="T55" fmla="*/ 32 h 54"/>
                <a:gd name="T56" fmla="*/ 18 w 99"/>
                <a:gd name="T57" fmla="*/ 37 h 54"/>
                <a:gd name="T58" fmla="*/ 18 w 99"/>
                <a:gd name="T59" fmla="*/ 41 h 54"/>
                <a:gd name="T60" fmla="*/ 19 w 99"/>
                <a:gd name="T61" fmla="*/ 47 h 54"/>
                <a:gd name="T62" fmla="*/ 22 w 99"/>
                <a:gd name="T63" fmla="*/ 51 h 54"/>
                <a:gd name="T64" fmla="*/ 27 w 99"/>
                <a:gd name="T65" fmla="*/ 53 h 54"/>
                <a:gd name="T66" fmla="*/ 32 w 99"/>
                <a:gd name="T67" fmla="*/ 52 h 54"/>
                <a:gd name="T68" fmla="*/ 34 w 99"/>
                <a:gd name="T69" fmla="*/ 47 h 54"/>
                <a:gd name="T70" fmla="*/ 39 w 99"/>
                <a:gd name="T71" fmla="*/ 44 h 54"/>
                <a:gd name="T72" fmla="*/ 39 w 99"/>
                <a:gd name="T73" fmla="*/ 41 h 54"/>
                <a:gd name="T74" fmla="*/ 45 w 99"/>
                <a:gd name="T75" fmla="*/ 40 h 54"/>
                <a:gd name="T76" fmla="*/ 49 w 99"/>
                <a:gd name="T77" fmla="*/ 39 h 54"/>
                <a:gd name="T78" fmla="*/ 54 w 99"/>
                <a:gd name="T79" fmla="*/ 36 h 54"/>
                <a:gd name="T80" fmla="*/ 59 w 99"/>
                <a:gd name="T81" fmla="*/ 33 h 54"/>
                <a:gd name="T82" fmla="*/ 67 w 99"/>
                <a:gd name="T83" fmla="*/ 32 h 54"/>
                <a:gd name="T84" fmla="*/ 76 w 99"/>
                <a:gd name="T85" fmla="*/ 29 h 54"/>
                <a:gd name="T86" fmla="*/ 69 w 99"/>
                <a:gd name="T87" fmla="*/ 28 h 54"/>
                <a:gd name="T88" fmla="*/ 70 w 99"/>
                <a:gd name="T89" fmla="*/ 27 h 54"/>
                <a:gd name="T90" fmla="*/ 73 w 99"/>
                <a:gd name="T91" fmla="*/ 25 h 54"/>
                <a:gd name="T92" fmla="*/ 76 w 99"/>
                <a:gd name="T93" fmla="*/ 27 h 54"/>
                <a:gd name="T94" fmla="*/ 78 w 99"/>
                <a:gd name="T95" fmla="*/ 26 h 54"/>
                <a:gd name="T96" fmla="*/ 75 w 99"/>
                <a:gd name="T97" fmla="*/ 24 h 54"/>
                <a:gd name="T98" fmla="*/ 76 w 99"/>
                <a:gd name="T99" fmla="*/ 21 h 54"/>
                <a:gd name="T100" fmla="*/ 83 w 99"/>
                <a:gd name="T101" fmla="*/ 19 h 54"/>
                <a:gd name="T102" fmla="*/ 85 w 99"/>
                <a:gd name="T103" fmla="*/ 17 h 54"/>
                <a:gd name="T104" fmla="*/ 86 w 99"/>
                <a:gd name="T105" fmla="*/ 16 h 54"/>
                <a:gd name="T106" fmla="*/ 88 w 99"/>
                <a:gd name="T107" fmla="*/ 13 h 54"/>
                <a:gd name="T108" fmla="*/ 88 w 99"/>
                <a:gd name="T109" fmla="*/ 9 h 54"/>
                <a:gd name="T110" fmla="*/ 89 w 99"/>
                <a:gd name="T111" fmla="*/ 7 h 54"/>
                <a:gd name="T112" fmla="*/ 94 w 99"/>
                <a:gd name="T113"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 h="54">
                  <a:moveTo>
                    <a:pt x="98" y="3"/>
                  </a:moveTo>
                  <a:cubicBezTo>
                    <a:pt x="97" y="3"/>
                    <a:pt x="97" y="3"/>
                    <a:pt x="96" y="3"/>
                  </a:cubicBezTo>
                  <a:cubicBezTo>
                    <a:pt x="96" y="3"/>
                    <a:pt x="96" y="3"/>
                    <a:pt x="96" y="3"/>
                  </a:cubicBezTo>
                  <a:cubicBezTo>
                    <a:pt x="96" y="3"/>
                    <a:pt x="95" y="3"/>
                    <a:pt x="95" y="3"/>
                  </a:cubicBezTo>
                  <a:cubicBezTo>
                    <a:pt x="94" y="3"/>
                    <a:pt x="94" y="3"/>
                    <a:pt x="93" y="3"/>
                  </a:cubicBezTo>
                  <a:cubicBezTo>
                    <a:pt x="93" y="3"/>
                    <a:pt x="92" y="3"/>
                    <a:pt x="92" y="3"/>
                  </a:cubicBezTo>
                  <a:cubicBezTo>
                    <a:pt x="92" y="3"/>
                    <a:pt x="91" y="3"/>
                    <a:pt x="91" y="3"/>
                  </a:cubicBezTo>
                  <a:cubicBezTo>
                    <a:pt x="91" y="3"/>
                    <a:pt x="91" y="3"/>
                    <a:pt x="90" y="3"/>
                  </a:cubicBezTo>
                  <a:cubicBezTo>
                    <a:pt x="90" y="4"/>
                    <a:pt x="89" y="3"/>
                    <a:pt x="89" y="3"/>
                  </a:cubicBezTo>
                  <a:cubicBezTo>
                    <a:pt x="88" y="4"/>
                    <a:pt x="88" y="4"/>
                    <a:pt x="88" y="4"/>
                  </a:cubicBezTo>
                  <a:cubicBezTo>
                    <a:pt x="87" y="4"/>
                    <a:pt x="87" y="3"/>
                    <a:pt x="87" y="4"/>
                  </a:cubicBezTo>
                  <a:cubicBezTo>
                    <a:pt x="86" y="4"/>
                    <a:pt x="86" y="4"/>
                    <a:pt x="86" y="4"/>
                  </a:cubicBezTo>
                  <a:cubicBezTo>
                    <a:pt x="86" y="5"/>
                    <a:pt x="85" y="4"/>
                    <a:pt x="84" y="5"/>
                  </a:cubicBezTo>
                  <a:cubicBezTo>
                    <a:pt x="83" y="5"/>
                    <a:pt x="83" y="5"/>
                    <a:pt x="83" y="5"/>
                  </a:cubicBezTo>
                  <a:cubicBezTo>
                    <a:pt x="82" y="5"/>
                    <a:pt x="82" y="6"/>
                    <a:pt x="81" y="5"/>
                  </a:cubicBezTo>
                  <a:cubicBezTo>
                    <a:pt x="81" y="5"/>
                    <a:pt x="82" y="5"/>
                    <a:pt x="82" y="4"/>
                  </a:cubicBezTo>
                  <a:cubicBezTo>
                    <a:pt x="83" y="4"/>
                    <a:pt x="83" y="4"/>
                    <a:pt x="83" y="4"/>
                  </a:cubicBezTo>
                  <a:cubicBezTo>
                    <a:pt x="84" y="4"/>
                    <a:pt x="84" y="3"/>
                    <a:pt x="84" y="3"/>
                  </a:cubicBezTo>
                  <a:cubicBezTo>
                    <a:pt x="84" y="3"/>
                    <a:pt x="84" y="3"/>
                    <a:pt x="84" y="3"/>
                  </a:cubicBezTo>
                  <a:cubicBezTo>
                    <a:pt x="84" y="3"/>
                    <a:pt x="83" y="3"/>
                    <a:pt x="83" y="3"/>
                  </a:cubicBezTo>
                  <a:cubicBezTo>
                    <a:pt x="83" y="3"/>
                    <a:pt x="83" y="3"/>
                    <a:pt x="83" y="3"/>
                  </a:cubicBezTo>
                  <a:cubicBezTo>
                    <a:pt x="82" y="3"/>
                    <a:pt x="82" y="3"/>
                    <a:pt x="81" y="3"/>
                  </a:cubicBezTo>
                  <a:cubicBezTo>
                    <a:pt x="80" y="3"/>
                    <a:pt x="80" y="3"/>
                    <a:pt x="80" y="3"/>
                  </a:cubicBezTo>
                  <a:cubicBezTo>
                    <a:pt x="79" y="3"/>
                    <a:pt x="79" y="3"/>
                    <a:pt x="79" y="3"/>
                  </a:cubicBezTo>
                  <a:cubicBezTo>
                    <a:pt x="79" y="3"/>
                    <a:pt x="79" y="3"/>
                    <a:pt x="79" y="3"/>
                  </a:cubicBezTo>
                  <a:cubicBezTo>
                    <a:pt x="79" y="3"/>
                    <a:pt x="79" y="3"/>
                    <a:pt x="79" y="2"/>
                  </a:cubicBezTo>
                  <a:cubicBezTo>
                    <a:pt x="80" y="2"/>
                    <a:pt x="80" y="2"/>
                    <a:pt x="81" y="2"/>
                  </a:cubicBezTo>
                  <a:cubicBezTo>
                    <a:pt x="82" y="2"/>
                    <a:pt x="82" y="2"/>
                    <a:pt x="83" y="2"/>
                  </a:cubicBezTo>
                  <a:cubicBezTo>
                    <a:pt x="83" y="2"/>
                    <a:pt x="84" y="2"/>
                    <a:pt x="84" y="2"/>
                  </a:cubicBezTo>
                  <a:cubicBezTo>
                    <a:pt x="85" y="2"/>
                    <a:pt x="85" y="2"/>
                    <a:pt x="85" y="2"/>
                  </a:cubicBezTo>
                  <a:cubicBezTo>
                    <a:pt x="85" y="1"/>
                    <a:pt x="84" y="1"/>
                    <a:pt x="84" y="1"/>
                  </a:cubicBezTo>
                  <a:cubicBezTo>
                    <a:pt x="83" y="1"/>
                    <a:pt x="83" y="1"/>
                    <a:pt x="82" y="1"/>
                  </a:cubicBezTo>
                  <a:cubicBezTo>
                    <a:pt x="81" y="1"/>
                    <a:pt x="81" y="1"/>
                    <a:pt x="80" y="1"/>
                  </a:cubicBezTo>
                  <a:cubicBezTo>
                    <a:pt x="80" y="1"/>
                    <a:pt x="79" y="1"/>
                    <a:pt x="79" y="0"/>
                  </a:cubicBezTo>
                  <a:cubicBezTo>
                    <a:pt x="78" y="0"/>
                    <a:pt x="78" y="0"/>
                    <a:pt x="77" y="0"/>
                  </a:cubicBezTo>
                  <a:cubicBezTo>
                    <a:pt x="77" y="0"/>
                    <a:pt x="77" y="0"/>
                    <a:pt x="76" y="0"/>
                  </a:cubicBezTo>
                  <a:cubicBezTo>
                    <a:pt x="75" y="0"/>
                    <a:pt x="75" y="0"/>
                    <a:pt x="74" y="0"/>
                  </a:cubicBezTo>
                  <a:cubicBezTo>
                    <a:pt x="73" y="0"/>
                    <a:pt x="73" y="0"/>
                    <a:pt x="72" y="0"/>
                  </a:cubicBezTo>
                  <a:cubicBezTo>
                    <a:pt x="71" y="0"/>
                    <a:pt x="71" y="0"/>
                    <a:pt x="70" y="0"/>
                  </a:cubicBezTo>
                  <a:cubicBezTo>
                    <a:pt x="69" y="0"/>
                    <a:pt x="68" y="0"/>
                    <a:pt x="68" y="0"/>
                  </a:cubicBezTo>
                  <a:cubicBezTo>
                    <a:pt x="67" y="0"/>
                    <a:pt x="67" y="1"/>
                    <a:pt x="66" y="1"/>
                  </a:cubicBezTo>
                  <a:cubicBezTo>
                    <a:pt x="65" y="1"/>
                    <a:pt x="65" y="0"/>
                    <a:pt x="64" y="0"/>
                  </a:cubicBezTo>
                  <a:cubicBezTo>
                    <a:pt x="63" y="0"/>
                    <a:pt x="63" y="0"/>
                    <a:pt x="62" y="0"/>
                  </a:cubicBezTo>
                  <a:cubicBezTo>
                    <a:pt x="61" y="0"/>
                    <a:pt x="61" y="1"/>
                    <a:pt x="60" y="1"/>
                  </a:cubicBezTo>
                  <a:cubicBezTo>
                    <a:pt x="59" y="1"/>
                    <a:pt x="59" y="0"/>
                    <a:pt x="58" y="0"/>
                  </a:cubicBezTo>
                  <a:cubicBezTo>
                    <a:pt x="58" y="1"/>
                    <a:pt x="58" y="1"/>
                    <a:pt x="57" y="1"/>
                  </a:cubicBezTo>
                  <a:cubicBezTo>
                    <a:pt x="57" y="1"/>
                    <a:pt x="57" y="1"/>
                    <a:pt x="56" y="1"/>
                  </a:cubicBezTo>
                  <a:cubicBezTo>
                    <a:pt x="56" y="1"/>
                    <a:pt x="56" y="1"/>
                    <a:pt x="55" y="1"/>
                  </a:cubicBezTo>
                  <a:cubicBezTo>
                    <a:pt x="55" y="1"/>
                    <a:pt x="55" y="1"/>
                    <a:pt x="54" y="1"/>
                  </a:cubicBezTo>
                  <a:cubicBezTo>
                    <a:pt x="54" y="1"/>
                    <a:pt x="53" y="1"/>
                    <a:pt x="53" y="1"/>
                  </a:cubicBezTo>
                  <a:cubicBezTo>
                    <a:pt x="52" y="1"/>
                    <a:pt x="52" y="1"/>
                    <a:pt x="51" y="1"/>
                  </a:cubicBezTo>
                  <a:cubicBezTo>
                    <a:pt x="51" y="2"/>
                    <a:pt x="51" y="2"/>
                    <a:pt x="50" y="2"/>
                  </a:cubicBezTo>
                  <a:cubicBezTo>
                    <a:pt x="50" y="2"/>
                    <a:pt x="50" y="2"/>
                    <a:pt x="49" y="1"/>
                  </a:cubicBezTo>
                  <a:cubicBezTo>
                    <a:pt x="49" y="1"/>
                    <a:pt x="48" y="1"/>
                    <a:pt x="48" y="1"/>
                  </a:cubicBezTo>
                  <a:cubicBezTo>
                    <a:pt x="47" y="1"/>
                    <a:pt x="47" y="2"/>
                    <a:pt x="47" y="2"/>
                  </a:cubicBezTo>
                  <a:cubicBezTo>
                    <a:pt x="46" y="2"/>
                    <a:pt x="46" y="3"/>
                    <a:pt x="46" y="3"/>
                  </a:cubicBezTo>
                  <a:cubicBezTo>
                    <a:pt x="45" y="3"/>
                    <a:pt x="45" y="3"/>
                    <a:pt x="45" y="2"/>
                  </a:cubicBezTo>
                  <a:cubicBezTo>
                    <a:pt x="44" y="2"/>
                    <a:pt x="44" y="2"/>
                    <a:pt x="43" y="2"/>
                  </a:cubicBezTo>
                  <a:cubicBezTo>
                    <a:pt x="43" y="2"/>
                    <a:pt x="42" y="1"/>
                    <a:pt x="42" y="2"/>
                  </a:cubicBezTo>
                  <a:cubicBezTo>
                    <a:pt x="42" y="2"/>
                    <a:pt x="42" y="2"/>
                    <a:pt x="42" y="2"/>
                  </a:cubicBezTo>
                  <a:cubicBezTo>
                    <a:pt x="41" y="3"/>
                    <a:pt x="41" y="3"/>
                    <a:pt x="41" y="3"/>
                  </a:cubicBezTo>
                  <a:cubicBezTo>
                    <a:pt x="41" y="3"/>
                    <a:pt x="41" y="3"/>
                    <a:pt x="41" y="3"/>
                  </a:cubicBezTo>
                  <a:cubicBezTo>
                    <a:pt x="40" y="4"/>
                    <a:pt x="40" y="3"/>
                    <a:pt x="39" y="3"/>
                  </a:cubicBezTo>
                  <a:cubicBezTo>
                    <a:pt x="39" y="3"/>
                    <a:pt x="39" y="3"/>
                    <a:pt x="39" y="3"/>
                  </a:cubicBezTo>
                  <a:cubicBezTo>
                    <a:pt x="39" y="3"/>
                    <a:pt x="39" y="2"/>
                    <a:pt x="38" y="2"/>
                  </a:cubicBezTo>
                  <a:cubicBezTo>
                    <a:pt x="38" y="2"/>
                    <a:pt x="38" y="3"/>
                    <a:pt x="38" y="3"/>
                  </a:cubicBezTo>
                  <a:cubicBezTo>
                    <a:pt x="37" y="3"/>
                    <a:pt x="37" y="2"/>
                    <a:pt x="37" y="2"/>
                  </a:cubicBezTo>
                  <a:cubicBezTo>
                    <a:pt x="36" y="2"/>
                    <a:pt x="36" y="2"/>
                    <a:pt x="36" y="2"/>
                  </a:cubicBezTo>
                  <a:cubicBezTo>
                    <a:pt x="35" y="2"/>
                    <a:pt x="35" y="2"/>
                    <a:pt x="35" y="2"/>
                  </a:cubicBezTo>
                  <a:cubicBezTo>
                    <a:pt x="34" y="2"/>
                    <a:pt x="34" y="2"/>
                    <a:pt x="33" y="2"/>
                  </a:cubicBezTo>
                  <a:cubicBezTo>
                    <a:pt x="32" y="2"/>
                    <a:pt x="32" y="2"/>
                    <a:pt x="31" y="2"/>
                  </a:cubicBezTo>
                  <a:cubicBezTo>
                    <a:pt x="30" y="2"/>
                    <a:pt x="29" y="2"/>
                    <a:pt x="29" y="2"/>
                  </a:cubicBezTo>
                  <a:cubicBezTo>
                    <a:pt x="28" y="2"/>
                    <a:pt x="28" y="3"/>
                    <a:pt x="27" y="3"/>
                  </a:cubicBezTo>
                  <a:cubicBezTo>
                    <a:pt x="27" y="3"/>
                    <a:pt x="27" y="3"/>
                    <a:pt x="27" y="3"/>
                  </a:cubicBezTo>
                  <a:cubicBezTo>
                    <a:pt x="26" y="3"/>
                    <a:pt x="26" y="3"/>
                    <a:pt x="26" y="3"/>
                  </a:cubicBezTo>
                  <a:cubicBezTo>
                    <a:pt x="25" y="4"/>
                    <a:pt x="25" y="4"/>
                    <a:pt x="24" y="4"/>
                  </a:cubicBezTo>
                  <a:cubicBezTo>
                    <a:pt x="24" y="4"/>
                    <a:pt x="24" y="4"/>
                    <a:pt x="23" y="4"/>
                  </a:cubicBezTo>
                  <a:cubicBezTo>
                    <a:pt x="22" y="5"/>
                    <a:pt x="22" y="4"/>
                    <a:pt x="21" y="4"/>
                  </a:cubicBezTo>
                  <a:cubicBezTo>
                    <a:pt x="20" y="4"/>
                    <a:pt x="20" y="4"/>
                    <a:pt x="19" y="4"/>
                  </a:cubicBezTo>
                  <a:cubicBezTo>
                    <a:pt x="18" y="4"/>
                    <a:pt x="18" y="4"/>
                    <a:pt x="17" y="4"/>
                  </a:cubicBezTo>
                  <a:cubicBezTo>
                    <a:pt x="16" y="5"/>
                    <a:pt x="16" y="5"/>
                    <a:pt x="15" y="5"/>
                  </a:cubicBezTo>
                  <a:cubicBezTo>
                    <a:pt x="14" y="5"/>
                    <a:pt x="14" y="5"/>
                    <a:pt x="13" y="6"/>
                  </a:cubicBezTo>
                  <a:cubicBezTo>
                    <a:pt x="13" y="6"/>
                    <a:pt x="13" y="6"/>
                    <a:pt x="13" y="6"/>
                  </a:cubicBezTo>
                  <a:cubicBezTo>
                    <a:pt x="13" y="6"/>
                    <a:pt x="14" y="6"/>
                    <a:pt x="14" y="6"/>
                  </a:cubicBezTo>
                  <a:cubicBezTo>
                    <a:pt x="14" y="7"/>
                    <a:pt x="14" y="7"/>
                    <a:pt x="14" y="7"/>
                  </a:cubicBezTo>
                  <a:cubicBezTo>
                    <a:pt x="14" y="8"/>
                    <a:pt x="14" y="7"/>
                    <a:pt x="13" y="8"/>
                  </a:cubicBezTo>
                  <a:cubicBezTo>
                    <a:pt x="12" y="8"/>
                    <a:pt x="11" y="8"/>
                    <a:pt x="10" y="8"/>
                  </a:cubicBezTo>
                  <a:cubicBezTo>
                    <a:pt x="10" y="8"/>
                    <a:pt x="9" y="8"/>
                    <a:pt x="9" y="8"/>
                  </a:cubicBezTo>
                  <a:cubicBezTo>
                    <a:pt x="8" y="8"/>
                    <a:pt x="7" y="8"/>
                    <a:pt x="7" y="8"/>
                  </a:cubicBezTo>
                  <a:cubicBezTo>
                    <a:pt x="6" y="8"/>
                    <a:pt x="5" y="9"/>
                    <a:pt x="4" y="9"/>
                  </a:cubicBezTo>
                  <a:cubicBezTo>
                    <a:pt x="3" y="9"/>
                    <a:pt x="3" y="9"/>
                    <a:pt x="2" y="9"/>
                  </a:cubicBezTo>
                  <a:cubicBezTo>
                    <a:pt x="1" y="9"/>
                    <a:pt x="1" y="9"/>
                    <a:pt x="0" y="10"/>
                  </a:cubicBezTo>
                  <a:cubicBezTo>
                    <a:pt x="0" y="10"/>
                    <a:pt x="0" y="10"/>
                    <a:pt x="1" y="11"/>
                  </a:cubicBezTo>
                  <a:cubicBezTo>
                    <a:pt x="1" y="11"/>
                    <a:pt x="2" y="11"/>
                    <a:pt x="2" y="11"/>
                  </a:cubicBezTo>
                  <a:cubicBezTo>
                    <a:pt x="3" y="11"/>
                    <a:pt x="3" y="11"/>
                    <a:pt x="4" y="11"/>
                  </a:cubicBezTo>
                  <a:cubicBezTo>
                    <a:pt x="4" y="11"/>
                    <a:pt x="4" y="11"/>
                    <a:pt x="5" y="10"/>
                  </a:cubicBezTo>
                  <a:cubicBezTo>
                    <a:pt x="5" y="10"/>
                    <a:pt x="6" y="10"/>
                    <a:pt x="6" y="10"/>
                  </a:cubicBezTo>
                  <a:cubicBezTo>
                    <a:pt x="7" y="11"/>
                    <a:pt x="7" y="11"/>
                    <a:pt x="7" y="11"/>
                  </a:cubicBezTo>
                  <a:cubicBezTo>
                    <a:pt x="8" y="11"/>
                    <a:pt x="8" y="11"/>
                    <a:pt x="9" y="11"/>
                  </a:cubicBezTo>
                  <a:cubicBezTo>
                    <a:pt x="9" y="11"/>
                    <a:pt x="9" y="11"/>
                    <a:pt x="9" y="11"/>
                  </a:cubicBezTo>
                  <a:cubicBezTo>
                    <a:pt x="10" y="11"/>
                    <a:pt x="8" y="11"/>
                    <a:pt x="8" y="11"/>
                  </a:cubicBezTo>
                  <a:cubicBezTo>
                    <a:pt x="7" y="12"/>
                    <a:pt x="7" y="12"/>
                    <a:pt x="6" y="12"/>
                  </a:cubicBezTo>
                  <a:cubicBezTo>
                    <a:pt x="6" y="12"/>
                    <a:pt x="6" y="12"/>
                    <a:pt x="5" y="12"/>
                  </a:cubicBezTo>
                  <a:cubicBezTo>
                    <a:pt x="4" y="12"/>
                    <a:pt x="4" y="12"/>
                    <a:pt x="4" y="12"/>
                  </a:cubicBezTo>
                  <a:cubicBezTo>
                    <a:pt x="3" y="12"/>
                    <a:pt x="3" y="11"/>
                    <a:pt x="2" y="12"/>
                  </a:cubicBezTo>
                  <a:cubicBezTo>
                    <a:pt x="2" y="12"/>
                    <a:pt x="1" y="12"/>
                    <a:pt x="1" y="12"/>
                  </a:cubicBezTo>
                  <a:cubicBezTo>
                    <a:pt x="1" y="13"/>
                    <a:pt x="1" y="13"/>
                    <a:pt x="1" y="13"/>
                  </a:cubicBezTo>
                  <a:cubicBezTo>
                    <a:pt x="1" y="13"/>
                    <a:pt x="2" y="13"/>
                    <a:pt x="2" y="13"/>
                  </a:cubicBezTo>
                  <a:cubicBezTo>
                    <a:pt x="2" y="13"/>
                    <a:pt x="3" y="12"/>
                    <a:pt x="3" y="13"/>
                  </a:cubicBezTo>
                  <a:cubicBezTo>
                    <a:pt x="3" y="13"/>
                    <a:pt x="3" y="13"/>
                    <a:pt x="3" y="13"/>
                  </a:cubicBezTo>
                  <a:cubicBezTo>
                    <a:pt x="3" y="13"/>
                    <a:pt x="3" y="13"/>
                    <a:pt x="3" y="14"/>
                  </a:cubicBezTo>
                  <a:cubicBezTo>
                    <a:pt x="3" y="14"/>
                    <a:pt x="3" y="14"/>
                    <a:pt x="3" y="14"/>
                  </a:cubicBezTo>
                  <a:cubicBezTo>
                    <a:pt x="3" y="15"/>
                    <a:pt x="4" y="14"/>
                    <a:pt x="4" y="14"/>
                  </a:cubicBezTo>
                  <a:cubicBezTo>
                    <a:pt x="5" y="15"/>
                    <a:pt x="5" y="15"/>
                    <a:pt x="6" y="15"/>
                  </a:cubicBezTo>
                  <a:cubicBezTo>
                    <a:pt x="6" y="14"/>
                    <a:pt x="6" y="14"/>
                    <a:pt x="7" y="14"/>
                  </a:cubicBezTo>
                  <a:cubicBezTo>
                    <a:pt x="7" y="14"/>
                    <a:pt x="7" y="14"/>
                    <a:pt x="8" y="14"/>
                  </a:cubicBezTo>
                  <a:cubicBezTo>
                    <a:pt x="8" y="14"/>
                    <a:pt x="8" y="14"/>
                    <a:pt x="8" y="14"/>
                  </a:cubicBezTo>
                  <a:cubicBezTo>
                    <a:pt x="8" y="14"/>
                    <a:pt x="8" y="14"/>
                    <a:pt x="9" y="15"/>
                  </a:cubicBezTo>
                  <a:cubicBezTo>
                    <a:pt x="9" y="15"/>
                    <a:pt x="9" y="15"/>
                    <a:pt x="9" y="14"/>
                  </a:cubicBezTo>
                  <a:cubicBezTo>
                    <a:pt x="9" y="14"/>
                    <a:pt x="10" y="13"/>
                    <a:pt x="10" y="13"/>
                  </a:cubicBezTo>
                  <a:cubicBezTo>
                    <a:pt x="10" y="14"/>
                    <a:pt x="10" y="14"/>
                    <a:pt x="10" y="14"/>
                  </a:cubicBezTo>
                  <a:cubicBezTo>
                    <a:pt x="11" y="14"/>
                    <a:pt x="11" y="14"/>
                    <a:pt x="11" y="14"/>
                  </a:cubicBezTo>
                  <a:cubicBezTo>
                    <a:pt x="12" y="14"/>
                    <a:pt x="12" y="14"/>
                    <a:pt x="12" y="14"/>
                  </a:cubicBezTo>
                  <a:cubicBezTo>
                    <a:pt x="12" y="14"/>
                    <a:pt x="13" y="13"/>
                    <a:pt x="13" y="13"/>
                  </a:cubicBezTo>
                  <a:cubicBezTo>
                    <a:pt x="13" y="13"/>
                    <a:pt x="13" y="13"/>
                    <a:pt x="13" y="13"/>
                  </a:cubicBezTo>
                  <a:cubicBezTo>
                    <a:pt x="13" y="13"/>
                    <a:pt x="13" y="13"/>
                    <a:pt x="14" y="13"/>
                  </a:cubicBezTo>
                  <a:cubicBezTo>
                    <a:pt x="14" y="13"/>
                    <a:pt x="14" y="13"/>
                    <a:pt x="14" y="13"/>
                  </a:cubicBezTo>
                  <a:cubicBezTo>
                    <a:pt x="14" y="13"/>
                    <a:pt x="13" y="14"/>
                    <a:pt x="13" y="14"/>
                  </a:cubicBezTo>
                  <a:cubicBezTo>
                    <a:pt x="14" y="14"/>
                    <a:pt x="14" y="14"/>
                    <a:pt x="15" y="14"/>
                  </a:cubicBezTo>
                  <a:cubicBezTo>
                    <a:pt x="15" y="14"/>
                    <a:pt x="15" y="14"/>
                    <a:pt x="16" y="14"/>
                  </a:cubicBezTo>
                  <a:cubicBezTo>
                    <a:pt x="16" y="14"/>
                    <a:pt x="17" y="14"/>
                    <a:pt x="17" y="14"/>
                  </a:cubicBezTo>
                  <a:cubicBezTo>
                    <a:pt x="17" y="14"/>
                    <a:pt x="18" y="15"/>
                    <a:pt x="18" y="15"/>
                  </a:cubicBezTo>
                  <a:cubicBezTo>
                    <a:pt x="18" y="15"/>
                    <a:pt x="18" y="15"/>
                    <a:pt x="19" y="15"/>
                  </a:cubicBezTo>
                  <a:cubicBezTo>
                    <a:pt x="19" y="15"/>
                    <a:pt x="19" y="15"/>
                    <a:pt x="19" y="15"/>
                  </a:cubicBezTo>
                  <a:cubicBezTo>
                    <a:pt x="20" y="16"/>
                    <a:pt x="19" y="16"/>
                    <a:pt x="19" y="16"/>
                  </a:cubicBezTo>
                  <a:cubicBezTo>
                    <a:pt x="20" y="17"/>
                    <a:pt x="20" y="16"/>
                    <a:pt x="20" y="17"/>
                  </a:cubicBezTo>
                  <a:cubicBezTo>
                    <a:pt x="20" y="17"/>
                    <a:pt x="21" y="17"/>
                    <a:pt x="21" y="17"/>
                  </a:cubicBezTo>
                  <a:cubicBezTo>
                    <a:pt x="21" y="17"/>
                    <a:pt x="21" y="17"/>
                    <a:pt x="21" y="18"/>
                  </a:cubicBezTo>
                  <a:cubicBezTo>
                    <a:pt x="21" y="18"/>
                    <a:pt x="21" y="19"/>
                    <a:pt x="21" y="19"/>
                  </a:cubicBezTo>
                  <a:cubicBezTo>
                    <a:pt x="21" y="19"/>
                    <a:pt x="21" y="20"/>
                    <a:pt x="21" y="20"/>
                  </a:cubicBezTo>
                  <a:cubicBezTo>
                    <a:pt x="21" y="21"/>
                    <a:pt x="21" y="21"/>
                    <a:pt x="21" y="22"/>
                  </a:cubicBezTo>
                  <a:cubicBezTo>
                    <a:pt x="21" y="22"/>
                    <a:pt x="21" y="22"/>
                    <a:pt x="21" y="23"/>
                  </a:cubicBezTo>
                  <a:cubicBezTo>
                    <a:pt x="20" y="23"/>
                    <a:pt x="20" y="23"/>
                    <a:pt x="20" y="24"/>
                  </a:cubicBezTo>
                  <a:cubicBezTo>
                    <a:pt x="20" y="24"/>
                    <a:pt x="20" y="24"/>
                    <a:pt x="20" y="25"/>
                  </a:cubicBezTo>
                  <a:cubicBezTo>
                    <a:pt x="19" y="25"/>
                    <a:pt x="19" y="25"/>
                    <a:pt x="20" y="25"/>
                  </a:cubicBezTo>
                  <a:cubicBezTo>
                    <a:pt x="20" y="26"/>
                    <a:pt x="20" y="25"/>
                    <a:pt x="21" y="25"/>
                  </a:cubicBezTo>
                  <a:cubicBezTo>
                    <a:pt x="21" y="25"/>
                    <a:pt x="21" y="25"/>
                    <a:pt x="22" y="25"/>
                  </a:cubicBezTo>
                  <a:cubicBezTo>
                    <a:pt x="22" y="25"/>
                    <a:pt x="22" y="24"/>
                    <a:pt x="23" y="25"/>
                  </a:cubicBezTo>
                  <a:cubicBezTo>
                    <a:pt x="23" y="25"/>
                    <a:pt x="23" y="25"/>
                    <a:pt x="23" y="25"/>
                  </a:cubicBezTo>
                  <a:cubicBezTo>
                    <a:pt x="24" y="25"/>
                    <a:pt x="24" y="25"/>
                    <a:pt x="24" y="26"/>
                  </a:cubicBezTo>
                  <a:cubicBezTo>
                    <a:pt x="25" y="26"/>
                    <a:pt x="25" y="26"/>
                    <a:pt x="25" y="26"/>
                  </a:cubicBezTo>
                  <a:cubicBezTo>
                    <a:pt x="25" y="27"/>
                    <a:pt x="25" y="27"/>
                    <a:pt x="25" y="27"/>
                  </a:cubicBezTo>
                  <a:cubicBezTo>
                    <a:pt x="25" y="27"/>
                    <a:pt x="25" y="27"/>
                    <a:pt x="25" y="27"/>
                  </a:cubicBezTo>
                  <a:cubicBezTo>
                    <a:pt x="25" y="27"/>
                    <a:pt x="25" y="28"/>
                    <a:pt x="24" y="28"/>
                  </a:cubicBezTo>
                  <a:cubicBezTo>
                    <a:pt x="24" y="28"/>
                    <a:pt x="24" y="27"/>
                    <a:pt x="24" y="27"/>
                  </a:cubicBezTo>
                  <a:cubicBezTo>
                    <a:pt x="23" y="27"/>
                    <a:pt x="23" y="27"/>
                    <a:pt x="22" y="27"/>
                  </a:cubicBezTo>
                  <a:cubicBezTo>
                    <a:pt x="22" y="27"/>
                    <a:pt x="22" y="27"/>
                    <a:pt x="21" y="27"/>
                  </a:cubicBezTo>
                  <a:cubicBezTo>
                    <a:pt x="21" y="27"/>
                    <a:pt x="20" y="26"/>
                    <a:pt x="20" y="27"/>
                  </a:cubicBezTo>
                  <a:cubicBezTo>
                    <a:pt x="20" y="27"/>
                    <a:pt x="20" y="27"/>
                    <a:pt x="20" y="27"/>
                  </a:cubicBezTo>
                  <a:cubicBezTo>
                    <a:pt x="20" y="28"/>
                    <a:pt x="21" y="27"/>
                    <a:pt x="21" y="28"/>
                  </a:cubicBezTo>
                  <a:cubicBezTo>
                    <a:pt x="22" y="28"/>
                    <a:pt x="22" y="28"/>
                    <a:pt x="22" y="28"/>
                  </a:cubicBezTo>
                  <a:cubicBezTo>
                    <a:pt x="23" y="28"/>
                    <a:pt x="24" y="28"/>
                    <a:pt x="24" y="29"/>
                  </a:cubicBezTo>
                  <a:cubicBezTo>
                    <a:pt x="24" y="29"/>
                    <a:pt x="25" y="29"/>
                    <a:pt x="25" y="29"/>
                  </a:cubicBezTo>
                  <a:cubicBezTo>
                    <a:pt x="25" y="30"/>
                    <a:pt x="25" y="30"/>
                    <a:pt x="25" y="31"/>
                  </a:cubicBezTo>
                  <a:cubicBezTo>
                    <a:pt x="25" y="31"/>
                    <a:pt x="24" y="32"/>
                    <a:pt x="24" y="32"/>
                  </a:cubicBezTo>
                  <a:cubicBezTo>
                    <a:pt x="23" y="32"/>
                    <a:pt x="23" y="32"/>
                    <a:pt x="22" y="32"/>
                  </a:cubicBezTo>
                  <a:cubicBezTo>
                    <a:pt x="22" y="32"/>
                    <a:pt x="22" y="32"/>
                    <a:pt x="21" y="32"/>
                  </a:cubicBezTo>
                  <a:cubicBezTo>
                    <a:pt x="21" y="32"/>
                    <a:pt x="21" y="32"/>
                    <a:pt x="21" y="32"/>
                  </a:cubicBezTo>
                  <a:cubicBezTo>
                    <a:pt x="20" y="32"/>
                    <a:pt x="20" y="33"/>
                    <a:pt x="20" y="33"/>
                  </a:cubicBezTo>
                  <a:cubicBezTo>
                    <a:pt x="19" y="33"/>
                    <a:pt x="19" y="33"/>
                    <a:pt x="19" y="33"/>
                  </a:cubicBezTo>
                  <a:cubicBezTo>
                    <a:pt x="19" y="33"/>
                    <a:pt x="18" y="34"/>
                    <a:pt x="18" y="34"/>
                  </a:cubicBezTo>
                  <a:cubicBezTo>
                    <a:pt x="18" y="34"/>
                    <a:pt x="17" y="35"/>
                    <a:pt x="17" y="35"/>
                  </a:cubicBezTo>
                  <a:cubicBezTo>
                    <a:pt x="17" y="36"/>
                    <a:pt x="17" y="36"/>
                    <a:pt x="18" y="36"/>
                  </a:cubicBezTo>
                  <a:cubicBezTo>
                    <a:pt x="18" y="37"/>
                    <a:pt x="18" y="36"/>
                    <a:pt x="18" y="37"/>
                  </a:cubicBezTo>
                  <a:cubicBezTo>
                    <a:pt x="19" y="37"/>
                    <a:pt x="18" y="37"/>
                    <a:pt x="17" y="37"/>
                  </a:cubicBezTo>
                  <a:cubicBezTo>
                    <a:pt x="17" y="38"/>
                    <a:pt x="17" y="38"/>
                    <a:pt x="17" y="39"/>
                  </a:cubicBezTo>
                  <a:cubicBezTo>
                    <a:pt x="17" y="39"/>
                    <a:pt x="17" y="39"/>
                    <a:pt x="17" y="39"/>
                  </a:cubicBezTo>
                  <a:cubicBezTo>
                    <a:pt x="17" y="40"/>
                    <a:pt x="18" y="40"/>
                    <a:pt x="18" y="40"/>
                  </a:cubicBezTo>
                  <a:cubicBezTo>
                    <a:pt x="18" y="40"/>
                    <a:pt x="18" y="40"/>
                    <a:pt x="18" y="40"/>
                  </a:cubicBezTo>
                  <a:cubicBezTo>
                    <a:pt x="18" y="41"/>
                    <a:pt x="18" y="41"/>
                    <a:pt x="18" y="41"/>
                  </a:cubicBezTo>
                  <a:cubicBezTo>
                    <a:pt x="18" y="42"/>
                    <a:pt x="18" y="42"/>
                    <a:pt x="18" y="43"/>
                  </a:cubicBezTo>
                  <a:cubicBezTo>
                    <a:pt x="18" y="43"/>
                    <a:pt x="18" y="44"/>
                    <a:pt x="18" y="44"/>
                  </a:cubicBezTo>
                  <a:cubicBezTo>
                    <a:pt x="18" y="45"/>
                    <a:pt x="18" y="45"/>
                    <a:pt x="18" y="45"/>
                  </a:cubicBezTo>
                  <a:cubicBezTo>
                    <a:pt x="19" y="46"/>
                    <a:pt x="19" y="46"/>
                    <a:pt x="19" y="46"/>
                  </a:cubicBezTo>
                  <a:cubicBezTo>
                    <a:pt x="19" y="46"/>
                    <a:pt x="20" y="46"/>
                    <a:pt x="20" y="46"/>
                  </a:cubicBezTo>
                  <a:cubicBezTo>
                    <a:pt x="20" y="47"/>
                    <a:pt x="19" y="47"/>
                    <a:pt x="19" y="47"/>
                  </a:cubicBezTo>
                  <a:cubicBezTo>
                    <a:pt x="19" y="47"/>
                    <a:pt x="19" y="48"/>
                    <a:pt x="19" y="48"/>
                  </a:cubicBezTo>
                  <a:cubicBezTo>
                    <a:pt x="20" y="48"/>
                    <a:pt x="20" y="49"/>
                    <a:pt x="20" y="49"/>
                  </a:cubicBezTo>
                  <a:cubicBezTo>
                    <a:pt x="20" y="49"/>
                    <a:pt x="20" y="49"/>
                    <a:pt x="20" y="49"/>
                  </a:cubicBezTo>
                  <a:cubicBezTo>
                    <a:pt x="20" y="49"/>
                    <a:pt x="20" y="50"/>
                    <a:pt x="21" y="50"/>
                  </a:cubicBezTo>
                  <a:cubicBezTo>
                    <a:pt x="21" y="50"/>
                    <a:pt x="21" y="51"/>
                    <a:pt x="21" y="51"/>
                  </a:cubicBezTo>
                  <a:cubicBezTo>
                    <a:pt x="21" y="51"/>
                    <a:pt x="21" y="51"/>
                    <a:pt x="22" y="51"/>
                  </a:cubicBezTo>
                  <a:cubicBezTo>
                    <a:pt x="22" y="52"/>
                    <a:pt x="23" y="51"/>
                    <a:pt x="23" y="51"/>
                  </a:cubicBezTo>
                  <a:cubicBezTo>
                    <a:pt x="24" y="51"/>
                    <a:pt x="24" y="52"/>
                    <a:pt x="25" y="51"/>
                  </a:cubicBezTo>
                  <a:cubicBezTo>
                    <a:pt x="25" y="51"/>
                    <a:pt x="25" y="51"/>
                    <a:pt x="25" y="51"/>
                  </a:cubicBezTo>
                  <a:cubicBezTo>
                    <a:pt x="26" y="51"/>
                    <a:pt x="26" y="51"/>
                    <a:pt x="26" y="51"/>
                  </a:cubicBezTo>
                  <a:cubicBezTo>
                    <a:pt x="26" y="52"/>
                    <a:pt x="27" y="52"/>
                    <a:pt x="27" y="52"/>
                  </a:cubicBezTo>
                  <a:cubicBezTo>
                    <a:pt x="27" y="52"/>
                    <a:pt x="27" y="53"/>
                    <a:pt x="27" y="53"/>
                  </a:cubicBezTo>
                  <a:cubicBezTo>
                    <a:pt x="28" y="53"/>
                    <a:pt x="27" y="54"/>
                    <a:pt x="28" y="54"/>
                  </a:cubicBezTo>
                  <a:cubicBezTo>
                    <a:pt x="28" y="54"/>
                    <a:pt x="28" y="53"/>
                    <a:pt x="28" y="53"/>
                  </a:cubicBezTo>
                  <a:cubicBezTo>
                    <a:pt x="29" y="53"/>
                    <a:pt x="29" y="53"/>
                    <a:pt x="29" y="53"/>
                  </a:cubicBezTo>
                  <a:cubicBezTo>
                    <a:pt x="30" y="53"/>
                    <a:pt x="30" y="53"/>
                    <a:pt x="30" y="53"/>
                  </a:cubicBezTo>
                  <a:cubicBezTo>
                    <a:pt x="31" y="53"/>
                    <a:pt x="31" y="53"/>
                    <a:pt x="31" y="53"/>
                  </a:cubicBezTo>
                  <a:cubicBezTo>
                    <a:pt x="31" y="53"/>
                    <a:pt x="31" y="52"/>
                    <a:pt x="32" y="52"/>
                  </a:cubicBezTo>
                  <a:cubicBezTo>
                    <a:pt x="32" y="52"/>
                    <a:pt x="32" y="52"/>
                    <a:pt x="33" y="51"/>
                  </a:cubicBezTo>
                  <a:cubicBezTo>
                    <a:pt x="33" y="51"/>
                    <a:pt x="33" y="51"/>
                    <a:pt x="33" y="51"/>
                  </a:cubicBezTo>
                  <a:cubicBezTo>
                    <a:pt x="33" y="50"/>
                    <a:pt x="33" y="50"/>
                    <a:pt x="34" y="50"/>
                  </a:cubicBezTo>
                  <a:cubicBezTo>
                    <a:pt x="34" y="49"/>
                    <a:pt x="34" y="49"/>
                    <a:pt x="34" y="49"/>
                  </a:cubicBezTo>
                  <a:cubicBezTo>
                    <a:pt x="35" y="49"/>
                    <a:pt x="35" y="48"/>
                    <a:pt x="34" y="48"/>
                  </a:cubicBezTo>
                  <a:cubicBezTo>
                    <a:pt x="34" y="48"/>
                    <a:pt x="34" y="47"/>
                    <a:pt x="34" y="47"/>
                  </a:cubicBezTo>
                  <a:cubicBezTo>
                    <a:pt x="34" y="47"/>
                    <a:pt x="35" y="46"/>
                    <a:pt x="35" y="46"/>
                  </a:cubicBezTo>
                  <a:cubicBezTo>
                    <a:pt x="35" y="46"/>
                    <a:pt x="35" y="47"/>
                    <a:pt x="36" y="47"/>
                  </a:cubicBezTo>
                  <a:cubicBezTo>
                    <a:pt x="36" y="47"/>
                    <a:pt x="36" y="46"/>
                    <a:pt x="36" y="46"/>
                  </a:cubicBezTo>
                  <a:cubicBezTo>
                    <a:pt x="36" y="46"/>
                    <a:pt x="36" y="46"/>
                    <a:pt x="36" y="46"/>
                  </a:cubicBezTo>
                  <a:cubicBezTo>
                    <a:pt x="37" y="45"/>
                    <a:pt x="38" y="45"/>
                    <a:pt x="38" y="45"/>
                  </a:cubicBezTo>
                  <a:cubicBezTo>
                    <a:pt x="38" y="45"/>
                    <a:pt x="39" y="45"/>
                    <a:pt x="39" y="44"/>
                  </a:cubicBezTo>
                  <a:cubicBezTo>
                    <a:pt x="39" y="44"/>
                    <a:pt x="39" y="43"/>
                    <a:pt x="38" y="43"/>
                  </a:cubicBezTo>
                  <a:cubicBezTo>
                    <a:pt x="38" y="43"/>
                    <a:pt x="38" y="44"/>
                    <a:pt x="38" y="43"/>
                  </a:cubicBezTo>
                  <a:cubicBezTo>
                    <a:pt x="38" y="43"/>
                    <a:pt x="38" y="43"/>
                    <a:pt x="38" y="43"/>
                  </a:cubicBezTo>
                  <a:cubicBezTo>
                    <a:pt x="39" y="43"/>
                    <a:pt x="39" y="43"/>
                    <a:pt x="39" y="43"/>
                  </a:cubicBezTo>
                  <a:cubicBezTo>
                    <a:pt x="39" y="42"/>
                    <a:pt x="39" y="42"/>
                    <a:pt x="39" y="42"/>
                  </a:cubicBezTo>
                  <a:cubicBezTo>
                    <a:pt x="39" y="42"/>
                    <a:pt x="39" y="41"/>
                    <a:pt x="39" y="41"/>
                  </a:cubicBezTo>
                  <a:cubicBezTo>
                    <a:pt x="39" y="41"/>
                    <a:pt x="40" y="41"/>
                    <a:pt x="40" y="41"/>
                  </a:cubicBezTo>
                  <a:cubicBezTo>
                    <a:pt x="41" y="41"/>
                    <a:pt x="41" y="41"/>
                    <a:pt x="41" y="41"/>
                  </a:cubicBezTo>
                  <a:cubicBezTo>
                    <a:pt x="41" y="41"/>
                    <a:pt x="41" y="40"/>
                    <a:pt x="41" y="40"/>
                  </a:cubicBezTo>
                  <a:cubicBezTo>
                    <a:pt x="41" y="40"/>
                    <a:pt x="41" y="40"/>
                    <a:pt x="41" y="40"/>
                  </a:cubicBezTo>
                  <a:cubicBezTo>
                    <a:pt x="42" y="40"/>
                    <a:pt x="42" y="40"/>
                    <a:pt x="43" y="40"/>
                  </a:cubicBezTo>
                  <a:cubicBezTo>
                    <a:pt x="44" y="40"/>
                    <a:pt x="44" y="40"/>
                    <a:pt x="45" y="40"/>
                  </a:cubicBezTo>
                  <a:cubicBezTo>
                    <a:pt x="45" y="39"/>
                    <a:pt x="45" y="39"/>
                    <a:pt x="46" y="39"/>
                  </a:cubicBezTo>
                  <a:cubicBezTo>
                    <a:pt x="46" y="39"/>
                    <a:pt x="45" y="38"/>
                    <a:pt x="46" y="38"/>
                  </a:cubicBezTo>
                  <a:cubicBezTo>
                    <a:pt x="46" y="38"/>
                    <a:pt x="46" y="38"/>
                    <a:pt x="47" y="38"/>
                  </a:cubicBezTo>
                  <a:cubicBezTo>
                    <a:pt x="47" y="38"/>
                    <a:pt x="46" y="39"/>
                    <a:pt x="47" y="39"/>
                  </a:cubicBezTo>
                  <a:cubicBezTo>
                    <a:pt x="47" y="39"/>
                    <a:pt x="47" y="39"/>
                    <a:pt x="47" y="39"/>
                  </a:cubicBezTo>
                  <a:cubicBezTo>
                    <a:pt x="48" y="39"/>
                    <a:pt x="48" y="39"/>
                    <a:pt x="49" y="39"/>
                  </a:cubicBezTo>
                  <a:cubicBezTo>
                    <a:pt x="49" y="39"/>
                    <a:pt x="49" y="39"/>
                    <a:pt x="49" y="39"/>
                  </a:cubicBezTo>
                  <a:cubicBezTo>
                    <a:pt x="50" y="39"/>
                    <a:pt x="49" y="38"/>
                    <a:pt x="49" y="38"/>
                  </a:cubicBezTo>
                  <a:cubicBezTo>
                    <a:pt x="50" y="38"/>
                    <a:pt x="50" y="38"/>
                    <a:pt x="51" y="38"/>
                  </a:cubicBezTo>
                  <a:cubicBezTo>
                    <a:pt x="51" y="38"/>
                    <a:pt x="52" y="38"/>
                    <a:pt x="52" y="38"/>
                  </a:cubicBezTo>
                  <a:cubicBezTo>
                    <a:pt x="53" y="37"/>
                    <a:pt x="53" y="37"/>
                    <a:pt x="53" y="37"/>
                  </a:cubicBezTo>
                  <a:cubicBezTo>
                    <a:pt x="54" y="36"/>
                    <a:pt x="54" y="36"/>
                    <a:pt x="54" y="36"/>
                  </a:cubicBezTo>
                  <a:cubicBezTo>
                    <a:pt x="55" y="35"/>
                    <a:pt x="55" y="35"/>
                    <a:pt x="55" y="35"/>
                  </a:cubicBezTo>
                  <a:cubicBezTo>
                    <a:pt x="56" y="34"/>
                    <a:pt x="56" y="34"/>
                    <a:pt x="56" y="34"/>
                  </a:cubicBezTo>
                  <a:cubicBezTo>
                    <a:pt x="57" y="34"/>
                    <a:pt x="57" y="34"/>
                    <a:pt x="58" y="34"/>
                  </a:cubicBezTo>
                  <a:cubicBezTo>
                    <a:pt x="58" y="33"/>
                    <a:pt x="57" y="33"/>
                    <a:pt x="58" y="33"/>
                  </a:cubicBezTo>
                  <a:cubicBezTo>
                    <a:pt x="58" y="32"/>
                    <a:pt x="58" y="32"/>
                    <a:pt x="58" y="32"/>
                  </a:cubicBezTo>
                  <a:cubicBezTo>
                    <a:pt x="58" y="32"/>
                    <a:pt x="58" y="33"/>
                    <a:pt x="59" y="33"/>
                  </a:cubicBezTo>
                  <a:cubicBezTo>
                    <a:pt x="59" y="33"/>
                    <a:pt x="59" y="33"/>
                    <a:pt x="60" y="33"/>
                  </a:cubicBezTo>
                  <a:cubicBezTo>
                    <a:pt x="60" y="34"/>
                    <a:pt x="60" y="33"/>
                    <a:pt x="61" y="33"/>
                  </a:cubicBezTo>
                  <a:cubicBezTo>
                    <a:pt x="61" y="33"/>
                    <a:pt x="62" y="33"/>
                    <a:pt x="62" y="33"/>
                  </a:cubicBezTo>
                  <a:cubicBezTo>
                    <a:pt x="63" y="33"/>
                    <a:pt x="63" y="33"/>
                    <a:pt x="63" y="33"/>
                  </a:cubicBezTo>
                  <a:cubicBezTo>
                    <a:pt x="64" y="33"/>
                    <a:pt x="64" y="33"/>
                    <a:pt x="65" y="32"/>
                  </a:cubicBezTo>
                  <a:cubicBezTo>
                    <a:pt x="65" y="32"/>
                    <a:pt x="66" y="32"/>
                    <a:pt x="67" y="32"/>
                  </a:cubicBezTo>
                  <a:cubicBezTo>
                    <a:pt x="67" y="32"/>
                    <a:pt x="68" y="32"/>
                    <a:pt x="69" y="31"/>
                  </a:cubicBezTo>
                  <a:cubicBezTo>
                    <a:pt x="69" y="31"/>
                    <a:pt x="69" y="31"/>
                    <a:pt x="70" y="31"/>
                  </a:cubicBezTo>
                  <a:cubicBezTo>
                    <a:pt x="70" y="30"/>
                    <a:pt x="71" y="30"/>
                    <a:pt x="72" y="30"/>
                  </a:cubicBezTo>
                  <a:cubicBezTo>
                    <a:pt x="72" y="30"/>
                    <a:pt x="73" y="30"/>
                    <a:pt x="73" y="29"/>
                  </a:cubicBezTo>
                  <a:cubicBezTo>
                    <a:pt x="74" y="29"/>
                    <a:pt x="74" y="29"/>
                    <a:pt x="75" y="29"/>
                  </a:cubicBezTo>
                  <a:cubicBezTo>
                    <a:pt x="75" y="29"/>
                    <a:pt x="76" y="29"/>
                    <a:pt x="76" y="29"/>
                  </a:cubicBezTo>
                  <a:cubicBezTo>
                    <a:pt x="76" y="28"/>
                    <a:pt x="76" y="28"/>
                    <a:pt x="76" y="28"/>
                  </a:cubicBezTo>
                  <a:cubicBezTo>
                    <a:pt x="76" y="28"/>
                    <a:pt x="76" y="28"/>
                    <a:pt x="76" y="28"/>
                  </a:cubicBezTo>
                  <a:cubicBezTo>
                    <a:pt x="75" y="27"/>
                    <a:pt x="75" y="28"/>
                    <a:pt x="74" y="28"/>
                  </a:cubicBezTo>
                  <a:cubicBezTo>
                    <a:pt x="73" y="28"/>
                    <a:pt x="73" y="28"/>
                    <a:pt x="72" y="28"/>
                  </a:cubicBezTo>
                  <a:cubicBezTo>
                    <a:pt x="72" y="28"/>
                    <a:pt x="71" y="28"/>
                    <a:pt x="70" y="28"/>
                  </a:cubicBezTo>
                  <a:cubicBezTo>
                    <a:pt x="70" y="28"/>
                    <a:pt x="70" y="28"/>
                    <a:pt x="69" y="28"/>
                  </a:cubicBezTo>
                  <a:cubicBezTo>
                    <a:pt x="69" y="28"/>
                    <a:pt x="69" y="28"/>
                    <a:pt x="69" y="28"/>
                  </a:cubicBezTo>
                  <a:cubicBezTo>
                    <a:pt x="68" y="28"/>
                    <a:pt x="68" y="29"/>
                    <a:pt x="68" y="29"/>
                  </a:cubicBezTo>
                  <a:cubicBezTo>
                    <a:pt x="68" y="29"/>
                    <a:pt x="67" y="29"/>
                    <a:pt x="67" y="28"/>
                  </a:cubicBezTo>
                  <a:cubicBezTo>
                    <a:pt x="67" y="28"/>
                    <a:pt x="68" y="28"/>
                    <a:pt x="68" y="28"/>
                  </a:cubicBezTo>
                  <a:cubicBezTo>
                    <a:pt x="68" y="27"/>
                    <a:pt x="68" y="27"/>
                    <a:pt x="69" y="27"/>
                  </a:cubicBezTo>
                  <a:cubicBezTo>
                    <a:pt x="69" y="27"/>
                    <a:pt x="69" y="27"/>
                    <a:pt x="70" y="27"/>
                  </a:cubicBezTo>
                  <a:cubicBezTo>
                    <a:pt x="70" y="27"/>
                    <a:pt x="71" y="27"/>
                    <a:pt x="71" y="27"/>
                  </a:cubicBezTo>
                  <a:cubicBezTo>
                    <a:pt x="71" y="27"/>
                    <a:pt x="71" y="27"/>
                    <a:pt x="71" y="27"/>
                  </a:cubicBezTo>
                  <a:cubicBezTo>
                    <a:pt x="71" y="26"/>
                    <a:pt x="71" y="26"/>
                    <a:pt x="71" y="26"/>
                  </a:cubicBezTo>
                  <a:cubicBezTo>
                    <a:pt x="71" y="25"/>
                    <a:pt x="71" y="25"/>
                    <a:pt x="71" y="25"/>
                  </a:cubicBezTo>
                  <a:cubicBezTo>
                    <a:pt x="72" y="25"/>
                    <a:pt x="72" y="25"/>
                    <a:pt x="72" y="25"/>
                  </a:cubicBezTo>
                  <a:cubicBezTo>
                    <a:pt x="73" y="25"/>
                    <a:pt x="73" y="25"/>
                    <a:pt x="73" y="25"/>
                  </a:cubicBezTo>
                  <a:cubicBezTo>
                    <a:pt x="74" y="25"/>
                    <a:pt x="74" y="26"/>
                    <a:pt x="74" y="26"/>
                  </a:cubicBezTo>
                  <a:cubicBezTo>
                    <a:pt x="74" y="26"/>
                    <a:pt x="74" y="26"/>
                    <a:pt x="74" y="27"/>
                  </a:cubicBezTo>
                  <a:cubicBezTo>
                    <a:pt x="74" y="27"/>
                    <a:pt x="74" y="27"/>
                    <a:pt x="74" y="27"/>
                  </a:cubicBezTo>
                  <a:cubicBezTo>
                    <a:pt x="75" y="27"/>
                    <a:pt x="75" y="27"/>
                    <a:pt x="75" y="27"/>
                  </a:cubicBezTo>
                  <a:cubicBezTo>
                    <a:pt x="76" y="27"/>
                    <a:pt x="76" y="27"/>
                    <a:pt x="76" y="27"/>
                  </a:cubicBezTo>
                  <a:cubicBezTo>
                    <a:pt x="76" y="27"/>
                    <a:pt x="76" y="27"/>
                    <a:pt x="76" y="27"/>
                  </a:cubicBezTo>
                  <a:cubicBezTo>
                    <a:pt x="76" y="27"/>
                    <a:pt x="76" y="27"/>
                    <a:pt x="76" y="27"/>
                  </a:cubicBezTo>
                  <a:cubicBezTo>
                    <a:pt x="76" y="27"/>
                    <a:pt x="77" y="27"/>
                    <a:pt x="77" y="27"/>
                  </a:cubicBezTo>
                  <a:cubicBezTo>
                    <a:pt x="77" y="27"/>
                    <a:pt x="78" y="27"/>
                    <a:pt x="78" y="27"/>
                  </a:cubicBezTo>
                  <a:cubicBezTo>
                    <a:pt x="78" y="27"/>
                    <a:pt x="78" y="27"/>
                    <a:pt x="78" y="27"/>
                  </a:cubicBezTo>
                  <a:cubicBezTo>
                    <a:pt x="78" y="27"/>
                    <a:pt x="78" y="27"/>
                    <a:pt x="78" y="27"/>
                  </a:cubicBezTo>
                  <a:cubicBezTo>
                    <a:pt x="78" y="26"/>
                    <a:pt x="78" y="26"/>
                    <a:pt x="78" y="26"/>
                  </a:cubicBezTo>
                  <a:cubicBezTo>
                    <a:pt x="78" y="26"/>
                    <a:pt x="78" y="26"/>
                    <a:pt x="78" y="25"/>
                  </a:cubicBezTo>
                  <a:cubicBezTo>
                    <a:pt x="78" y="25"/>
                    <a:pt x="78" y="25"/>
                    <a:pt x="78" y="25"/>
                  </a:cubicBezTo>
                  <a:cubicBezTo>
                    <a:pt x="78" y="24"/>
                    <a:pt x="77" y="25"/>
                    <a:pt x="77" y="25"/>
                  </a:cubicBezTo>
                  <a:cubicBezTo>
                    <a:pt x="77" y="25"/>
                    <a:pt x="77" y="24"/>
                    <a:pt x="77" y="24"/>
                  </a:cubicBezTo>
                  <a:cubicBezTo>
                    <a:pt x="77" y="24"/>
                    <a:pt x="77" y="24"/>
                    <a:pt x="76" y="23"/>
                  </a:cubicBezTo>
                  <a:cubicBezTo>
                    <a:pt x="76" y="23"/>
                    <a:pt x="76" y="24"/>
                    <a:pt x="75" y="24"/>
                  </a:cubicBezTo>
                  <a:cubicBezTo>
                    <a:pt x="75" y="23"/>
                    <a:pt x="75" y="23"/>
                    <a:pt x="74" y="23"/>
                  </a:cubicBezTo>
                  <a:cubicBezTo>
                    <a:pt x="74" y="23"/>
                    <a:pt x="74" y="23"/>
                    <a:pt x="74" y="23"/>
                  </a:cubicBezTo>
                  <a:cubicBezTo>
                    <a:pt x="74" y="22"/>
                    <a:pt x="74" y="22"/>
                    <a:pt x="74" y="22"/>
                  </a:cubicBezTo>
                  <a:cubicBezTo>
                    <a:pt x="73" y="21"/>
                    <a:pt x="73" y="21"/>
                    <a:pt x="73" y="21"/>
                  </a:cubicBezTo>
                  <a:cubicBezTo>
                    <a:pt x="74" y="20"/>
                    <a:pt x="74" y="21"/>
                    <a:pt x="74" y="21"/>
                  </a:cubicBezTo>
                  <a:cubicBezTo>
                    <a:pt x="75" y="21"/>
                    <a:pt x="75" y="21"/>
                    <a:pt x="76" y="21"/>
                  </a:cubicBezTo>
                  <a:cubicBezTo>
                    <a:pt x="76" y="21"/>
                    <a:pt x="76" y="22"/>
                    <a:pt x="77" y="22"/>
                  </a:cubicBezTo>
                  <a:cubicBezTo>
                    <a:pt x="78" y="22"/>
                    <a:pt x="79" y="22"/>
                    <a:pt x="79" y="22"/>
                  </a:cubicBezTo>
                  <a:cubicBezTo>
                    <a:pt x="79" y="21"/>
                    <a:pt x="78" y="21"/>
                    <a:pt x="78" y="21"/>
                  </a:cubicBezTo>
                  <a:cubicBezTo>
                    <a:pt x="78" y="21"/>
                    <a:pt x="79" y="20"/>
                    <a:pt x="79" y="20"/>
                  </a:cubicBezTo>
                  <a:cubicBezTo>
                    <a:pt x="80" y="20"/>
                    <a:pt x="80" y="20"/>
                    <a:pt x="81" y="19"/>
                  </a:cubicBezTo>
                  <a:cubicBezTo>
                    <a:pt x="82" y="19"/>
                    <a:pt x="82" y="20"/>
                    <a:pt x="83" y="19"/>
                  </a:cubicBezTo>
                  <a:cubicBezTo>
                    <a:pt x="83" y="19"/>
                    <a:pt x="83" y="19"/>
                    <a:pt x="83" y="19"/>
                  </a:cubicBezTo>
                  <a:cubicBezTo>
                    <a:pt x="84" y="19"/>
                    <a:pt x="85" y="19"/>
                    <a:pt x="85" y="18"/>
                  </a:cubicBezTo>
                  <a:cubicBezTo>
                    <a:pt x="85" y="18"/>
                    <a:pt x="84" y="18"/>
                    <a:pt x="84" y="18"/>
                  </a:cubicBezTo>
                  <a:cubicBezTo>
                    <a:pt x="84" y="18"/>
                    <a:pt x="84" y="18"/>
                    <a:pt x="84" y="18"/>
                  </a:cubicBezTo>
                  <a:cubicBezTo>
                    <a:pt x="84" y="18"/>
                    <a:pt x="84" y="17"/>
                    <a:pt x="84" y="17"/>
                  </a:cubicBezTo>
                  <a:cubicBezTo>
                    <a:pt x="84" y="17"/>
                    <a:pt x="84" y="17"/>
                    <a:pt x="85" y="17"/>
                  </a:cubicBezTo>
                  <a:cubicBezTo>
                    <a:pt x="85" y="17"/>
                    <a:pt x="85" y="17"/>
                    <a:pt x="85" y="17"/>
                  </a:cubicBezTo>
                  <a:cubicBezTo>
                    <a:pt x="86" y="17"/>
                    <a:pt x="86" y="17"/>
                    <a:pt x="86" y="17"/>
                  </a:cubicBezTo>
                  <a:cubicBezTo>
                    <a:pt x="87" y="17"/>
                    <a:pt x="87" y="17"/>
                    <a:pt x="87" y="17"/>
                  </a:cubicBezTo>
                  <a:cubicBezTo>
                    <a:pt x="87" y="17"/>
                    <a:pt x="88" y="17"/>
                    <a:pt x="88" y="16"/>
                  </a:cubicBezTo>
                  <a:cubicBezTo>
                    <a:pt x="88" y="16"/>
                    <a:pt x="87" y="16"/>
                    <a:pt x="86" y="16"/>
                  </a:cubicBezTo>
                  <a:cubicBezTo>
                    <a:pt x="86" y="16"/>
                    <a:pt x="86" y="16"/>
                    <a:pt x="86" y="16"/>
                  </a:cubicBezTo>
                  <a:cubicBezTo>
                    <a:pt x="86" y="16"/>
                    <a:pt x="85" y="15"/>
                    <a:pt x="86" y="15"/>
                  </a:cubicBezTo>
                  <a:cubicBezTo>
                    <a:pt x="86" y="15"/>
                    <a:pt x="86" y="15"/>
                    <a:pt x="86" y="15"/>
                  </a:cubicBezTo>
                  <a:cubicBezTo>
                    <a:pt x="87" y="15"/>
                    <a:pt x="86" y="14"/>
                    <a:pt x="86" y="14"/>
                  </a:cubicBezTo>
                  <a:cubicBezTo>
                    <a:pt x="86" y="14"/>
                    <a:pt x="86" y="13"/>
                    <a:pt x="86" y="13"/>
                  </a:cubicBezTo>
                  <a:cubicBezTo>
                    <a:pt x="86" y="13"/>
                    <a:pt x="86" y="13"/>
                    <a:pt x="86" y="13"/>
                  </a:cubicBezTo>
                  <a:cubicBezTo>
                    <a:pt x="87" y="13"/>
                    <a:pt x="87" y="13"/>
                    <a:pt x="88" y="13"/>
                  </a:cubicBezTo>
                  <a:cubicBezTo>
                    <a:pt x="88" y="12"/>
                    <a:pt x="88" y="12"/>
                    <a:pt x="88" y="12"/>
                  </a:cubicBezTo>
                  <a:cubicBezTo>
                    <a:pt x="87" y="11"/>
                    <a:pt x="87" y="12"/>
                    <a:pt x="86" y="12"/>
                  </a:cubicBezTo>
                  <a:cubicBezTo>
                    <a:pt x="86" y="12"/>
                    <a:pt x="85" y="12"/>
                    <a:pt x="85" y="12"/>
                  </a:cubicBezTo>
                  <a:cubicBezTo>
                    <a:pt x="85" y="11"/>
                    <a:pt x="86" y="11"/>
                    <a:pt x="86" y="11"/>
                  </a:cubicBezTo>
                  <a:cubicBezTo>
                    <a:pt x="86" y="11"/>
                    <a:pt x="87" y="10"/>
                    <a:pt x="87" y="10"/>
                  </a:cubicBezTo>
                  <a:cubicBezTo>
                    <a:pt x="87" y="10"/>
                    <a:pt x="87" y="10"/>
                    <a:pt x="88" y="9"/>
                  </a:cubicBezTo>
                  <a:cubicBezTo>
                    <a:pt x="88" y="9"/>
                    <a:pt x="89" y="9"/>
                    <a:pt x="89" y="9"/>
                  </a:cubicBezTo>
                  <a:cubicBezTo>
                    <a:pt x="89" y="8"/>
                    <a:pt x="89" y="8"/>
                    <a:pt x="88" y="8"/>
                  </a:cubicBezTo>
                  <a:cubicBezTo>
                    <a:pt x="88" y="8"/>
                    <a:pt x="88" y="8"/>
                    <a:pt x="88" y="7"/>
                  </a:cubicBezTo>
                  <a:cubicBezTo>
                    <a:pt x="88" y="7"/>
                    <a:pt x="88" y="7"/>
                    <a:pt x="88" y="7"/>
                  </a:cubicBezTo>
                  <a:cubicBezTo>
                    <a:pt x="88" y="7"/>
                    <a:pt x="88" y="7"/>
                    <a:pt x="89" y="7"/>
                  </a:cubicBezTo>
                  <a:cubicBezTo>
                    <a:pt x="89" y="7"/>
                    <a:pt x="89" y="7"/>
                    <a:pt x="89" y="7"/>
                  </a:cubicBezTo>
                  <a:cubicBezTo>
                    <a:pt x="89" y="7"/>
                    <a:pt x="89" y="7"/>
                    <a:pt x="90" y="6"/>
                  </a:cubicBezTo>
                  <a:cubicBezTo>
                    <a:pt x="90" y="6"/>
                    <a:pt x="90" y="6"/>
                    <a:pt x="90" y="6"/>
                  </a:cubicBezTo>
                  <a:cubicBezTo>
                    <a:pt x="90" y="6"/>
                    <a:pt x="91" y="6"/>
                    <a:pt x="91" y="6"/>
                  </a:cubicBezTo>
                  <a:cubicBezTo>
                    <a:pt x="92" y="6"/>
                    <a:pt x="92" y="5"/>
                    <a:pt x="92" y="5"/>
                  </a:cubicBezTo>
                  <a:cubicBezTo>
                    <a:pt x="92" y="5"/>
                    <a:pt x="93" y="5"/>
                    <a:pt x="93" y="6"/>
                  </a:cubicBezTo>
                  <a:cubicBezTo>
                    <a:pt x="93" y="6"/>
                    <a:pt x="94" y="5"/>
                    <a:pt x="94" y="5"/>
                  </a:cubicBezTo>
                  <a:cubicBezTo>
                    <a:pt x="94" y="5"/>
                    <a:pt x="94" y="5"/>
                    <a:pt x="95" y="4"/>
                  </a:cubicBezTo>
                  <a:cubicBezTo>
                    <a:pt x="95" y="4"/>
                    <a:pt x="95" y="4"/>
                    <a:pt x="96" y="4"/>
                  </a:cubicBezTo>
                  <a:cubicBezTo>
                    <a:pt x="96" y="4"/>
                    <a:pt x="97" y="4"/>
                    <a:pt x="97" y="4"/>
                  </a:cubicBezTo>
                  <a:cubicBezTo>
                    <a:pt x="98" y="4"/>
                    <a:pt x="99" y="4"/>
                    <a:pt x="99" y="3"/>
                  </a:cubicBezTo>
                  <a:cubicBezTo>
                    <a:pt x="98" y="3"/>
                    <a:pt x="98" y="3"/>
                    <a:pt x="98"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10" name="Freeform 405"/>
            <p:cNvSpPr>
              <a:spLocks/>
            </p:cNvSpPr>
            <p:nvPr/>
          </p:nvSpPr>
          <p:spPr bwMode="auto">
            <a:xfrm>
              <a:off x="3135314" y="957264"/>
              <a:ext cx="53975" cy="20638"/>
            </a:xfrm>
            <a:custGeom>
              <a:avLst/>
              <a:gdLst>
                <a:gd name="T0" fmla="*/ 0 w 5"/>
                <a:gd name="T1" fmla="*/ 2 h 2"/>
                <a:gd name="T2" fmla="*/ 2 w 5"/>
                <a:gd name="T3" fmla="*/ 2 h 2"/>
                <a:gd name="T4" fmla="*/ 3 w 5"/>
                <a:gd name="T5" fmla="*/ 2 h 2"/>
                <a:gd name="T6" fmla="*/ 4 w 5"/>
                <a:gd name="T7" fmla="*/ 2 h 2"/>
                <a:gd name="T8" fmla="*/ 5 w 5"/>
                <a:gd name="T9" fmla="*/ 2 h 2"/>
                <a:gd name="T10" fmla="*/ 5 w 5"/>
                <a:gd name="T11" fmla="*/ 1 h 2"/>
                <a:gd name="T12" fmla="*/ 4 w 5"/>
                <a:gd name="T13" fmla="*/ 1 h 2"/>
                <a:gd name="T14" fmla="*/ 3 w 5"/>
                <a:gd name="T15" fmla="*/ 0 h 2"/>
                <a:gd name="T16" fmla="*/ 2 w 5"/>
                <a:gd name="T17" fmla="*/ 0 h 2"/>
                <a:gd name="T18" fmla="*/ 1 w 5"/>
                <a:gd name="T19" fmla="*/ 0 h 2"/>
                <a:gd name="T20" fmla="*/ 0 w 5"/>
                <a:gd name="T21" fmla="*/ 1 h 2"/>
                <a:gd name="T22" fmla="*/ 0 w 5"/>
                <a:gd name="T23" fmla="*/ 1 h 2"/>
                <a:gd name="T24" fmla="*/ 0 w 5"/>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
                  <a:moveTo>
                    <a:pt x="0" y="2"/>
                  </a:moveTo>
                  <a:cubicBezTo>
                    <a:pt x="1" y="2"/>
                    <a:pt x="1" y="2"/>
                    <a:pt x="2" y="2"/>
                  </a:cubicBezTo>
                  <a:cubicBezTo>
                    <a:pt x="2" y="2"/>
                    <a:pt x="2" y="2"/>
                    <a:pt x="3" y="2"/>
                  </a:cubicBezTo>
                  <a:cubicBezTo>
                    <a:pt x="3" y="2"/>
                    <a:pt x="3" y="2"/>
                    <a:pt x="4" y="2"/>
                  </a:cubicBezTo>
                  <a:cubicBezTo>
                    <a:pt x="4" y="2"/>
                    <a:pt x="5" y="2"/>
                    <a:pt x="5" y="2"/>
                  </a:cubicBezTo>
                  <a:cubicBezTo>
                    <a:pt x="5" y="2"/>
                    <a:pt x="5" y="1"/>
                    <a:pt x="5" y="1"/>
                  </a:cubicBezTo>
                  <a:cubicBezTo>
                    <a:pt x="5" y="1"/>
                    <a:pt x="5" y="1"/>
                    <a:pt x="4" y="1"/>
                  </a:cubicBezTo>
                  <a:cubicBezTo>
                    <a:pt x="4" y="0"/>
                    <a:pt x="3" y="0"/>
                    <a:pt x="3" y="0"/>
                  </a:cubicBezTo>
                  <a:cubicBezTo>
                    <a:pt x="2" y="0"/>
                    <a:pt x="2" y="0"/>
                    <a:pt x="2" y="0"/>
                  </a:cubicBezTo>
                  <a:cubicBezTo>
                    <a:pt x="2" y="0"/>
                    <a:pt x="2" y="0"/>
                    <a:pt x="1" y="0"/>
                  </a:cubicBezTo>
                  <a:cubicBezTo>
                    <a:pt x="1" y="0"/>
                    <a:pt x="0" y="0"/>
                    <a:pt x="0" y="1"/>
                  </a:cubicBezTo>
                  <a:cubicBezTo>
                    <a:pt x="0" y="1"/>
                    <a:pt x="0" y="1"/>
                    <a:pt x="0" y="1"/>
                  </a:cubicBezTo>
                  <a:cubicBezTo>
                    <a:pt x="0" y="2"/>
                    <a:pt x="0" y="2"/>
                    <a:pt x="0"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11" name="Freeform 408"/>
            <p:cNvSpPr>
              <a:spLocks/>
            </p:cNvSpPr>
            <p:nvPr/>
          </p:nvSpPr>
          <p:spPr bwMode="auto">
            <a:xfrm>
              <a:off x="5316539" y="1865314"/>
              <a:ext cx="1111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12" name="Freeform 408"/>
            <p:cNvSpPr>
              <a:spLocks/>
            </p:cNvSpPr>
            <p:nvPr/>
          </p:nvSpPr>
          <p:spPr bwMode="auto">
            <a:xfrm>
              <a:off x="7313614" y="2924176"/>
              <a:ext cx="42863" cy="33338"/>
            </a:xfrm>
            <a:custGeom>
              <a:avLst/>
              <a:gdLst>
                <a:gd name="T0" fmla="*/ 1 w 4"/>
                <a:gd name="T1" fmla="*/ 3 h 3"/>
                <a:gd name="T2" fmla="*/ 2 w 4"/>
                <a:gd name="T3" fmla="*/ 3 h 3"/>
                <a:gd name="T4" fmla="*/ 3 w 4"/>
                <a:gd name="T5" fmla="*/ 2 h 3"/>
                <a:gd name="T6" fmla="*/ 3 w 4"/>
                <a:gd name="T7" fmla="*/ 2 h 3"/>
                <a:gd name="T8" fmla="*/ 4 w 4"/>
                <a:gd name="T9" fmla="*/ 2 h 3"/>
                <a:gd name="T10" fmla="*/ 4 w 4"/>
                <a:gd name="T11" fmla="*/ 1 h 3"/>
                <a:gd name="T12" fmla="*/ 4 w 4"/>
                <a:gd name="T13" fmla="*/ 0 h 3"/>
                <a:gd name="T14" fmla="*/ 3 w 4"/>
                <a:gd name="T15" fmla="*/ 1 h 3"/>
                <a:gd name="T16" fmla="*/ 2 w 4"/>
                <a:gd name="T17" fmla="*/ 1 h 3"/>
                <a:gd name="T18" fmla="*/ 2 w 4"/>
                <a:gd name="T19" fmla="*/ 2 h 3"/>
                <a:gd name="T20" fmla="*/ 1 w 4"/>
                <a:gd name="T21" fmla="*/ 2 h 3"/>
                <a:gd name="T22" fmla="*/ 1 w 4"/>
                <a:gd name="T23" fmla="*/ 2 h 3"/>
                <a:gd name="T24" fmla="*/ 0 w 4"/>
                <a:gd name="T25" fmla="*/ 2 h 3"/>
                <a:gd name="T26" fmla="*/ 0 w 4"/>
                <a:gd name="T27" fmla="*/ 2 h 3"/>
                <a:gd name="T28" fmla="*/ 1 w 4"/>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3">
                  <a:moveTo>
                    <a:pt x="1" y="3"/>
                  </a:moveTo>
                  <a:cubicBezTo>
                    <a:pt x="2" y="3"/>
                    <a:pt x="2" y="3"/>
                    <a:pt x="2" y="3"/>
                  </a:cubicBezTo>
                  <a:cubicBezTo>
                    <a:pt x="2" y="3"/>
                    <a:pt x="3" y="3"/>
                    <a:pt x="3" y="2"/>
                  </a:cubicBezTo>
                  <a:cubicBezTo>
                    <a:pt x="2" y="2"/>
                    <a:pt x="3" y="2"/>
                    <a:pt x="3" y="2"/>
                  </a:cubicBezTo>
                  <a:cubicBezTo>
                    <a:pt x="3" y="2"/>
                    <a:pt x="3" y="2"/>
                    <a:pt x="4" y="2"/>
                  </a:cubicBezTo>
                  <a:cubicBezTo>
                    <a:pt x="4" y="1"/>
                    <a:pt x="4" y="1"/>
                    <a:pt x="4" y="1"/>
                  </a:cubicBezTo>
                  <a:cubicBezTo>
                    <a:pt x="4" y="0"/>
                    <a:pt x="4" y="0"/>
                    <a:pt x="4" y="0"/>
                  </a:cubicBezTo>
                  <a:cubicBezTo>
                    <a:pt x="4" y="1"/>
                    <a:pt x="4" y="1"/>
                    <a:pt x="3" y="1"/>
                  </a:cubicBezTo>
                  <a:cubicBezTo>
                    <a:pt x="3" y="1"/>
                    <a:pt x="2" y="0"/>
                    <a:pt x="2" y="1"/>
                  </a:cubicBezTo>
                  <a:cubicBezTo>
                    <a:pt x="2" y="1"/>
                    <a:pt x="2" y="1"/>
                    <a:pt x="2" y="2"/>
                  </a:cubicBezTo>
                  <a:cubicBezTo>
                    <a:pt x="1" y="2"/>
                    <a:pt x="1" y="2"/>
                    <a:pt x="1" y="2"/>
                  </a:cubicBezTo>
                  <a:cubicBezTo>
                    <a:pt x="1" y="2"/>
                    <a:pt x="1" y="2"/>
                    <a:pt x="1" y="2"/>
                  </a:cubicBezTo>
                  <a:cubicBezTo>
                    <a:pt x="0" y="2"/>
                    <a:pt x="0" y="2"/>
                    <a:pt x="0" y="2"/>
                  </a:cubicBezTo>
                  <a:cubicBezTo>
                    <a:pt x="0" y="2"/>
                    <a:pt x="0" y="2"/>
                    <a:pt x="0" y="2"/>
                  </a:cubicBezTo>
                  <a:cubicBezTo>
                    <a:pt x="1" y="2"/>
                    <a:pt x="1" y="3"/>
                    <a:pt x="1"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13" name="Freeform 409"/>
            <p:cNvSpPr>
              <a:spLocks/>
            </p:cNvSpPr>
            <p:nvPr/>
          </p:nvSpPr>
          <p:spPr bwMode="auto">
            <a:xfrm>
              <a:off x="7313614" y="2946401"/>
              <a:ext cx="0" cy="1111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14" name="Freeform 410"/>
            <p:cNvSpPr>
              <a:spLocks/>
            </p:cNvSpPr>
            <p:nvPr/>
          </p:nvSpPr>
          <p:spPr bwMode="auto">
            <a:xfrm>
              <a:off x="7680326" y="1670051"/>
              <a:ext cx="141288" cy="130175"/>
            </a:xfrm>
            <a:custGeom>
              <a:avLst/>
              <a:gdLst>
                <a:gd name="T0" fmla="*/ 2 w 13"/>
                <a:gd name="T1" fmla="*/ 3 h 12"/>
                <a:gd name="T2" fmla="*/ 2 w 13"/>
                <a:gd name="T3" fmla="*/ 4 h 12"/>
                <a:gd name="T4" fmla="*/ 2 w 13"/>
                <a:gd name="T5" fmla="*/ 5 h 12"/>
                <a:gd name="T6" fmla="*/ 3 w 13"/>
                <a:gd name="T7" fmla="*/ 6 h 12"/>
                <a:gd name="T8" fmla="*/ 3 w 13"/>
                <a:gd name="T9" fmla="*/ 7 h 12"/>
                <a:gd name="T10" fmla="*/ 2 w 13"/>
                <a:gd name="T11" fmla="*/ 7 h 12"/>
                <a:gd name="T12" fmla="*/ 1 w 13"/>
                <a:gd name="T13" fmla="*/ 7 h 12"/>
                <a:gd name="T14" fmla="*/ 2 w 13"/>
                <a:gd name="T15" fmla="*/ 8 h 12"/>
                <a:gd name="T16" fmla="*/ 1 w 13"/>
                <a:gd name="T17" fmla="*/ 9 h 12"/>
                <a:gd name="T18" fmla="*/ 1 w 13"/>
                <a:gd name="T19" fmla="*/ 10 h 12"/>
                <a:gd name="T20" fmla="*/ 1 w 13"/>
                <a:gd name="T21" fmla="*/ 11 h 12"/>
                <a:gd name="T22" fmla="*/ 2 w 13"/>
                <a:gd name="T23" fmla="*/ 11 h 12"/>
                <a:gd name="T24" fmla="*/ 3 w 13"/>
                <a:gd name="T25" fmla="*/ 11 h 12"/>
                <a:gd name="T26" fmla="*/ 3 w 13"/>
                <a:gd name="T27" fmla="*/ 12 h 12"/>
                <a:gd name="T28" fmla="*/ 4 w 13"/>
                <a:gd name="T29" fmla="*/ 12 h 12"/>
                <a:gd name="T30" fmla="*/ 6 w 13"/>
                <a:gd name="T31" fmla="*/ 11 h 12"/>
                <a:gd name="T32" fmla="*/ 5 w 13"/>
                <a:gd name="T33" fmla="*/ 11 h 12"/>
                <a:gd name="T34" fmla="*/ 4 w 13"/>
                <a:gd name="T35" fmla="*/ 10 h 12"/>
                <a:gd name="T36" fmla="*/ 3 w 13"/>
                <a:gd name="T37" fmla="*/ 10 h 12"/>
                <a:gd name="T38" fmla="*/ 3 w 13"/>
                <a:gd name="T39" fmla="*/ 9 h 12"/>
                <a:gd name="T40" fmla="*/ 4 w 13"/>
                <a:gd name="T41" fmla="*/ 9 h 12"/>
                <a:gd name="T42" fmla="*/ 5 w 13"/>
                <a:gd name="T43" fmla="*/ 9 h 12"/>
                <a:gd name="T44" fmla="*/ 5 w 13"/>
                <a:gd name="T45" fmla="*/ 9 h 12"/>
                <a:gd name="T46" fmla="*/ 6 w 13"/>
                <a:gd name="T47" fmla="*/ 9 h 12"/>
                <a:gd name="T48" fmla="*/ 7 w 13"/>
                <a:gd name="T49" fmla="*/ 9 h 12"/>
                <a:gd name="T50" fmla="*/ 8 w 13"/>
                <a:gd name="T51" fmla="*/ 10 h 12"/>
                <a:gd name="T52" fmla="*/ 9 w 13"/>
                <a:gd name="T53" fmla="*/ 11 h 12"/>
                <a:gd name="T54" fmla="*/ 10 w 13"/>
                <a:gd name="T55" fmla="*/ 11 h 12"/>
                <a:gd name="T56" fmla="*/ 10 w 13"/>
                <a:gd name="T57" fmla="*/ 9 h 12"/>
                <a:gd name="T58" fmla="*/ 10 w 13"/>
                <a:gd name="T59" fmla="*/ 8 h 12"/>
                <a:gd name="T60" fmla="*/ 11 w 13"/>
                <a:gd name="T61" fmla="*/ 8 h 12"/>
                <a:gd name="T62" fmla="*/ 12 w 13"/>
                <a:gd name="T63" fmla="*/ 8 h 12"/>
                <a:gd name="T64" fmla="*/ 13 w 13"/>
                <a:gd name="T65" fmla="*/ 7 h 12"/>
                <a:gd name="T66" fmla="*/ 12 w 13"/>
                <a:gd name="T67" fmla="*/ 6 h 12"/>
                <a:gd name="T68" fmla="*/ 12 w 13"/>
                <a:gd name="T69" fmla="*/ 5 h 12"/>
                <a:gd name="T70" fmla="*/ 12 w 13"/>
                <a:gd name="T71" fmla="*/ 4 h 12"/>
                <a:gd name="T72" fmla="*/ 11 w 13"/>
                <a:gd name="T73" fmla="*/ 4 h 12"/>
                <a:gd name="T74" fmla="*/ 10 w 13"/>
                <a:gd name="T75" fmla="*/ 4 h 12"/>
                <a:gd name="T76" fmla="*/ 9 w 13"/>
                <a:gd name="T77" fmla="*/ 4 h 12"/>
                <a:gd name="T78" fmla="*/ 8 w 13"/>
                <a:gd name="T79" fmla="*/ 4 h 12"/>
                <a:gd name="T80" fmla="*/ 6 w 13"/>
                <a:gd name="T81" fmla="*/ 4 h 12"/>
                <a:gd name="T82" fmla="*/ 5 w 13"/>
                <a:gd name="T83" fmla="*/ 3 h 12"/>
                <a:gd name="T84" fmla="*/ 3 w 13"/>
                <a:gd name="T85" fmla="*/ 2 h 12"/>
                <a:gd name="T86" fmla="*/ 1 w 13"/>
                <a:gd name="T87" fmla="*/ 1 h 12"/>
                <a:gd name="T88" fmla="*/ 0 w 13"/>
                <a:gd name="T89" fmla="*/ 1 h 12"/>
                <a:gd name="T90" fmla="*/ 1 w 13"/>
                <a:gd name="T91" fmla="*/ 2 h 12"/>
                <a:gd name="T92" fmla="*/ 2 w 13"/>
                <a:gd name="T9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 h="12">
                  <a:moveTo>
                    <a:pt x="2" y="3"/>
                  </a:moveTo>
                  <a:cubicBezTo>
                    <a:pt x="2" y="4"/>
                    <a:pt x="1" y="4"/>
                    <a:pt x="2" y="4"/>
                  </a:cubicBezTo>
                  <a:cubicBezTo>
                    <a:pt x="2" y="5"/>
                    <a:pt x="2" y="5"/>
                    <a:pt x="2" y="5"/>
                  </a:cubicBezTo>
                  <a:cubicBezTo>
                    <a:pt x="3" y="5"/>
                    <a:pt x="3" y="5"/>
                    <a:pt x="3" y="6"/>
                  </a:cubicBezTo>
                  <a:cubicBezTo>
                    <a:pt x="3" y="6"/>
                    <a:pt x="3" y="6"/>
                    <a:pt x="3" y="7"/>
                  </a:cubicBezTo>
                  <a:cubicBezTo>
                    <a:pt x="3" y="7"/>
                    <a:pt x="2" y="7"/>
                    <a:pt x="2" y="7"/>
                  </a:cubicBezTo>
                  <a:cubicBezTo>
                    <a:pt x="2" y="7"/>
                    <a:pt x="2" y="7"/>
                    <a:pt x="1" y="7"/>
                  </a:cubicBezTo>
                  <a:cubicBezTo>
                    <a:pt x="1" y="7"/>
                    <a:pt x="2" y="8"/>
                    <a:pt x="2" y="8"/>
                  </a:cubicBezTo>
                  <a:cubicBezTo>
                    <a:pt x="1" y="9"/>
                    <a:pt x="1" y="9"/>
                    <a:pt x="1" y="9"/>
                  </a:cubicBezTo>
                  <a:cubicBezTo>
                    <a:pt x="1" y="9"/>
                    <a:pt x="1" y="9"/>
                    <a:pt x="1" y="10"/>
                  </a:cubicBezTo>
                  <a:cubicBezTo>
                    <a:pt x="1" y="10"/>
                    <a:pt x="1" y="10"/>
                    <a:pt x="1" y="11"/>
                  </a:cubicBezTo>
                  <a:cubicBezTo>
                    <a:pt x="1" y="11"/>
                    <a:pt x="2" y="11"/>
                    <a:pt x="2" y="11"/>
                  </a:cubicBezTo>
                  <a:cubicBezTo>
                    <a:pt x="2" y="11"/>
                    <a:pt x="2" y="11"/>
                    <a:pt x="3" y="11"/>
                  </a:cubicBezTo>
                  <a:cubicBezTo>
                    <a:pt x="3" y="12"/>
                    <a:pt x="3" y="12"/>
                    <a:pt x="3" y="12"/>
                  </a:cubicBezTo>
                  <a:cubicBezTo>
                    <a:pt x="4" y="12"/>
                    <a:pt x="4" y="12"/>
                    <a:pt x="4" y="12"/>
                  </a:cubicBezTo>
                  <a:cubicBezTo>
                    <a:pt x="5" y="12"/>
                    <a:pt x="6" y="12"/>
                    <a:pt x="6" y="11"/>
                  </a:cubicBezTo>
                  <a:cubicBezTo>
                    <a:pt x="6" y="11"/>
                    <a:pt x="5" y="11"/>
                    <a:pt x="5" y="11"/>
                  </a:cubicBezTo>
                  <a:cubicBezTo>
                    <a:pt x="5" y="10"/>
                    <a:pt x="5" y="10"/>
                    <a:pt x="4" y="10"/>
                  </a:cubicBezTo>
                  <a:cubicBezTo>
                    <a:pt x="4" y="10"/>
                    <a:pt x="3" y="10"/>
                    <a:pt x="3" y="10"/>
                  </a:cubicBezTo>
                  <a:cubicBezTo>
                    <a:pt x="3" y="9"/>
                    <a:pt x="3" y="9"/>
                    <a:pt x="3" y="9"/>
                  </a:cubicBezTo>
                  <a:cubicBezTo>
                    <a:pt x="3" y="9"/>
                    <a:pt x="4" y="9"/>
                    <a:pt x="4" y="9"/>
                  </a:cubicBezTo>
                  <a:cubicBezTo>
                    <a:pt x="4" y="9"/>
                    <a:pt x="4" y="9"/>
                    <a:pt x="5" y="9"/>
                  </a:cubicBezTo>
                  <a:cubicBezTo>
                    <a:pt x="5" y="9"/>
                    <a:pt x="5" y="9"/>
                    <a:pt x="5" y="9"/>
                  </a:cubicBezTo>
                  <a:cubicBezTo>
                    <a:pt x="6" y="8"/>
                    <a:pt x="6" y="9"/>
                    <a:pt x="6" y="9"/>
                  </a:cubicBezTo>
                  <a:cubicBezTo>
                    <a:pt x="7" y="9"/>
                    <a:pt x="7" y="9"/>
                    <a:pt x="7" y="9"/>
                  </a:cubicBezTo>
                  <a:cubicBezTo>
                    <a:pt x="7" y="10"/>
                    <a:pt x="8" y="10"/>
                    <a:pt x="8" y="10"/>
                  </a:cubicBezTo>
                  <a:cubicBezTo>
                    <a:pt x="8" y="10"/>
                    <a:pt x="8" y="10"/>
                    <a:pt x="9" y="11"/>
                  </a:cubicBezTo>
                  <a:cubicBezTo>
                    <a:pt x="9" y="11"/>
                    <a:pt x="10" y="11"/>
                    <a:pt x="10" y="11"/>
                  </a:cubicBezTo>
                  <a:cubicBezTo>
                    <a:pt x="10" y="10"/>
                    <a:pt x="10" y="10"/>
                    <a:pt x="10" y="9"/>
                  </a:cubicBezTo>
                  <a:cubicBezTo>
                    <a:pt x="10" y="9"/>
                    <a:pt x="10" y="9"/>
                    <a:pt x="10" y="8"/>
                  </a:cubicBezTo>
                  <a:cubicBezTo>
                    <a:pt x="10" y="8"/>
                    <a:pt x="11" y="8"/>
                    <a:pt x="11" y="8"/>
                  </a:cubicBezTo>
                  <a:cubicBezTo>
                    <a:pt x="12" y="8"/>
                    <a:pt x="12" y="8"/>
                    <a:pt x="12" y="8"/>
                  </a:cubicBezTo>
                  <a:cubicBezTo>
                    <a:pt x="13" y="7"/>
                    <a:pt x="13" y="7"/>
                    <a:pt x="13" y="7"/>
                  </a:cubicBezTo>
                  <a:cubicBezTo>
                    <a:pt x="12" y="6"/>
                    <a:pt x="12" y="6"/>
                    <a:pt x="12" y="6"/>
                  </a:cubicBezTo>
                  <a:cubicBezTo>
                    <a:pt x="12" y="5"/>
                    <a:pt x="12" y="5"/>
                    <a:pt x="12" y="5"/>
                  </a:cubicBezTo>
                  <a:cubicBezTo>
                    <a:pt x="12" y="4"/>
                    <a:pt x="12" y="4"/>
                    <a:pt x="12" y="4"/>
                  </a:cubicBezTo>
                  <a:cubicBezTo>
                    <a:pt x="12" y="3"/>
                    <a:pt x="11" y="4"/>
                    <a:pt x="11" y="4"/>
                  </a:cubicBezTo>
                  <a:cubicBezTo>
                    <a:pt x="11" y="4"/>
                    <a:pt x="11" y="4"/>
                    <a:pt x="10" y="4"/>
                  </a:cubicBezTo>
                  <a:cubicBezTo>
                    <a:pt x="10" y="4"/>
                    <a:pt x="10" y="4"/>
                    <a:pt x="9" y="4"/>
                  </a:cubicBezTo>
                  <a:cubicBezTo>
                    <a:pt x="9" y="4"/>
                    <a:pt x="9" y="4"/>
                    <a:pt x="8" y="4"/>
                  </a:cubicBezTo>
                  <a:cubicBezTo>
                    <a:pt x="8" y="4"/>
                    <a:pt x="7" y="4"/>
                    <a:pt x="6" y="4"/>
                  </a:cubicBezTo>
                  <a:cubicBezTo>
                    <a:pt x="6" y="3"/>
                    <a:pt x="5" y="3"/>
                    <a:pt x="5" y="3"/>
                  </a:cubicBezTo>
                  <a:cubicBezTo>
                    <a:pt x="4" y="2"/>
                    <a:pt x="4" y="2"/>
                    <a:pt x="3" y="2"/>
                  </a:cubicBezTo>
                  <a:cubicBezTo>
                    <a:pt x="2" y="1"/>
                    <a:pt x="1" y="0"/>
                    <a:pt x="1" y="1"/>
                  </a:cubicBezTo>
                  <a:cubicBezTo>
                    <a:pt x="0" y="1"/>
                    <a:pt x="0" y="1"/>
                    <a:pt x="0" y="1"/>
                  </a:cubicBezTo>
                  <a:cubicBezTo>
                    <a:pt x="0" y="2"/>
                    <a:pt x="0" y="2"/>
                    <a:pt x="1" y="2"/>
                  </a:cubicBezTo>
                  <a:cubicBezTo>
                    <a:pt x="1" y="3"/>
                    <a:pt x="2" y="3"/>
                    <a:pt x="2"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15" name="Freeform 411"/>
            <p:cNvSpPr>
              <a:spLocks/>
            </p:cNvSpPr>
            <p:nvPr/>
          </p:nvSpPr>
          <p:spPr bwMode="auto">
            <a:xfrm>
              <a:off x="7594601" y="1800226"/>
              <a:ext cx="238125" cy="249238"/>
            </a:xfrm>
            <a:custGeom>
              <a:avLst/>
              <a:gdLst>
                <a:gd name="T0" fmla="*/ 2 w 22"/>
                <a:gd name="T1" fmla="*/ 21 h 23"/>
                <a:gd name="T2" fmla="*/ 4 w 22"/>
                <a:gd name="T3" fmla="*/ 21 h 23"/>
                <a:gd name="T4" fmla="*/ 6 w 22"/>
                <a:gd name="T5" fmla="*/ 21 h 23"/>
                <a:gd name="T6" fmla="*/ 8 w 22"/>
                <a:gd name="T7" fmla="*/ 19 h 23"/>
                <a:gd name="T8" fmla="*/ 10 w 22"/>
                <a:gd name="T9" fmla="*/ 20 h 23"/>
                <a:gd name="T10" fmla="*/ 11 w 22"/>
                <a:gd name="T11" fmla="*/ 20 h 23"/>
                <a:gd name="T12" fmla="*/ 12 w 22"/>
                <a:gd name="T13" fmla="*/ 22 h 23"/>
                <a:gd name="T14" fmla="*/ 14 w 22"/>
                <a:gd name="T15" fmla="*/ 22 h 23"/>
                <a:gd name="T16" fmla="*/ 15 w 22"/>
                <a:gd name="T17" fmla="*/ 21 h 23"/>
                <a:gd name="T18" fmla="*/ 14 w 22"/>
                <a:gd name="T19" fmla="*/ 20 h 23"/>
                <a:gd name="T20" fmla="*/ 14 w 22"/>
                <a:gd name="T21" fmla="*/ 19 h 23"/>
                <a:gd name="T22" fmla="*/ 16 w 22"/>
                <a:gd name="T23" fmla="*/ 20 h 23"/>
                <a:gd name="T24" fmla="*/ 18 w 22"/>
                <a:gd name="T25" fmla="*/ 19 h 23"/>
                <a:gd name="T26" fmla="*/ 20 w 22"/>
                <a:gd name="T27" fmla="*/ 19 h 23"/>
                <a:gd name="T28" fmla="*/ 20 w 22"/>
                <a:gd name="T29" fmla="*/ 18 h 23"/>
                <a:gd name="T30" fmla="*/ 21 w 22"/>
                <a:gd name="T31" fmla="*/ 18 h 23"/>
                <a:gd name="T32" fmla="*/ 22 w 22"/>
                <a:gd name="T33" fmla="*/ 18 h 23"/>
                <a:gd name="T34" fmla="*/ 22 w 22"/>
                <a:gd name="T35" fmla="*/ 16 h 23"/>
                <a:gd name="T36" fmla="*/ 21 w 22"/>
                <a:gd name="T37" fmla="*/ 14 h 23"/>
                <a:gd name="T38" fmla="*/ 20 w 22"/>
                <a:gd name="T39" fmla="*/ 11 h 23"/>
                <a:gd name="T40" fmla="*/ 20 w 22"/>
                <a:gd name="T41" fmla="*/ 10 h 23"/>
                <a:gd name="T42" fmla="*/ 20 w 22"/>
                <a:gd name="T43" fmla="*/ 8 h 23"/>
                <a:gd name="T44" fmla="*/ 19 w 22"/>
                <a:gd name="T45" fmla="*/ 5 h 23"/>
                <a:gd name="T46" fmla="*/ 17 w 22"/>
                <a:gd name="T47" fmla="*/ 3 h 23"/>
                <a:gd name="T48" fmla="*/ 16 w 22"/>
                <a:gd name="T49" fmla="*/ 2 h 23"/>
                <a:gd name="T50" fmla="*/ 15 w 22"/>
                <a:gd name="T51" fmla="*/ 0 h 23"/>
                <a:gd name="T52" fmla="*/ 14 w 22"/>
                <a:gd name="T53" fmla="*/ 1 h 23"/>
                <a:gd name="T54" fmla="*/ 13 w 22"/>
                <a:gd name="T55" fmla="*/ 2 h 23"/>
                <a:gd name="T56" fmla="*/ 13 w 22"/>
                <a:gd name="T57" fmla="*/ 3 h 23"/>
                <a:gd name="T58" fmla="*/ 13 w 22"/>
                <a:gd name="T59" fmla="*/ 4 h 23"/>
                <a:gd name="T60" fmla="*/ 14 w 22"/>
                <a:gd name="T61" fmla="*/ 6 h 23"/>
                <a:gd name="T62" fmla="*/ 15 w 22"/>
                <a:gd name="T63" fmla="*/ 8 h 23"/>
                <a:gd name="T64" fmla="*/ 15 w 22"/>
                <a:gd name="T65" fmla="*/ 10 h 23"/>
                <a:gd name="T66" fmla="*/ 14 w 22"/>
                <a:gd name="T67" fmla="*/ 12 h 23"/>
                <a:gd name="T68" fmla="*/ 12 w 22"/>
                <a:gd name="T69" fmla="*/ 13 h 23"/>
                <a:gd name="T70" fmla="*/ 12 w 22"/>
                <a:gd name="T71" fmla="*/ 12 h 23"/>
                <a:gd name="T72" fmla="*/ 11 w 22"/>
                <a:gd name="T73" fmla="*/ 12 h 23"/>
                <a:gd name="T74" fmla="*/ 10 w 22"/>
                <a:gd name="T75" fmla="*/ 15 h 23"/>
                <a:gd name="T76" fmla="*/ 10 w 22"/>
                <a:gd name="T77" fmla="*/ 17 h 23"/>
                <a:gd name="T78" fmla="*/ 9 w 22"/>
                <a:gd name="T79" fmla="*/ 16 h 23"/>
                <a:gd name="T80" fmla="*/ 5 w 22"/>
                <a:gd name="T81" fmla="*/ 17 h 23"/>
                <a:gd name="T82" fmla="*/ 3 w 22"/>
                <a:gd name="T83" fmla="*/ 18 h 23"/>
                <a:gd name="T84" fmla="*/ 2 w 22"/>
                <a:gd name="T85" fmla="*/ 20 h 23"/>
                <a:gd name="T86" fmla="*/ 1 w 22"/>
                <a:gd name="T87" fmla="*/ 20 h 23"/>
                <a:gd name="T88" fmla="*/ 2 w 22"/>
                <a:gd name="T8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 h="23">
                  <a:moveTo>
                    <a:pt x="2" y="21"/>
                  </a:moveTo>
                  <a:cubicBezTo>
                    <a:pt x="2" y="22"/>
                    <a:pt x="2" y="21"/>
                    <a:pt x="2" y="21"/>
                  </a:cubicBezTo>
                  <a:cubicBezTo>
                    <a:pt x="3" y="21"/>
                    <a:pt x="3" y="22"/>
                    <a:pt x="4" y="22"/>
                  </a:cubicBezTo>
                  <a:cubicBezTo>
                    <a:pt x="4" y="22"/>
                    <a:pt x="4" y="21"/>
                    <a:pt x="4" y="21"/>
                  </a:cubicBezTo>
                  <a:cubicBezTo>
                    <a:pt x="5" y="21"/>
                    <a:pt x="5" y="21"/>
                    <a:pt x="5" y="21"/>
                  </a:cubicBezTo>
                  <a:cubicBezTo>
                    <a:pt x="5" y="20"/>
                    <a:pt x="6" y="21"/>
                    <a:pt x="6" y="21"/>
                  </a:cubicBezTo>
                  <a:cubicBezTo>
                    <a:pt x="6" y="20"/>
                    <a:pt x="7" y="20"/>
                    <a:pt x="7" y="20"/>
                  </a:cubicBezTo>
                  <a:cubicBezTo>
                    <a:pt x="7" y="20"/>
                    <a:pt x="7" y="20"/>
                    <a:pt x="8" y="19"/>
                  </a:cubicBezTo>
                  <a:cubicBezTo>
                    <a:pt x="8" y="19"/>
                    <a:pt x="8" y="19"/>
                    <a:pt x="8" y="19"/>
                  </a:cubicBezTo>
                  <a:cubicBezTo>
                    <a:pt x="9" y="19"/>
                    <a:pt x="9" y="20"/>
                    <a:pt x="10" y="20"/>
                  </a:cubicBezTo>
                  <a:cubicBezTo>
                    <a:pt x="10" y="20"/>
                    <a:pt x="11" y="19"/>
                    <a:pt x="11" y="20"/>
                  </a:cubicBezTo>
                  <a:cubicBezTo>
                    <a:pt x="11" y="20"/>
                    <a:pt x="11" y="20"/>
                    <a:pt x="11" y="20"/>
                  </a:cubicBezTo>
                  <a:cubicBezTo>
                    <a:pt x="11" y="21"/>
                    <a:pt x="11" y="21"/>
                    <a:pt x="11" y="21"/>
                  </a:cubicBezTo>
                  <a:cubicBezTo>
                    <a:pt x="11" y="22"/>
                    <a:pt x="11" y="22"/>
                    <a:pt x="12" y="22"/>
                  </a:cubicBezTo>
                  <a:cubicBezTo>
                    <a:pt x="12" y="22"/>
                    <a:pt x="12" y="22"/>
                    <a:pt x="12" y="22"/>
                  </a:cubicBezTo>
                  <a:cubicBezTo>
                    <a:pt x="13" y="22"/>
                    <a:pt x="13" y="23"/>
                    <a:pt x="14" y="22"/>
                  </a:cubicBezTo>
                  <a:cubicBezTo>
                    <a:pt x="14" y="22"/>
                    <a:pt x="14" y="22"/>
                    <a:pt x="14" y="22"/>
                  </a:cubicBezTo>
                  <a:cubicBezTo>
                    <a:pt x="14" y="22"/>
                    <a:pt x="14" y="21"/>
                    <a:pt x="15" y="21"/>
                  </a:cubicBezTo>
                  <a:cubicBezTo>
                    <a:pt x="15" y="20"/>
                    <a:pt x="15" y="20"/>
                    <a:pt x="15" y="20"/>
                  </a:cubicBezTo>
                  <a:cubicBezTo>
                    <a:pt x="15" y="20"/>
                    <a:pt x="15" y="20"/>
                    <a:pt x="14" y="20"/>
                  </a:cubicBezTo>
                  <a:cubicBezTo>
                    <a:pt x="14" y="20"/>
                    <a:pt x="14" y="20"/>
                    <a:pt x="14" y="19"/>
                  </a:cubicBezTo>
                  <a:cubicBezTo>
                    <a:pt x="14" y="19"/>
                    <a:pt x="14" y="19"/>
                    <a:pt x="14" y="19"/>
                  </a:cubicBezTo>
                  <a:cubicBezTo>
                    <a:pt x="14" y="18"/>
                    <a:pt x="15" y="18"/>
                    <a:pt x="15" y="19"/>
                  </a:cubicBezTo>
                  <a:cubicBezTo>
                    <a:pt x="15" y="19"/>
                    <a:pt x="15" y="19"/>
                    <a:pt x="16" y="20"/>
                  </a:cubicBezTo>
                  <a:cubicBezTo>
                    <a:pt x="16" y="20"/>
                    <a:pt x="16" y="20"/>
                    <a:pt x="17" y="20"/>
                  </a:cubicBezTo>
                  <a:cubicBezTo>
                    <a:pt x="17" y="20"/>
                    <a:pt x="18" y="20"/>
                    <a:pt x="18" y="19"/>
                  </a:cubicBezTo>
                  <a:cubicBezTo>
                    <a:pt x="19" y="19"/>
                    <a:pt x="19" y="20"/>
                    <a:pt x="19" y="19"/>
                  </a:cubicBezTo>
                  <a:cubicBezTo>
                    <a:pt x="20" y="19"/>
                    <a:pt x="20" y="19"/>
                    <a:pt x="20" y="19"/>
                  </a:cubicBezTo>
                  <a:cubicBezTo>
                    <a:pt x="20" y="19"/>
                    <a:pt x="20" y="19"/>
                    <a:pt x="20" y="19"/>
                  </a:cubicBezTo>
                  <a:cubicBezTo>
                    <a:pt x="20" y="18"/>
                    <a:pt x="20" y="18"/>
                    <a:pt x="20" y="18"/>
                  </a:cubicBezTo>
                  <a:cubicBezTo>
                    <a:pt x="20" y="18"/>
                    <a:pt x="20" y="18"/>
                    <a:pt x="20" y="17"/>
                  </a:cubicBezTo>
                  <a:cubicBezTo>
                    <a:pt x="20" y="17"/>
                    <a:pt x="21" y="18"/>
                    <a:pt x="21" y="18"/>
                  </a:cubicBezTo>
                  <a:cubicBezTo>
                    <a:pt x="21" y="18"/>
                    <a:pt x="21" y="18"/>
                    <a:pt x="21" y="18"/>
                  </a:cubicBezTo>
                  <a:cubicBezTo>
                    <a:pt x="21" y="18"/>
                    <a:pt x="22" y="18"/>
                    <a:pt x="22" y="18"/>
                  </a:cubicBezTo>
                  <a:cubicBezTo>
                    <a:pt x="22" y="18"/>
                    <a:pt x="22" y="17"/>
                    <a:pt x="22" y="17"/>
                  </a:cubicBezTo>
                  <a:cubicBezTo>
                    <a:pt x="22" y="16"/>
                    <a:pt x="22" y="16"/>
                    <a:pt x="22" y="16"/>
                  </a:cubicBezTo>
                  <a:cubicBezTo>
                    <a:pt x="22" y="16"/>
                    <a:pt x="22" y="16"/>
                    <a:pt x="22" y="15"/>
                  </a:cubicBezTo>
                  <a:cubicBezTo>
                    <a:pt x="21" y="15"/>
                    <a:pt x="21" y="15"/>
                    <a:pt x="21" y="14"/>
                  </a:cubicBezTo>
                  <a:cubicBezTo>
                    <a:pt x="21" y="13"/>
                    <a:pt x="21" y="13"/>
                    <a:pt x="21" y="12"/>
                  </a:cubicBezTo>
                  <a:cubicBezTo>
                    <a:pt x="21" y="12"/>
                    <a:pt x="21" y="12"/>
                    <a:pt x="20" y="11"/>
                  </a:cubicBezTo>
                  <a:cubicBezTo>
                    <a:pt x="20" y="11"/>
                    <a:pt x="20" y="11"/>
                    <a:pt x="20" y="11"/>
                  </a:cubicBezTo>
                  <a:cubicBezTo>
                    <a:pt x="20" y="11"/>
                    <a:pt x="20" y="10"/>
                    <a:pt x="20" y="10"/>
                  </a:cubicBezTo>
                  <a:cubicBezTo>
                    <a:pt x="20" y="9"/>
                    <a:pt x="21" y="9"/>
                    <a:pt x="21" y="9"/>
                  </a:cubicBezTo>
                  <a:cubicBezTo>
                    <a:pt x="21" y="9"/>
                    <a:pt x="21" y="9"/>
                    <a:pt x="20" y="8"/>
                  </a:cubicBezTo>
                  <a:cubicBezTo>
                    <a:pt x="20" y="8"/>
                    <a:pt x="20" y="7"/>
                    <a:pt x="20" y="7"/>
                  </a:cubicBezTo>
                  <a:cubicBezTo>
                    <a:pt x="20" y="6"/>
                    <a:pt x="19" y="6"/>
                    <a:pt x="19" y="5"/>
                  </a:cubicBezTo>
                  <a:cubicBezTo>
                    <a:pt x="19" y="4"/>
                    <a:pt x="19" y="4"/>
                    <a:pt x="18" y="3"/>
                  </a:cubicBezTo>
                  <a:cubicBezTo>
                    <a:pt x="18" y="3"/>
                    <a:pt x="17" y="3"/>
                    <a:pt x="17" y="3"/>
                  </a:cubicBezTo>
                  <a:cubicBezTo>
                    <a:pt x="17" y="3"/>
                    <a:pt x="17" y="2"/>
                    <a:pt x="16" y="2"/>
                  </a:cubicBezTo>
                  <a:cubicBezTo>
                    <a:pt x="16" y="2"/>
                    <a:pt x="16" y="2"/>
                    <a:pt x="16" y="2"/>
                  </a:cubicBezTo>
                  <a:cubicBezTo>
                    <a:pt x="15" y="2"/>
                    <a:pt x="15" y="2"/>
                    <a:pt x="15" y="2"/>
                  </a:cubicBezTo>
                  <a:cubicBezTo>
                    <a:pt x="15" y="1"/>
                    <a:pt x="16" y="1"/>
                    <a:pt x="15" y="0"/>
                  </a:cubicBezTo>
                  <a:cubicBezTo>
                    <a:pt x="15" y="0"/>
                    <a:pt x="15" y="0"/>
                    <a:pt x="14" y="0"/>
                  </a:cubicBezTo>
                  <a:cubicBezTo>
                    <a:pt x="14" y="0"/>
                    <a:pt x="14" y="0"/>
                    <a:pt x="14" y="1"/>
                  </a:cubicBezTo>
                  <a:cubicBezTo>
                    <a:pt x="13" y="1"/>
                    <a:pt x="13" y="0"/>
                    <a:pt x="13" y="1"/>
                  </a:cubicBezTo>
                  <a:cubicBezTo>
                    <a:pt x="13" y="1"/>
                    <a:pt x="13" y="1"/>
                    <a:pt x="13" y="2"/>
                  </a:cubicBezTo>
                  <a:cubicBezTo>
                    <a:pt x="13" y="2"/>
                    <a:pt x="12" y="2"/>
                    <a:pt x="12" y="2"/>
                  </a:cubicBezTo>
                  <a:cubicBezTo>
                    <a:pt x="12" y="2"/>
                    <a:pt x="13" y="2"/>
                    <a:pt x="13" y="3"/>
                  </a:cubicBezTo>
                  <a:cubicBezTo>
                    <a:pt x="13" y="3"/>
                    <a:pt x="13" y="3"/>
                    <a:pt x="13" y="3"/>
                  </a:cubicBezTo>
                  <a:cubicBezTo>
                    <a:pt x="13" y="4"/>
                    <a:pt x="13" y="4"/>
                    <a:pt x="13" y="4"/>
                  </a:cubicBezTo>
                  <a:cubicBezTo>
                    <a:pt x="13" y="5"/>
                    <a:pt x="13" y="5"/>
                    <a:pt x="13" y="5"/>
                  </a:cubicBezTo>
                  <a:cubicBezTo>
                    <a:pt x="14" y="5"/>
                    <a:pt x="14" y="5"/>
                    <a:pt x="14" y="6"/>
                  </a:cubicBezTo>
                  <a:cubicBezTo>
                    <a:pt x="15" y="6"/>
                    <a:pt x="14" y="6"/>
                    <a:pt x="14" y="7"/>
                  </a:cubicBezTo>
                  <a:cubicBezTo>
                    <a:pt x="14" y="7"/>
                    <a:pt x="15" y="8"/>
                    <a:pt x="15" y="8"/>
                  </a:cubicBezTo>
                  <a:cubicBezTo>
                    <a:pt x="15" y="9"/>
                    <a:pt x="15" y="9"/>
                    <a:pt x="15" y="10"/>
                  </a:cubicBezTo>
                  <a:cubicBezTo>
                    <a:pt x="15" y="10"/>
                    <a:pt x="15" y="10"/>
                    <a:pt x="15" y="10"/>
                  </a:cubicBezTo>
                  <a:cubicBezTo>
                    <a:pt x="15" y="11"/>
                    <a:pt x="14" y="11"/>
                    <a:pt x="14" y="11"/>
                  </a:cubicBezTo>
                  <a:cubicBezTo>
                    <a:pt x="14" y="11"/>
                    <a:pt x="14" y="12"/>
                    <a:pt x="14" y="12"/>
                  </a:cubicBezTo>
                  <a:cubicBezTo>
                    <a:pt x="14" y="12"/>
                    <a:pt x="14" y="12"/>
                    <a:pt x="13" y="13"/>
                  </a:cubicBezTo>
                  <a:cubicBezTo>
                    <a:pt x="13" y="13"/>
                    <a:pt x="13" y="13"/>
                    <a:pt x="12" y="13"/>
                  </a:cubicBezTo>
                  <a:cubicBezTo>
                    <a:pt x="12" y="13"/>
                    <a:pt x="12" y="13"/>
                    <a:pt x="12" y="13"/>
                  </a:cubicBezTo>
                  <a:cubicBezTo>
                    <a:pt x="12" y="12"/>
                    <a:pt x="12" y="12"/>
                    <a:pt x="12" y="12"/>
                  </a:cubicBezTo>
                  <a:cubicBezTo>
                    <a:pt x="12" y="11"/>
                    <a:pt x="12" y="11"/>
                    <a:pt x="11" y="12"/>
                  </a:cubicBezTo>
                  <a:cubicBezTo>
                    <a:pt x="11" y="12"/>
                    <a:pt x="11" y="12"/>
                    <a:pt x="11" y="12"/>
                  </a:cubicBezTo>
                  <a:cubicBezTo>
                    <a:pt x="11" y="13"/>
                    <a:pt x="11" y="13"/>
                    <a:pt x="11" y="13"/>
                  </a:cubicBezTo>
                  <a:cubicBezTo>
                    <a:pt x="11" y="14"/>
                    <a:pt x="11" y="14"/>
                    <a:pt x="10" y="15"/>
                  </a:cubicBezTo>
                  <a:cubicBezTo>
                    <a:pt x="10" y="15"/>
                    <a:pt x="10" y="15"/>
                    <a:pt x="10" y="16"/>
                  </a:cubicBezTo>
                  <a:cubicBezTo>
                    <a:pt x="10" y="16"/>
                    <a:pt x="10" y="17"/>
                    <a:pt x="10" y="17"/>
                  </a:cubicBezTo>
                  <a:cubicBezTo>
                    <a:pt x="10" y="17"/>
                    <a:pt x="10" y="17"/>
                    <a:pt x="9" y="17"/>
                  </a:cubicBezTo>
                  <a:cubicBezTo>
                    <a:pt x="9" y="17"/>
                    <a:pt x="9" y="16"/>
                    <a:pt x="9" y="16"/>
                  </a:cubicBezTo>
                  <a:cubicBezTo>
                    <a:pt x="8" y="16"/>
                    <a:pt x="7" y="16"/>
                    <a:pt x="6" y="16"/>
                  </a:cubicBezTo>
                  <a:cubicBezTo>
                    <a:pt x="6" y="17"/>
                    <a:pt x="6" y="17"/>
                    <a:pt x="5" y="17"/>
                  </a:cubicBezTo>
                  <a:cubicBezTo>
                    <a:pt x="5" y="17"/>
                    <a:pt x="5" y="17"/>
                    <a:pt x="4" y="17"/>
                  </a:cubicBezTo>
                  <a:cubicBezTo>
                    <a:pt x="4" y="17"/>
                    <a:pt x="3" y="18"/>
                    <a:pt x="3" y="18"/>
                  </a:cubicBezTo>
                  <a:cubicBezTo>
                    <a:pt x="3" y="18"/>
                    <a:pt x="3" y="18"/>
                    <a:pt x="2" y="19"/>
                  </a:cubicBezTo>
                  <a:cubicBezTo>
                    <a:pt x="2" y="19"/>
                    <a:pt x="2" y="19"/>
                    <a:pt x="2" y="20"/>
                  </a:cubicBezTo>
                  <a:cubicBezTo>
                    <a:pt x="1" y="20"/>
                    <a:pt x="1" y="20"/>
                    <a:pt x="1" y="20"/>
                  </a:cubicBezTo>
                  <a:cubicBezTo>
                    <a:pt x="1" y="20"/>
                    <a:pt x="1" y="20"/>
                    <a:pt x="1" y="20"/>
                  </a:cubicBezTo>
                  <a:cubicBezTo>
                    <a:pt x="0" y="20"/>
                    <a:pt x="0" y="21"/>
                    <a:pt x="1" y="21"/>
                  </a:cubicBezTo>
                  <a:cubicBezTo>
                    <a:pt x="1" y="21"/>
                    <a:pt x="1" y="21"/>
                    <a:pt x="2" y="2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16" name="Freeform 412"/>
            <p:cNvSpPr>
              <a:spLocks/>
            </p:cNvSpPr>
            <p:nvPr/>
          </p:nvSpPr>
          <p:spPr bwMode="auto">
            <a:xfrm>
              <a:off x="5975351" y="1724026"/>
              <a:ext cx="227013" cy="141288"/>
            </a:xfrm>
            <a:custGeom>
              <a:avLst/>
              <a:gdLst>
                <a:gd name="T0" fmla="*/ 1 w 21"/>
                <a:gd name="T1" fmla="*/ 12 h 13"/>
                <a:gd name="T2" fmla="*/ 2 w 21"/>
                <a:gd name="T3" fmla="*/ 12 h 13"/>
                <a:gd name="T4" fmla="*/ 3 w 21"/>
                <a:gd name="T5" fmla="*/ 12 h 13"/>
                <a:gd name="T6" fmla="*/ 5 w 21"/>
                <a:gd name="T7" fmla="*/ 12 h 13"/>
                <a:gd name="T8" fmla="*/ 6 w 21"/>
                <a:gd name="T9" fmla="*/ 12 h 13"/>
                <a:gd name="T10" fmla="*/ 8 w 21"/>
                <a:gd name="T11" fmla="*/ 12 h 13"/>
                <a:gd name="T12" fmla="*/ 9 w 21"/>
                <a:gd name="T13" fmla="*/ 12 h 13"/>
                <a:gd name="T14" fmla="*/ 10 w 21"/>
                <a:gd name="T15" fmla="*/ 12 h 13"/>
                <a:gd name="T16" fmla="*/ 10 w 21"/>
                <a:gd name="T17" fmla="*/ 11 h 13"/>
                <a:gd name="T18" fmla="*/ 11 w 21"/>
                <a:gd name="T19" fmla="*/ 10 h 13"/>
                <a:gd name="T20" fmla="*/ 12 w 21"/>
                <a:gd name="T21" fmla="*/ 9 h 13"/>
                <a:gd name="T22" fmla="*/ 14 w 21"/>
                <a:gd name="T23" fmla="*/ 8 h 13"/>
                <a:gd name="T24" fmla="*/ 15 w 21"/>
                <a:gd name="T25" fmla="*/ 8 h 13"/>
                <a:gd name="T26" fmla="*/ 16 w 21"/>
                <a:gd name="T27" fmla="*/ 8 h 13"/>
                <a:gd name="T28" fmla="*/ 18 w 21"/>
                <a:gd name="T29" fmla="*/ 8 h 13"/>
                <a:gd name="T30" fmla="*/ 18 w 21"/>
                <a:gd name="T31" fmla="*/ 7 h 13"/>
                <a:gd name="T32" fmla="*/ 19 w 21"/>
                <a:gd name="T33" fmla="*/ 6 h 13"/>
                <a:gd name="T34" fmla="*/ 21 w 21"/>
                <a:gd name="T35" fmla="*/ 6 h 13"/>
                <a:gd name="T36" fmla="*/ 21 w 21"/>
                <a:gd name="T37" fmla="*/ 5 h 13"/>
                <a:gd name="T38" fmla="*/ 21 w 21"/>
                <a:gd name="T39" fmla="*/ 3 h 13"/>
                <a:gd name="T40" fmla="*/ 21 w 21"/>
                <a:gd name="T41" fmla="*/ 3 h 13"/>
                <a:gd name="T42" fmla="*/ 20 w 21"/>
                <a:gd name="T43" fmla="*/ 3 h 13"/>
                <a:gd name="T44" fmla="*/ 19 w 21"/>
                <a:gd name="T45" fmla="*/ 3 h 13"/>
                <a:gd name="T46" fmla="*/ 17 w 21"/>
                <a:gd name="T47" fmla="*/ 3 h 13"/>
                <a:gd name="T48" fmla="*/ 16 w 21"/>
                <a:gd name="T49" fmla="*/ 2 h 13"/>
                <a:gd name="T50" fmla="*/ 14 w 21"/>
                <a:gd name="T51" fmla="*/ 2 h 13"/>
                <a:gd name="T52" fmla="*/ 13 w 21"/>
                <a:gd name="T53" fmla="*/ 2 h 13"/>
                <a:gd name="T54" fmla="*/ 12 w 21"/>
                <a:gd name="T55" fmla="*/ 2 h 13"/>
                <a:gd name="T56" fmla="*/ 10 w 21"/>
                <a:gd name="T57" fmla="*/ 1 h 13"/>
                <a:gd name="T58" fmla="*/ 8 w 21"/>
                <a:gd name="T59" fmla="*/ 1 h 13"/>
                <a:gd name="T60" fmla="*/ 7 w 21"/>
                <a:gd name="T61" fmla="*/ 1 h 13"/>
                <a:gd name="T62" fmla="*/ 6 w 21"/>
                <a:gd name="T63" fmla="*/ 2 h 13"/>
                <a:gd name="T64" fmla="*/ 5 w 21"/>
                <a:gd name="T65" fmla="*/ 2 h 13"/>
                <a:gd name="T66" fmla="*/ 4 w 21"/>
                <a:gd name="T67" fmla="*/ 2 h 13"/>
                <a:gd name="T68" fmla="*/ 3 w 21"/>
                <a:gd name="T69" fmla="*/ 3 h 13"/>
                <a:gd name="T70" fmla="*/ 2 w 21"/>
                <a:gd name="T71" fmla="*/ 4 h 13"/>
                <a:gd name="T72" fmla="*/ 1 w 21"/>
                <a:gd name="T73" fmla="*/ 5 h 13"/>
                <a:gd name="T74" fmla="*/ 1 w 21"/>
                <a:gd name="T75" fmla="*/ 5 h 13"/>
                <a:gd name="T76" fmla="*/ 1 w 21"/>
                <a:gd name="T77" fmla="*/ 6 h 13"/>
                <a:gd name="T78" fmla="*/ 1 w 21"/>
                <a:gd name="T79" fmla="*/ 6 h 13"/>
                <a:gd name="T80" fmla="*/ 3 w 21"/>
                <a:gd name="T81" fmla="*/ 6 h 13"/>
                <a:gd name="T82" fmla="*/ 4 w 21"/>
                <a:gd name="T83" fmla="*/ 6 h 13"/>
                <a:gd name="T84" fmla="*/ 4 w 21"/>
                <a:gd name="T85" fmla="*/ 8 h 13"/>
                <a:gd name="T86" fmla="*/ 5 w 21"/>
                <a:gd name="T87" fmla="*/ 8 h 13"/>
                <a:gd name="T88" fmla="*/ 6 w 21"/>
                <a:gd name="T89" fmla="*/ 7 h 13"/>
                <a:gd name="T90" fmla="*/ 5 w 21"/>
                <a:gd name="T91" fmla="*/ 9 h 13"/>
                <a:gd name="T92" fmla="*/ 4 w 21"/>
                <a:gd name="T93" fmla="*/ 9 h 13"/>
                <a:gd name="T94" fmla="*/ 3 w 21"/>
                <a:gd name="T95" fmla="*/ 9 h 13"/>
                <a:gd name="T96" fmla="*/ 1 w 21"/>
                <a:gd name="T97" fmla="*/ 10 h 13"/>
                <a:gd name="T98" fmla="*/ 1 w 21"/>
                <a:gd name="T99" fmla="*/ 9 h 13"/>
                <a:gd name="T100" fmla="*/ 1 w 21"/>
                <a:gd name="T101" fmla="*/ 10 h 13"/>
                <a:gd name="T102" fmla="*/ 0 w 21"/>
                <a:gd name="T103" fmla="*/ 10 h 13"/>
                <a:gd name="T104" fmla="*/ 0 w 21"/>
                <a:gd name="T105" fmla="*/ 11 h 13"/>
                <a:gd name="T106" fmla="*/ 0 w 21"/>
                <a:gd name="T107" fmla="*/ 11 h 13"/>
                <a:gd name="T108" fmla="*/ 1 w 21"/>
                <a:gd name="T10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13">
                  <a:moveTo>
                    <a:pt x="1" y="12"/>
                  </a:moveTo>
                  <a:cubicBezTo>
                    <a:pt x="1" y="12"/>
                    <a:pt x="1" y="12"/>
                    <a:pt x="2" y="12"/>
                  </a:cubicBezTo>
                  <a:cubicBezTo>
                    <a:pt x="2" y="12"/>
                    <a:pt x="3" y="12"/>
                    <a:pt x="3" y="12"/>
                  </a:cubicBezTo>
                  <a:cubicBezTo>
                    <a:pt x="4" y="13"/>
                    <a:pt x="4" y="12"/>
                    <a:pt x="5" y="12"/>
                  </a:cubicBezTo>
                  <a:cubicBezTo>
                    <a:pt x="5" y="12"/>
                    <a:pt x="6" y="12"/>
                    <a:pt x="6" y="12"/>
                  </a:cubicBezTo>
                  <a:cubicBezTo>
                    <a:pt x="7" y="12"/>
                    <a:pt x="7" y="12"/>
                    <a:pt x="8" y="12"/>
                  </a:cubicBezTo>
                  <a:cubicBezTo>
                    <a:pt x="9" y="12"/>
                    <a:pt x="9" y="13"/>
                    <a:pt x="9" y="12"/>
                  </a:cubicBezTo>
                  <a:cubicBezTo>
                    <a:pt x="10" y="12"/>
                    <a:pt x="9" y="12"/>
                    <a:pt x="10" y="12"/>
                  </a:cubicBezTo>
                  <a:cubicBezTo>
                    <a:pt x="10" y="11"/>
                    <a:pt x="10" y="11"/>
                    <a:pt x="10" y="11"/>
                  </a:cubicBezTo>
                  <a:cubicBezTo>
                    <a:pt x="11" y="10"/>
                    <a:pt x="11" y="10"/>
                    <a:pt x="11" y="10"/>
                  </a:cubicBezTo>
                  <a:cubicBezTo>
                    <a:pt x="12" y="10"/>
                    <a:pt x="12" y="10"/>
                    <a:pt x="12" y="9"/>
                  </a:cubicBezTo>
                  <a:cubicBezTo>
                    <a:pt x="13" y="9"/>
                    <a:pt x="13" y="8"/>
                    <a:pt x="14" y="8"/>
                  </a:cubicBezTo>
                  <a:cubicBezTo>
                    <a:pt x="14" y="8"/>
                    <a:pt x="14" y="8"/>
                    <a:pt x="15" y="8"/>
                  </a:cubicBezTo>
                  <a:cubicBezTo>
                    <a:pt x="15" y="8"/>
                    <a:pt x="15" y="8"/>
                    <a:pt x="16" y="8"/>
                  </a:cubicBezTo>
                  <a:cubicBezTo>
                    <a:pt x="17" y="8"/>
                    <a:pt x="17" y="8"/>
                    <a:pt x="18" y="8"/>
                  </a:cubicBezTo>
                  <a:cubicBezTo>
                    <a:pt x="18" y="7"/>
                    <a:pt x="18" y="8"/>
                    <a:pt x="18" y="7"/>
                  </a:cubicBezTo>
                  <a:cubicBezTo>
                    <a:pt x="19" y="7"/>
                    <a:pt x="19" y="6"/>
                    <a:pt x="19" y="6"/>
                  </a:cubicBezTo>
                  <a:cubicBezTo>
                    <a:pt x="20" y="6"/>
                    <a:pt x="20" y="6"/>
                    <a:pt x="21" y="6"/>
                  </a:cubicBezTo>
                  <a:cubicBezTo>
                    <a:pt x="21" y="6"/>
                    <a:pt x="21" y="5"/>
                    <a:pt x="21" y="5"/>
                  </a:cubicBezTo>
                  <a:cubicBezTo>
                    <a:pt x="21" y="4"/>
                    <a:pt x="21" y="4"/>
                    <a:pt x="21" y="3"/>
                  </a:cubicBezTo>
                  <a:cubicBezTo>
                    <a:pt x="21" y="3"/>
                    <a:pt x="21" y="3"/>
                    <a:pt x="21" y="3"/>
                  </a:cubicBezTo>
                  <a:cubicBezTo>
                    <a:pt x="21" y="3"/>
                    <a:pt x="21" y="3"/>
                    <a:pt x="20" y="3"/>
                  </a:cubicBezTo>
                  <a:cubicBezTo>
                    <a:pt x="20" y="3"/>
                    <a:pt x="19" y="3"/>
                    <a:pt x="19" y="3"/>
                  </a:cubicBezTo>
                  <a:cubicBezTo>
                    <a:pt x="18" y="3"/>
                    <a:pt x="18" y="3"/>
                    <a:pt x="17" y="3"/>
                  </a:cubicBezTo>
                  <a:cubicBezTo>
                    <a:pt x="16" y="3"/>
                    <a:pt x="16" y="2"/>
                    <a:pt x="16" y="2"/>
                  </a:cubicBezTo>
                  <a:cubicBezTo>
                    <a:pt x="15" y="2"/>
                    <a:pt x="15" y="2"/>
                    <a:pt x="14" y="2"/>
                  </a:cubicBezTo>
                  <a:cubicBezTo>
                    <a:pt x="14" y="2"/>
                    <a:pt x="14" y="2"/>
                    <a:pt x="13" y="2"/>
                  </a:cubicBezTo>
                  <a:cubicBezTo>
                    <a:pt x="13" y="2"/>
                    <a:pt x="13" y="2"/>
                    <a:pt x="12" y="2"/>
                  </a:cubicBezTo>
                  <a:cubicBezTo>
                    <a:pt x="11" y="2"/>
                    <a:pt x="11" y="1"/>
                    <a:pt x="10" y="1"/>
                  </a:cubicBezTo>
                  <a:cubicBezTo>
                    <a:pt x="9" y="1"/>
                    <a:pt x="9" y="0"/>
                    <a:pt x="8" y="1"/>
                  </a:cubicBezTo>
                  <a:cubicBezTo>
                    <a:pt x="8" y="1"/>
                    <a:pt x="8" y="1"/>
                    <a:pt x="7" y="1"/>
                  </a:cubicBezTo>
                  <a:cubicBezTo>
                    <a:pt x="7" y="1"/>
                    <a:pt x="7" y="2"/>
                    <a:pt x="6" y="2"/>
                  </a:cubicBezTo>
                  <a:cubicBezTo>
                    <a:pt x="6" y="2"/>
                    <a:pt x="5" y="2"/>
                    <a:pt x="5" y="2"/>
                  </a:cubicBezTo>
                  <a:cubicBezTo>
                    <a:pt x="5" y="2"/>
                    <a:pt x="4" y="2"/>
                    <a:pt x="4" y="2"/>
                  </a:cubicBezTo>
                  <a:cubicBezTo>
                    <a:pt x="3" y="2"/>
                    <a:pt x="3" y="2"/>
                    <a:pt x="3" y="3"/>
                  </a:cubicBezTo>
                  <a:cubicBezTo>
                    <a:pt x="2" y="3"/>
                    <a:pt x="2" y="4"/>
                    <a:pt x="2" y="4"/>
                  </a:cubicBezTo>
                  <a:cubicBezTo>
                    <a:pt x="1" y="4"/>
                    <a:pt x="1" y="4"/>
                    <a:pt x="1" y="5"/>
                  </a:cubicBezTo>
                  <a:cubicBezTo>
                    <a:pt x="1" y="5"/>
                    <a:pt x="1" y="5"/>
                    <a:pt x="1" y="5"/>
                  </a:cubicBezTo>
                  <a:cubicBezTo>
                    <a:pt x="1" y="5"/>
                    <a:pt x="0" y="6"/>
                    <a:pt x="1" y="6"/>
                  </a:cubicBezTo>
                  <a:cubicBezTo>
                    <a:pt x="1" y="6"/>
                    <a:pt x="1" y="6"/>
                    <a:pt x="1" y="6"/>
                  </a:cubicBezTo>
                  <a:cubicBezTo>
                    <a:pt x="2" y="6"/>
                    <a:pt x="2" y="6"/>
                    <a:pt x="3" y="6"/>
                  </a:cubicBezTo>
                  <a:cubicBezTo>
                    <a:pt x="3" y="6"/>
                    <a:pt x="4" y="6"/>
                    <a:pt x="4" y="6"/>
                  </a:cubicBezTo>
                  <a:cubicBezTo>
                    <a:pt x="4" y="7"/>
                    <a:pt x="3" y="7"/>
                    <a:pt x="4" y="8"/>
                  </a:cubicBezTo>
                  <a:cubicBezTo>
                    <a:pt x="4" y="8"/>
                    <a:pt x="4" y="8"/>
                    <a:pt x="5" y="8"/>
                  </a:cubicBezTo>
                  <a:cubicBezTo>
                    <a:pt x="5" y="8"/>
                    <a:pt x="5" y="7"/>
                    <a:pt x="6" y="7"/>
                  </a:cubicBezTo>
                  <a:cubicBezTo>
                    <a:pt x="6" y="8"/>
                    <a:pt x="6" y="8"/>
                    <a:pt x="5" y="9"/>
                  </a:cubicBezTo>
                  <a:cubicBezTo>
                    <a:pt x="5" y="9"/>
                    <a:pt x="4" y="9"/>
                    <a:pt x="4" y="9"/>
                  </a:cubicBezTo>
                  <a:cubicBezTo>
                    <a:pt x="3" y="9"/>
                    <a:pt x="3" y="9"/>
                    <a:pt x="3" y="9"/>
                  </a:cubicBezTo>
                  <a:cubicBezTo>
                    <a:pt x="2" y="10"/>
                    <a:pt x="2" y="10"/>
                    <a:pt x="1" y="10"/>
                  </a:cubicBezTo>
                  <a:cubicBezTo>
                    <a:pt x="1" y="10"/>
                    <a:pt x="1" y="10"/>
                    <a:pt x="1" y="9"/>
                  </a:cubicBezTo>
                  <a:cubicBezTo>
                    <a:pt x="1" y="10"/>
                    <a:pt x="1" y="10"/>
                    <a:pt x="1" y="10"/>
                  </a:cubicBezTo>
                  <a:cubicBezTo>
                    <a:pt x="0" y="10"/>
                    <a:pt x="0" y="10"/>
                    <a:pt x="0" y="10"/>
                  </a:cubicBezTo>
                  <a:cubicBezTo>
                    <a:pt x="0" y="11"/>
                    <a:pt x="0" y="11"/>
                    <a:pt x="0" y="11"/>
                  </a:cubicBezTo>
                  <a:cubicBezTo>
                    <a:pt x="0" y="11"/>
                    <a:pt x="0" y="11"/>
                    <a:pt x="0" y="11"/>
                  </a:cubicBezTo>
                  <a:cubicBezTo>
                    <a:pt x="0" y="11"/>
                    <a:pt x="0" y="11"/>
                    <a:pt x="1" y="1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17" name="Freeform 413"/>
            <p:cNvSpPr>
              <a:spLocks/>
            </p:cNvSpPr>
            <p:nvPr/>
          </p:nvSpPr>
          <p:spPr bwMode="auto">
            <a:xfrm>
              <a:off x="7648576" y="2016126"/>
              <a:ext cx="53975" cy="53975"/>
            </a:xfrm>
            <a:custGeom>
              <a:avLst/>
              <a:gdLst>
                <a:gd name="T0" fmla="*/ 4 w 5"/>
                <a:gd name="T1" fmla="*/ 3 h 5"/>
                <a:gd name="T2" fmla="*/ 4 w 5"/>
                <a:gd name="T3" fmla="*/ 4 h 5"/>
                <a:gd name="T4" fmla="*/ 5 w 5"/>
                <a:gd name="T5" fmla="*/ 3 h 5"/>
                <a:gd name="T6" fmla="*/ 5 w 5"/>
                <a:gd name="T7" fmla="*/ 2 h 5"/>
                <a:gd name="T8" fmla="*/ 5 w 5"/>
                <a:gd name="T9" fmla="*/ 1 h 5"/>
                <a:gd name="T10" fmla="*/ 4 w 5"/>
                <a:gd name="T11" fmla="*/ 1 h 5"/>
                <a:gd name="T12" fmla="*/ 3 w 5"/>
                <a:gd name="T13" fmla="*/ 1 h 5"/>
                <a:gd name="T14" fmla="*/ 2 w 5"/>
                <a:gd name="T15" fmla="*/ 1 h 5"/>
                <a:gd name="T16" fmla="*/ 2 w 5"/>
                <a:gd name="T17" fmla="*/ 1 h 5"/>
                <a:gd name="T18" fmla="*/ 1 w 5"/>
                <a:gd name="T19" fmla="*/ 1 h 5"/>
                <a:gd name="T20" fmla="*/ 1 w 5"/>
                <a:gd name="T21" fmla="*/ 2 h 5"/>
                <a:gd name="T22" fmla="*/ 0 w 5"/>
                <a:gd name="T23" fmla="*/ 3 h 5"/>
                <a:gd name="T24" fmla="*/ 0 w 5"/>
                <a:gd name="T25" fmla="*/ 4 h 5"/>
                <a:gd name="T26" fmla="*/ 0 w 5"/>
                <a:gd name="T27" fmla="*/ 5 h 5"/>
                <a:gd name="T28" fmla="*/ 1 w 5"/>
                <a:gd name="T29" fmla="*/ 5 h 5"/>
                <a:gd name="T30" fmla="*/ 2 w 5"/>
                <a:gd name="T31" fmla="*/ 5 h 5"/>
                <a:gd name="T32" fmla="*/ 2 w 5"/>
                <a:gd name="T33" fmla="*/ 4 h 5"/>
                <a:gd name="T34" fmla="*/ 2 w 5"/>
                <a:gd name="T35" fmla="*/ 3 h 5"/>
                <a:gd name="T36" fmla="*/ 4 w 5"/>
                <a:gd name="T3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5">
                  <a:moveTo>
                    <a:pt x="4" y="3"/>
                  </a:moveTo>
                  <a:cubicBezTo>
                    <a:pt x="4" y="3"/>
                    <a:pt x="4" y="4"/>
                    <a:pt x="4" y="4"/>
                  </a:cubicBezTo>
                  <a:cubicBezTo>
                    <a:pt x="5" y="4"/>
                    <a:pt x="5" y="3"/>
                    <a:pt x="5" y="3"/>
                  </a:cubicBezTo>
                  <a:cubicBezTo>
                    <a:pt x="5" y="2"/>
                    <a:pt x="5" y="2"/>
                    <a:pt x="5" y="2"/>
                  </a:cubicBezTo>
                  <a:cubicBezTo>
                    <a:pt x="5" y="1"/>
                    <a:pt x="5" y="1"/>
                    <a:pt x="5" y="1"/>
                  </a:cubicBezTo>
                  <a:cubicBezTo>
                    <a:pt x="4" y="1"/>
                    <a:pt x="4" y="1"/>
                    <a:pt x="4" y="1"/>
                  </a:cubicBezTo>
                  <a:cubicBezTo>
                    <a:pt x="3" y="1"/>
                    <a:pt x="3" y="0"/>
                    <a:pt x="3" y="1"/>
                  </a:cubicBezTo>
                  <a:cubicBezTo>
                    <a:pt x="2" y="1"/>
                    <a:pt x="3" y="1"/>
                    <a:pt x="2" y="1"/>
                  </a:cubicBezTo>
                  <a:cubicBezTo>
                    <a:pt x="2" y="1"/>
                    <a:pt x="2" y="1"/>
                    <a:pt x="2" y="1"/>
                  </a:cubicBezTo>
                  <a:cubicBezTo>
                    <a:pt x="1" y="1"/>
                    <a:pt x="1" y="1"/>
                    <a:pt x="1" y="1"/>
                  </a:cubicBezTo>
                  <a:cubicBezTo>
                    <a:pt x="0" y="2"/>
                    <a:pt x="1" y="2"/>
                    <a:pt x="1" y="2"/>
                  </a:cubicBezTo>
                  <a:cubicBezTo>
                    <a:pt x="0" y="3"/>
                    <a:pt x="0" y="3"/>
                    <a:pt x="0" y="3"/>
                  </a:cubicBezTo>
                  <a:cubicBezTo>
                    <a:pt x="0" y="3"/>
                    <a:pt x="0" y="4"/>
                    <a:pt x="0" y="4"/>
                  </a:cubicBezTo>
                  <a:cubicBezTo>
                    <a:pt x="0" y="4"/>
                    <a:pt x="0" y="4"/>
                    <a:pt x="0" y="5"/>
                  </a:cubicBezTo>
                  <a:cubicBezTo>
                    <a:pt x="0" y="5"/>
                    <a:pt x="1" y="5"/>
                    <a:pt x="1" y="5"/>
                  </a:cubicBezTo>
                  <a:cubicBezTo>
                    <a:pt x="1" y="5"/>
                    <a:pt x="2" y="5"/>
                    <a:pt x="2" y="5"/>
                  </a:cubicBezTo>
                  <a:cubicBezTo>
                    <a:pt x="2" y="4"/>
                    <a:pt x="2" y="4"/>
                    <a:pt x="2" y="4"/>
                  </a:cubicBezTo>
                  <a:cubicBezTo>
                    <a:pt x="2" y="4"/>
                    <a:pt x="2" y="3"/>
                    <a:pt x="2" y="3"/>
                  </a:cubicBezTo>
                  <a:cubicBezTo>
                    <a:pt x="3" y="3"/>
                    <a:pt x="3" y="3"/>
                    <a:pt x="4"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18" name="Freeform 414"/>
            <p:cNvSpPr>
              <a:spLocks/>
            </p:cNvSpPr>
            <p:nvPr/>
          </p:nvSpPr>
          <p:spPr bwMode="auto">
            <a:xfrm>
              <a:off x="7572376" y="2038351"/>
              <a:ext cx="76200" cy="85725"/>
            </a:xfrm>
            <a:custGeom>
              <a:avLst/>
              <a:gdLst>
                <a:gd name="T0" fmla="*/ 1 w 7"/>
                <a:gd name="T1" fmla="*/ 2 h 8"/>
                <a:gd name="T2" fmla="*/ 1 w 7"/>
                <a:gd name="T3" fmla="*/ 3 h 8"/>
                <a:gd name="T4" fmla="*/ 2 w 7"/>
                <a:gd name="T5" fmla="*/ 3 h 8"/>
                <a:gd name="T6" fmla="*/ 2 w 7"/>
                <a:gd name="T7" fmla="*/ 2 h 8"/>
                <a:gd name="T8" fmla="*/ 3 w 7"/>
                <a:gd name="T9" fmla="*/ 2 h 8"/>
                <a:gd name="T10" fmla="*/ 4 w 7"/>
                <a:gd name="T11" fmla="*/ 3 h 8"/>
                <a:gd name="T12" fmla="*/ 4 w 7"/>
                <a:gd name="T13" fmla="*/ 3 h 8"/>
                <a:gd name="T14" fmla="*/ 4 w 7"/>
                <a:gd name="T15" fmla="*/ 4 h 8"/>
                <a:gd name="T16" fmla="*/ 4 w 7"/>
                <a:gd name="T17" fmla="*/ 5 h 8"/>
                <a:gd name="T18" fmla="*/ 4 w 7"/>
                <a:gd name="T19" fmla="*/ 6 h 8"/>
                <a:gd name="T20" fmla="*/ 4 w 7"/>
                <a:gd name="T21" fmla="*/ 7 h 8"/>
                <a:gd name="T22" fmla="*/ 5 w 7"/>
                <a:gd name="T23" fmla="*/ 8 h 8"/>
                <a:gd name="T24" fmla="*/ 6 w 7"/>
                <a:gd name="T25" fmla="*/ 8 h 8"/>
                <a:gd name="T26" fmla="*/ 6 w 7"/>
                <a:gd name="T27" fmla="*/ 7 h 8"/>
                <a:gd name="T28" fmla="*/ 7 w 7"/>
                <a:gd name="T29" fmla="*/ 6 h 8"/>
                <a:gd name="T30" fmla="*/ 7 w 7"/>
                <a:gd name="T31" fmla="*/ 5 h 8"/>
                <a:gd name="T32" fmla="*/ 7 w 7"/>
                <a:gd name="T33" fmla="*/ 3 h 8"/>
                <a:gd name="T34" fmla="*/ 7 w 7"/>
                <a:gd name="T35" fmla="*/ 3 h 8"/>
                <a:gd name="T36" fmla="*/ 6 w 7"/>
                <a:gd name="T37" fmla="*/ 2 h 8"/>
                <a:gd name="T38" fmla="*/ 6 w 7"/>
                <a:gd name="T39" fmla="*/ 1 h 8"/>
                <a:gd name="T40" fmla="*/ 5 w 7"/>
                <a:gd name="T41" fmla="*/ 0 h 8"/>
                <a:gd name="T42" fmla="*/ 4 w 7"/>
                <a:gd name="T43" fmla="*/ 0 h 8"/>
                <a:gd name="T44" fmla="*/ 4 w 7"/>
                <a:gd name="T45" fmla="*/ 0 h 8"/>
                <a:gd name="T46" fmla="*/ 3 w 7"/>
                <a:gd name="T47" fmla="*/ 0 h 8"/>
                <a:gd name="T48" fmla="*/ 2 w 7"/>
                <a:gd name="T49" fmla="*/ 0 h 8"/>
                <a:gd name="T50" fmla="*/ 2 w 7"/>
                <a:gd name="T51" fmla="*/ 0 h 8"/>
                <a:gd name="T52" fmla="*/ 1 w 7"/>
                <a:gd name="T53" fmla="*/ 1 h 8"/>
                <a:gd name="T54" fmla="*/ 0 w 7"/>
                <a:gd name="T55" fmla="*/ 1 h 8"/>
                <a:gd name="T56" fmla="*/ 1 w 7"/>
                <a:gd name="T5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 h="8">
                  <a:moveTo>
                    <a:pt x="1" y="2"/>
                  </a:moveTo>
                  <a:cubicBezTo>
                    <a:pt x="1" y="2"/>
                    <a:pt x="1" y="2"/>
                    <a:pt x="1" y="3"/>
                  </a:cubicBezTo>
                  <a:cubicBezTo>
                    <a:pt x="1" y="3"/>
                    <a:pt x="2" y="3"/>
                    <a:pt x="2" y="3"/>
                  </a:cubicBezTo>
                  <a:cubicBezTo>
                    <a:pt x="2" y="3"/>
                    <a:pt x="2" y="2"/>
                    <a:pt x="2" y="2"/>
                  </a:cubicBezTo>
                  <a:cubicBezTo>
                    <a:pt x="3" y="2"/>
                    <a:pt x="3" y="2"/>
                    <a:pt x="3" y="2"/>
                  </a:cubicBezTo>
                  <a:cubicBezTo>
                    <a:pt x="4" y="1"/>
                    <a:pt x="4" y="2"/>
                    <a:pt x="4" y="3"/>
                  </a:cubicBezTo>
                  <a:cubicBezTo>
                    <a:pt x="4" y="3"/>
                    <a:pt x="4" y="3"/>
                    <a:pt x="4" y="3"/>
                  </a:cubicBezTo>
                  <a:cubicBezTo>
                    <a:pt x="4" y="4"/>
                    <a:pt x="4" y="4"/>
                    <a:pt x="4" y="4"/>
                  </a:cubicBezTo>
                  <a:cubicBezTo>
                    <a:pt x="4" y="5"/>
                    <a:pt x="3" y="5"/>
                    <a:pt x="4" y="5"/>
                  </a:cubicBezTo>
                  <a:cubicBezTo>
                    <a:pt x="4" y="6"/>
                    <a:pt x="4" y="6"/>
                    <a:pt x="4" y="6"/>
                  </a:cubicBezTo>
                  <a:cubicBezTo>
                    <a:pt x="4" y="6"/>
                    <a:pt x="4" y="7"/>
                    <a:pt x="4" y="7"/>
                  </a:cubicBezTo>
                  <a:cubicBezTo>
                    <a:pt x="5" y="7"/>
                    <a:pt x="5" y="7"/>
                    <a:pt x="5" y="8"/>
                  </a:cubicBezTo>
                  <a:cubicBezTo>
                    <a:pt x="5" y="8"/>
                    <a:pt x="6" y="8"/>
                    <a:pt x="6" y="8"/>
                  </a:cubicBezTo>
                  <a:cubicBezTo>
                    <a:pt x="6" y="8"/>
                    <a:pt x="6" y="7"/>
                    <a:pt x="6" y="7"/>
                  </a:cubicBezTo>
                  <a:cubicBezTo>
                    <a:pt x="7" y="7"/>
                    <a:pt x="7" y="7"/>
                    <a:pt x="7" y="6"/>
                  </a:cubicBezTo>
                  <a:cubicBezTo>
                    <a:pt x="7" y="6"/>
                    <a:pt x="7" y="5"/>
                    <a:pt x="7" y="5"/>
                  </a:cubicBezTo>
                  <a:cubicBezTo>
                    <a:pt x="7" y="4"/>
                    <a:pt x="6" y="4"/>
                    <a:pt x="7" y="3"/>
                  </a:cubicBezTo>
                  <a:cubicBezTo>
                    <a:pt x="7" y="3"/>
                    <a:pt x="7" y="3"/>
                    <a:pt x="7" y="3"/>
                  </a:cubicBezTo>
                  <a:cubicBezTo>
                    <a:pt x="7" y="2"/>
                    <a:pt x="7" y="2"/>
                    <a:pt x="6" y="2"/>
                  </a:cubicBezTo>
                  <a:cubicBezTo>
                    <a:pt x="6" y="1"/>
                    <a:pt x="6" y="1"/>
                    <a:pt x="6" y="1"/>
                  </a:cubicBezTo>
                  <a:cubicBezTo>
                    <a:pt x="5" y="1"/>
                    <a:pt x="5" y="0"/>
                    <a:pt x="5" y="0"/>
                  </a:cubicBezTo>
                  <a:cubicBezTo>
                    <a:pt x="5" y="0"/>
                    <a:pt x="5" y="0"/>
                    <a:pt x="4" y="0"/>
                  </a:cubicBezTo>
                  <a:cubicBezTo>
                    <a:pt x="4" y="0"/>
                    <a:pt x="4" y="1"/>
                    <a:pt x="4" y="0"/>
                  </a:cubicBezTo>
                  <a:cubicBezTo>
                    <a:pt x="3" y="0"/>
                    <a:pt x="3" y="0"/>
                    <a:pt x="3" y="0"/>
                  </a:cubicBezTo>
                  <a:cubicBezTo>
                    <a:pt x="3" y="0"/>
                    <a:pt x="3" y="0"/>
                    <a:pt x="2" y="0"/>
                  </a:cubicBezTo>
                  <a:cubicBezTo>
                    <a:pt x="2" y="0"/>
                    <a:pt x="2" y="0"/>
                    <a:pt x="2" y="0"/>
                  </a:cubicBezTo>
                  <a:cubicBezTo>
                    <a:pt x="1" y="0"/>
                    <a:pt x="1" y="0"/>
                    <a:pt x="1" y="1"/>
                  </a:cubicBezTo>
                  <a:cubicBezTo>
                    <a:pt x="1" y="1"/>
                    <a:pt x="1" y="1"/>
                    <a:pt x="0" y="1"/>
                  </a:cubicBezTo>
                  <a:cubicBezTo>
                    <a:pt x="0" y="1"/>
                    <a:pt x="1" y="1"/>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19" name="Freeform 415"/>
            <p:cNvSpPr>
              <a:spLocks/>
            </p:cNvSpPr>
            <p:nvPr/>
          </p:nvSpPr>
          <p:spPr bwMode="auto">
            <a:xfrm>
              <a:off x="7637464" y="2135189"/>
              <a:ext cx="11113" cy="11113"/>
            </a:xfrm>
            <a:custGeom>
              <a:avLst/>
              <a:gdLst>
                <a:gd name="T0" fmla="*/ 1 w 1"/>
                <a:gd name="T1" fmla="*/ 0 h 1"/>
                <a:gd name="T2" fmla="*/ 0 w 1"/>
                <a:gd name="T3" fmla="*/ 0 h 1"/>
                <a:gd name="T4" fmla="*/ 0 w 1"/>
                <a:gd name="T5" fmla="*/ 0 h 1"/>
                <a:gd name="T6" fmla="*/ 0 w 1"/>
                <a:gd name="T7" fmla="*/ 1 h 1"/>
                <a:gd name="T8" fmla="*/ 1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0" y="0"/>
                  </a:cubicBezTo>
                  <a:cubicBezTo>
                    <a:pt x="0" y="0"/>
                    <a:pt x="0" y="0"/>
                    <a:pt x="0" y="0"/>
                  </a:cubicBezTo>
                  <a:cubicBezTo>
                    <a:pt x="0" y="1"/>
                    <a:pt x="0" y="1"/>
                    <a:pt x="0" y="1"/>
                  </a:cubicBezTo>
                  <a:cubicBezTo>
                    <a:pt x="0" y="1"/>
                    <a:pt x="0" y="1"/>
                    <a:pt x="1" y="1"/>
                  </a:cubicBezTo>
                  <a:cubicBezTo>
                    <a:pt x="1" y="1"/>
                    <a:pt x="1" y="1"/>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20" name="Freeform 416"/>
            <p:cNvSpPr>
              <a:spLocks/>
            </p:cNvSpPr>
            <p:nvPr/>
          </p:nvSpPr>
          <p:spPr bwMode="auto">
            <a:xfrm>
              <a:off x="7616826" y="2200276"/>
              <a:ext cx="20638" cy="22225"/>
            </a:xfrm>
            <a:custGeom>
              <a:avLst/>
              <a:gdLst>
                <a:gd name="T0" fmla="*/ 1 w 2"/>
                <a:gd name="T1" fmla="*/ 2 h 2"/>
                <a:gd name="T2" fmla="*/ 2 w 2"/>
                <a:gd name="T3" fmla="*/ 1 h 2"/>
                <a:gd name="T4" fmla="*/ 2 w 2"/>
                <a:gd name="T5" fmla="*/ 0 h 2"/>
                <a:gd name="T6" fmla="*/ 1 w 2"/>
                <a:gd name="T7" fmla="*/ 0 h 2"/>
                <a:gd name="T8" fmla="*/ 0 w 2"/>
                <a:gd name="T9" fmla="*/ 1 h 2"/>
                <a:gd name="T10" fmla="*/ 0 w 2"/>
                <a:gd name="T11" fmla="*/ 2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1" y="1"/>
                    <a:pt x="2" y="1"/>
                    <a:pt x="2" y="1"/>
                  </a:cubicBezTo>
                  <a:cubicBezTo>
                    <a:pt x="2" y="1"/>
                    <a:pt x="2" y="1"/>
                    <a:pt x="2" y="0"/>
                  </a:cubicBezTo>
                  <a:cubicBezTo>
                    <a:pt x="1" y="0"/>
                    <a:pt x="1" y="0"/>
                    <a:pt x="1" y="0"/>
                  </a:cubicBezTo>
                  <a:cubicBezTo>
                    <a:pt x="0" y="0"/>
                    <a:pt x="0" y="1"/>
                    <a:pt x="0" y="1"/>
                  </a:cubicBezTo>
                  <a:cubicBezTo>
                    <a:pt x="0" y="1"/>
                    <a:pt x="0" y="1"/>
                    <a:pt x="0" y="2"/>
                  </a:cubicBezTo>
                  <a:cubicBezTo>
                    <a:pt x="0" y="2"/>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21" name="Freeform 417"/>
            <p:cNvSpPr>
              <a:spLocks/>
            </p:cNvSpPr>
            <p:nvPr/>
          </p:nvSpPr>
          <p:spPr bwMode="auto">
            <a:xfrm>
              <a:off x="7594601" y="2254251"/>
              <a:ext cx="22225" cy="22225"/>
            </a:xfrm>
            <a:custGeom>
              <a:avLst/>
              <a:gdLst>
                <a:gd name="T0" fmla="*/ 1 w 2"/>
                <a:gd name="T1" fmla="*/ 2 h 2"/>
                <a:gd name="T2" fmla="*/ 1 w 2"/>
                <a:gd name="T3" fmla="*/ 1 h 2"/>
                <a:gd name="T4" fmla="*/ 2 w 2"/>
                <a:gd name="T5" fmla="*/ 0 h 2"/>
                <a:gd name="T6" fmla="*/ 1 w 2"/>
                <a:gd name="T7" fmla="*/ 0 h 2"/>
                <a:gd name="T8" fmla="*/ 1 w 2"/>
                <a:gd name="T9" fmla="*/ 0 h 2"/>
                <a:gd name="T10" fmla="*/ 0 w 2"/>
                <a:gd name="T11" fmla="*/ 1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1" y="2"/>
                    <a:pt x="1" y="1"/>
                    <a:pt x="1" y="1"/>
                  </a:cubicBezTo>
                  <a:cubicBezTo>
                    <a:pt x="2" y="1"/>
                    <a:pt x="2" y="1"/>
                    <a:pt x="2" y="0"/>
                  </a:cubicBezTo>
                  <a:cubicBezTo>
                    <a:pt x="2" y="0"/>
                    <a:pt x="2" y="0"/>
                    <a:pt x="1" y="0"/>
                  </a:cubicBezTo>
                  <a:cubicBezTo>
                    <a:pt x="1" y="0"/>
                    <a:pt x="1" y="0"/>
                    <a:pt x="1" y="0"/>
                  </a:cubicBezTo>
                  <a:cubicBezTo>
                    <a:pt x="0" y="1"/>
                    <a:pt x="0" y="1"/>
                    <a:pt x="0" y="1"/>
                  </a:cubicBezTo>
                  <a:cubicBezTo>
                    <a:pt x="1" y="2"/>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22" name="Freeform 418"/>
            <p:cNvSpPr>
              <a:spLocks/>
            </p:cNvSpPr>
            <p:nvPr/>
          </p:nvSpPr>
          <p:spPr bwMode="auto">
            <a:xfrm>
              <a:off x="7400926" y="2740026"/>
              <a:ext cx="63500" cy="87313"/>
            </a:xfrm>
            <a:custGeom>
              <a:avLst/>
              <a:gdLst>
                <a:gd name="T0" fmla="*/ 0 w 6"/>
                <a:gd name="T1" fmla="*/ 8 h 8"/>
                <a:gd name="T2" fmla="*/ 1 w 6"/>
                <a:gd name="T3" fmla="*/ 8 h 8"/>
                <a:gd name="T4" fmla="*/ 2 w 6"/>
                <a:gd name="T5" fmla="*/ 7 h 8"/>
                <a:gd name="T6" fmla="*/ 2 w 6"/>
                <a:gd name="T7" fmla="*/ 6 h 8"/>
                <a:gd name="T8" fmla="*/ 3 w 6"/>
                <a:gd name="T9" fmla="*/ 6 h 8"/>
                <a:gd name="T10" fmla="*/ 4 w 6"/>
                <a:gd name="T11" fmla="*/ 6 h 8"/>
                <a:gd name="T12" fmla="*/ 4 w 6"/>
                <a:gd name="T13" fmla="*/ 5 h 8"/>
                <a:gd name="T14" fmla="*/ 4 w 6"/>
                <a:gd name="T15" fmla="*/ 4 h 8"/>
                <a:gd name="T16" fmla="*/ 5 w 6"/>
                <a:gd name="T17" fmla="*/ 3 h 8"/>
                <a:gd name="T18" fmla="*/ 5 w 6"/>
                <a:gd name="T19" fmla="*/ 3 h 8"/>
                <a:gd name="T20" fmla="*/ 6 w 6"/>
                <a:gd name="T21" fmla="*/ 2 h 8"/>
                <a:gd name="T22" fmla="*/ 5 w 6"/>
                <a:gd name="T23" fmla="*/ 1 h 8"/>
                <a:gd name="T24" fmla="*/ 5 w 6"/>
                <a:gd name="T25" fmla="*/ 0 h 8"/>
                <a:gd name="T26" fmla="*/ 4 w 6"/>
                <a:gd name="T27" fmla="*/ 2 h 8"/>
                <a:gd name="T28" fmla="*/ 4 w 6"/>
                <a:gd name="T29" fmla="*/ 2 h 8"/>
                <a:gd name="T30" fmla="*/ 3 w 6"/>
                <a:gd name="T31" fmla="*/ 3 h 8"/>
                <a:gd name="T32" fmla="*/ 3 w 6"/>
                <a:gd name="T33" fmla="*/ 4 h 8"/>
                <a:gd name="T34" fmla="*/ 1 w 6"/>
                <a:gd name="T35" fmla="*/ 5 h 8"/>
                <a:gd name="T36" fmla="*/ 1 w 6"/>
                <a:gd name="T37" fmla="*/ 6 h 8"/>
                <a:gd name="T38" fmla="*/ 0 w 6"/>
                <a:gd name="T39" fmla="*/ 7 h 8"/>
                <a:gd name="T40" fmla="*/ 0 w 6"/>
                <a:gd name="T4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8">
                  <a:moveTo>
                    <a:pt x="0" y="8"/>
                  </a:moveTo>
                  <a:cubicBezTo>
                    <a:pt x="0" y="8"/>
                    <a:pt x="1" y="8"/>
                    <a:pt x="1" y="8"/>
                  </a:cubicBezTo>
                  <a:cubicBezTo>
                    <a:pt x="1" y="8"/>
                    <a:pt x="2" y="8"/>
                    <a:pt x="2" y="7"/>
                  </a:cubicBezTo>
                  <a:cubicBezTo>
                    <a:pt x="2" y="7"/>
                    <a:pt x="2" y="7"/>
                    <a:pt x="2" y="6"/>
                  </a:cubicBezTo>
                  <a:cubicBezTo>
                    <a:pt x="2" y="6"/>
                    <a:pt x="3" y="6"/>
                    <a:pt x="3" y="6"/>
                  </a:cubicBezTo>
                  <a:cubicBezTo>
                    <a:pt x="3" y="6"/>
                    <a:pt x="3" y="6"/>
                    <a:pt x="4" y="6"/>
                  </a:cubicBezTo>
                  <a:cubicBezTo>
                    <a:pt x="4" y="5"/>
                    <a:pt x="4" y="5"/>
                    <a:pt x="4" y="5"/>
                  </a:cubicBezTo>
                  <a:cubicBezTo>
                    <a:pt x="4" y="4"/>
                    <a:pt x="4" y="4"/>
                    <a:pt x="4" y="4"/>
                  </a:cubicBezTo>
                  <a:cubicBezTo>
                    <a:pt x="4" y="3"/>
                    <a:pt x="5" y="4"/>
                    <a:pt x="5" y="3"/>
                  </a:cubicBezTo>
                  <a:cubicBezTo>
                    <a:pt x="5" y="3"/>
                    <a:pt x="5" y="3"/>
                    <a:pt x="5" y="3"/>
                  </a:cubicBezTo>
                  <a:cubicBezTo>
                    <a:pt x="5" y="2"/>
                    <a:pt x="6" y="2"/>
                    <a:pt x="6" y="2"/>
                  </a:cubicBezTo>
                  <a:cubicBezTo>
                    <a:pt x="6" y="1"/>
                    <a:pt x="6" y="1"/>
                    <a:pt x="5" y="1"/>
                  </a:cubicBezTo>
                  <a:cubicBezTo>
                    <a:pt x="5" y="0"/>
                    <a:pt x="5" y="0"/>
                    <a:pt x="5" y="0"/>
                  </a:cubicBezTo>
                  <a:cubicBezTo>
                    <a:pt x="4" y="0"/>
                    <a:pt x="5" y="1"/>
                    <a:pt x="4" y="2"/>
                  </a:cubicBezTo>
                  <a:cubicBezTo>
                    <a:pt x="4" y="2"/>
                    <a:pt x="4" y="2"/>
                    <a:pt x="4" y="2"/>
                  </a:cubicBezTo>
                  <a:cubicBezTo>
                    <a:pt x="3" y="3"/>
                    <a:pt x="3" y="3"/>
                    <a:pt x="3" y="3"/>
                  </a:cubicBezTo>
                  <a:cubicBezTo>
                    <a:pt x="3" y="4"/>
                    <a:pt x="3" y="4"/>
                    <a:pt x="3" y="4"/>
                  </a:cubicBezTo>
                  <a:cubicBezTo>
                    <a:pt x="2" y="5"/>
                    <a:pt x="2" y="5"/>
                    <a:pt x="1" y="5"/>
                  </a:cubicBezTo>
                  <a:cubicBezTo>
                    <a:pt x="1" y="6"/>
                    <a:pt x="1" y="6"/>
                    <a:pt x="1" y="6"/>
                  </a:cubicBezTo>
                  <a:cubicBezTo>
                    <a:pt x="0" y="7"/>
                    <a:pt x="0" y="7"/>
                    <a:pt x="0" y="7"/>
                  </a:cubicBezTo>
                  <a:cubicBezTo>
                    <a:pt x="0" y="8"/>
                    <a:pt x="0" y="8"/>
                    <a:pt x="0" y="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23" name="Freeform 419"/>
            <p:cNvSpPr>
              <a:spLocks/>
            </p:cNvSpPr>
            <p:nvPr/>
          </p:nvSpPr>
          <p:spPr bwMode="auto">
            <a:xfrm>
              <a:off x="7464426" y="2708276"/>
              <a:ext cx="11113" cy="11113"/>
            </a:xfrm>
            <a:custGeom>
              <a:avLst/>
              <a:gdLst>
                <a:gd name="T0" fmla="*/ 0 w 1"/>
                <a:gd name="T1" fmla="*/ 0 h 1"/>
                <a:gd name="T2" fmla="*/ 0 w 1"/>
                <a:gd name="T3" fmla="*/ 0 h 1"/>
                <a:gd name="T4" fmla="*/ 0 w 1"/>
                <a:gd name="T5" fmla="*/ 1 h 1"/>
                <a:gd name="T6" fmla="*/ 0 w 1"/>
                <a:gd name="T7" fmla="*/ 1 h 1"/>
                <a:gd name="T8" fmla="*/ 1 w 1"/>
                <a:gd name="T9" fmla="*/ 1 h 1"/>
                <a:gd name="T10" fmla="*/ 1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0" y="1"/>
                    <a:pt x="0" y="1"/>
                    <a:pt x="0" y="1"/>
                  </a:cubicBezTo>
                  <a:cubicBezTo>
                    <a:pt x="0" y="1"/>
                    <a:pt x="0" y="1"/>
                    <a:pt x="0" y="1"/>
                  </a:cubicBezTo>
                  <a:cubicBezTo>
                    <a:pt x="1" y="1"/>
                    <a:pt x="1" y="1"/>
                    <a:pt x="1" y="1"/>
                  </a:cubicBezTo>
                  <a:cubicBezTo>
                    <a:pt x="1" y="0"/>
                    <a:pt x="1" y="0"/>
                    <a:pt x="1" y="0"/>
                  </a:cubicBezTo>
                  <a:cubicBezTo>
                    <a:pt x="1"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24" name="Freeform 420"/>
            <p:cNvSpPr>
              <a:spLocks/>
            </p:cNvSpPr>
            <p:nvPr/>
          </p:nvSpPr>
          <p:spPr bwMode="auto">
            <a:xfrm>
              <a:off x="7475539" y="2665414"/>
              <a:ext cx="33338" cy="42863"/>
            </a:xfrm>
            <a:custGeom>
              <a:avLst/>
              <a:gdLst>
                <a:gd name="T0" fmla="*/ 3 w 3"/>
                <a:gd name="T1" fmla="*/ 2 h 4"/>
                <a:gd name="T2" fmla="*/ 3 w 3"/>
                <a:gd name="T3" fmla="*/ 1 h 4"/>
                <a:gd name="T4" fmla="*/ 2 w 3"/>
                <a:gd name="T5" fmla="*/ 1 h 4"/>
                <a:gd name="T6" fmla="*/ 1 w 3"/>
                <a:gd name="T7" fmla="*/ 0 h 4"/>
                <a:gd name="T8" fmla="*/ 0 w 3"/>
                <a:gd name="T9" fmla="*/ 1 h 4"/>
                <a:gd name="T10" fmla="*/ 0 w 3"/>
                <a:gd name="T11" fmla="*/ 1 h 4"/>
                <a:gd name="T12" fmla="*/ 1 w 3"/>
                <a:gd name="T13" fmla="*/ 2 h 4"/>
                <a:gd name="T14" fmla="*/ 1 w 3"/>
                <a:gd name="T15" fmla="*/ 2 h 4"/>
                <a:gd name="T16" fmla="*/ 2 w 3"/>
                <a:gd name="T17" fmla="*/ 3 h 4"/>
                <a:gd name="T18" fmla="*/ 1 w 3"/>
                <a:gd name="T19" fmla="*/ 4 h 4"/>
                <a:gd name="T20" fmla="*/ 2 w 3"/>
                <a:gd name="T21" fmla="*/ 4 h 4"/>
                <a:gd name="T22" fmla="*/ 3 w 3"/>
                <a:gd name="T23" fmla="*/ 4 h 4"/>
                <a:gd name="T24" fmla="*/ 3 w 3"/>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3" y="2"/>
                  </a:moveTo>
                  <a:cubicBezTo>
                    <a:pt x="3" y="2"/>
                    <a:pt x="3" y="2"/>
                    <a:pt x="3" y="1"/>
                  </a:cubicBezTo>
                  <a:cubicBezTo>
                    <a:pt x="3" y="1"/>
                    <a:pt x="3" y="1"/>
                    <a:pt x="2" y="1"/>
                  </a:cubicBezTo>
                  <a:cubicBezTo>
                    <a:pt x="2" y="0"/>
                    <a:pt x="1" y="0"/>
                    <a:pt x="1" y="0"/>
                  </a:cubicBezTo>
                  <a:cubicBezTo>
                    <a:pt x="1" y="0"/>
                    <a:pt x="0" y="0"/>
                    <a:pt x="0" y="1"/>
                  </a:cubicBezTo>
                  <a:cubicBezTo>
                    <a:pt x="0" y="1"/>
                    <a:pt x="0" y="1"/>
                    <a:pt x="0" y="1"/>
                  </a:cubicBezTo>
                  <a:cubicBezTo>
                    <a:pt x="1" y="1"/>
                    <a:pt x="1" y="1"/>
                    <a:pt x="1" y="2"/>
                  </a:cubicBezTo>
                  <a:cubicBezTo>
                    <a:pt x="1" y="2"/>
                    <a:pt x="1" y="2"/>
                    <a:pt x="1" y="2"/>
                  </a:cubicBezTo>
                  <a:cubicBezTo>
                    <a:pt x="1" y="2"/>
                    <a:pt x="2" y="3"/>
                    <a:pt x="2" y="3"/>
                  </a:cubicBezTo>
                  <a:cubicBezTo>
                    <a:pt x="2" y="3"/>
                    <a:pt x="1" y="4"/>
                    <a:pt x="1" y="4"/>
                  </a:cubicBezTo>
                  <a:cubicBezTo>
                    <a:pt x="1" y="4"/>
                    <a:pt x="2" y="4"/>
                    <a:pt x="2" y="4"/>
                  </a:cubicBezTo>
                  <a:cubicBezTo>
                    <a:pt x="2" y="4"/>
                    <a:pt x="3" y="4"/>
                    <a:pt x="3" y="4"/>
                  </a:cubicBezTo>
                  <a:cubicBezTo>
                    <a:pt x="3" y="3"/>
                    <a:pt x="3" y="3"/>
                    <a:pt x="3"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25" name="Freeform 421"/>
            <p:cNvSpPr>
              <a:spLocks/>
            </p:cNvSpPr>
            <p:nvPr/>
          </p:nvSpPr>
          <p:spPr bwMode="auto">
            <a:xfrm>
              <a:off x="7432676" y="2513014"/>
              <a:ext cx="150813" cy="206375"/>
            </a:xfrm>
            <a:custGeom>
              <a:avLst/>
              <a:gdLst>
                <a:gd name="T0" fmla="*/ 2 w 14"/>
                <a:gd name="T1" fmla="*/ 9 h 19"/>
                <a:gd name="T2" fmla="*/ 2 w 14"/>
                <a:gd name="T3" fmla="*/ 11 h 19"/>
                <a:gd name="T4" fmla="*/ 4 w 14"/>
                <a:gd name="T5" fmla="*/ 11 h 19"/>
                <a:gd name="T6" fmla="*/ 5 w 14"/>
                <a:gd name="T7" fmla="*/ 11 h 19"/>
                <a:gd name="T8" fmla="*/ 5 w 14"/>
                <a:gd name="T9" fmla="*/ 12 h 19"/>
                <a:gd name="T10" fmla="*/ 5 w 14"/>
                <a:gd name="T11" fmla="*/ 13 h 19"/>
                <a:gd name="T12" fmla="*/ 5 w 14"/>
                <a:gd name="T13" fmla="*/ 13 h 19"/>
                <a:gd name="T14" fmla="*/ 6 w 14"/>
                <a:gd name="T15" fmla="*/ 13 h 19"/>
                <a:gd name="T16" fmla="*/ 7 w 14"/>
                <a:gd name="T17" fmla="*/ 13 h 19"/>
                <a:gd name="T18" fmla="*/ 8 w 14"/>
                <a:gd name="T19" fmla="*/ 14 h 19"/>
                <a:gd name="T20" fmla="*/ 9 w 14"/>
                <a:gd name="T21" fmla="*/ 14 h 19"/>
                <a:gd name="T22" fmla="*/ 9 w 14"/>
                <a:gd name="T23" fmla="*/ 15 h 19"/>
                <a:gd name="T24" fmla="*/ 10 w 14"/>
                <a:gd name="T25" fmla="*/ 15 h 19"/>
                <a:gd name="T26" fmla="*/ 10 w 14"/>
                <a:gd name="T27" fmla="*/ 14 h 19"/>
                <a:gd name="T28" fmla="*/ 11 w 14"/>
                <a:gd name="T29" fmla="*/ 14 h 19"/>
                <a:gd name="T30" fmla="*/ 11 w 14"/>
                <a:gd name="T31" fmla="*/ 15 h 19"/>
                <a:gd name="T32" fmla="*/ 11 w 14"/>
                <a:gd name="T33" fmla="*/ 16 h 19"/>
                <a:gd name="T34" fmla="*/ 11 w 14"/>
                <a:gd name="T35" fmla="*/ 16 h 19"/>
                <a:gd name="T36" fmla="*/ 12 w 14"/>
                <a:gd name="T37" fmla="*/ 17 h 19"/>
                <a:gd name="T38" fmla="*/ 11 w 14"/>
                <a:gd name="T39" fmla="*/ 18 h 19"/>
                <a:gd name="T40" fmla="*/ 11 w 14"/>
                <a:gd name="T41" fmla="*/ 19 h 19"/>
                <a:gd name="T42" fmla="*/ 11 w 14"/>
                <a:gd name="T43" fmla="*/ 19 h 19"/>
                <a:gd name="T44" fmla="*/ 12 w 14"/>
                <a:gd name="T45" fmla="*/ 19 h 19"/>
                <a:gd name="T46" fmla="*/ 13 w 14"/>
                <a:gd name="T47" fmla="*/ 19 h 19"/>
                <a:gd name="T48" fmla="*/ 13 w 14"/>
                <a:gd name="T49" fmla="*/ 18 h 19"/>
                <a:gd name="T50" fmla="*/ 13 w 14"/>
                <a:gd name="T51" fmla="*/ 17 h 19"/>
                <a:gd name="T52" fmla="*/ 14 w 14"/>
                <a:gd name="T53" fmla="*/ 16 h 19"/>
                <a:gd name="T54" fmla="*/ 13 w 14"/>
                <a:gd name="T55" fmla="*/ 16 h 19"/>
                <a:gd name="T56" fmla="*/ 13 w 14"/>
                <a:gd name="T57" fmla="*/ 15 h 19"/>
                <a:gd name="T58" fmla="*/ 13 w 14"/>
                <a:gd name="T59" fmla="*/ 14 h 19"/>
                <a:gd name="T60" fmla="*/ 12 w 14"/>
                <a:gd name="T61" fmla="*/ 13 h 19"/>
                <a:gd name="T62" fmla="*/ 11 w 14"/>
                <a:gd name="T63" fmla="*/ 13 h 19"/>
                <a:gd name="T64" fmla="*/ 11 w 14"/>
                <a:gd name="T65" fmla="*/ 13 h 19"/>
                <a:gd name="T66" fmla="*/ 10 w 14"/>
                <a:gd name="T67" fmla="*/ 12 h 19"/>
                <a:gd name="T68" fmla="*/ 9 w 14"/>
                <a:gd name="T69" fmla="*/ 12 h 19"/>
                <a:gd name="T70" fmla="*/ 7 w 14"/>
                <a:gd name="T71" fmla="*/ 12 h 19"/>
                <a:gd name="T72" fmla="*/ 7 w 14"/>
                <a:gd name="T73" fmla="*/ 11 h 19"/>
                <a:gd name="T74" fmla="*/ 6 w 14"/>
                <a:gd name="T75" fmla="*/ 11 h 19"/>
                <a:gd name="T76" fmla="*/ 6 w 14"/>
                <a:gd name="T77" fmla="*/ 9 h 19"/>
                <a:gd name="T78" fmla="*/ 6 w 14"/>
                <a:gd name="T79" fmla="*/ 8 h 19"/>
                <a:gd name="T80" fmla="*/ 6 w 14"/>
                <a:gd name="T81" fmla="*/ 8 h 19"/>
                <a:gd name="T82" fmla="*/ 7 w 14"/>
                <a:gd name="T83" fmla="*/ 7 h 19"/>
                <a:gd name="T84" fmla="*/ 8 w 14"/>
                <a:gd name="T85" fmla="*/ 6 h 19"/>
                <a:gd name="T86" fmla="*/ 8 w 14"/>
                <a:gd name="T87" fmla="*/ 4 h 19"/>
                <a:gd name="T88" fmla="*/ 8 w 14"/>
                <a:gd name="T89" fmla="*/ 3 h 19"/>
                <a:gd name="T90" fmla="*/ 7 w 14"/>
                <a:gd name="T91" fmla="*/ 3 h 19"/>
                <a:gd name="T92" fmla="*/ 7 w 14"/>
                <a:gd name="T93" fmla="*/ 2 h 19"/>
                <a:gd name="T94" fmla="*/ 6 w 14"/>
                <a:gd name="T95" fmla="*/ 0 h 19"/>
                <a:gd name="T96" fmla="*/ 5 w 14"/>
                <a:gd name="T97" fmla="*/ 0 h 19"/>
                <a:gd name="T98" fmla="*/ 4 w 14"/>
                <a:gd name="T99" fmla="*/ 0 h 19"/>
                <a:gd name="T100" fmla="*/ 2 w 14"/>
                <a:gd name="T101" fmla="*/ 0 h 19"/>
                <a:gd name="T102" fmla="*/ 2 w 14"/>
                <a:gd name="T103" fmla="*/ 2 h 19"/>
                <a:gd name="T104" fmla="*/ 2 w 14"/>
                <a:gd name="T105" fmla="*/ 3 h 19"/>
                <a:gd name="T106" fmla="*/ 2 w 14"/>
                <a:gd name="T107" fmla="*/ 5 h 19"/>
                <a:gd name="T108" fmla="*/ 2 w 14"/>
                <a:gd name="T109" fmla="*/ 6 h 19"/>
                <a:gd name="T110" fmla="*/ 2 w 14"/>
                <a:gd name="T111" fmla="*/ 7 h 19"/>
                <a:gd name="T112" fmla="*/ 2 w 14"/>
                <a:gd name="T113" fmla="*/ 6 h 19"/>
                <a:gd name="T114" fmla="*/ 1 w 14"/>
                <a:gd name="T115" fmla="*/ 7 h 19"/>
                <a:gd name="T116" fmla="*/ 1 w 14"/>
                <a:gd name="T117" fmla="*/ 8 h 19"/>
                <a:gd name="T118" fmla="*/ 2 w 14"/>
                <a:gd name="T1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 h="19">
                  <a:moveTo>
                    <a:pt x="2" y="9"/>
                  </a:moveTo>
                  <a:cubicBezTo>
                    <a:pt x="2" y="10"/>
                    <a:pt x="2" y="10"/>
                    <a:pt x="2" y="11"/>
                  </a:cubicBezTo>
                  <a:cubicBezTo>
                    <a:pt x="3" y="11"/>
                    <a:pt x="3" y="11"/>
                    <a:pt x="4" y="11"/>
                  </a:cubicBezTo>
                  <a:cubicBezTo>
                    <a:pt x="4" y="11"/>
                    <a:pt x="5" y="11"/>
                    <a:pt x="5" y="11"/>
                  </a:cubicBezTo>
                  <a:cubicBezTo>
                    <a:pt x="5" y="12"/>
                    <a:pt x="5" y="12"/>
                    <a:pt x="5" y="12"/>
                  </a:cubicBezTo>
                  <a:cubicBezTo>
                    <a:pt x="5" y="12"/>
                    <a:pt x="5" y="13"/>
                    <a:pt x="5" y="13"/>
                  </a:cubicBezTo>
                  <a:cubicBezTo>
                    <a:pt x="5" y="13"/>
                    <a:pt x="5" y="13"/>
                    <a:pt x="5" y="13"/>
                  </a:cubicBezTo>
                  <a:cubicBezTo>
                    <a:pt x="5" y="14"/>
                    <a:pt x="6" y="13"/>
                    <a:pt x="6" y="13"/>
                  </a:cubicBezTo>
                  <a:cubicBezTo>
                    <a:pt x="7" y="13"/>
                    <a:pt x="7" y="13"/>
                    <a:pt x="7" y="13"/>
                  </a:cubicBezTo>
                  <a:cubicBezTo>
                    <a:pt x="7" y="13"/>
                    <a:pt x="8" y="13"/>
                    <a:pt x="8" y="14"/>
                  </a:cubicBezTo>
                  <a:cubicBezTo>
                    <a:pt x="8" y="14"/>
                    <a:pt x="8" y="14"/>
                    <a:pt x="9" y="14"/>
                  </a:cubicBezTo>
                  <a:cubicBezTo>
                    <a:pt x="9" y="14"/>
                    <a:pt x="9" y="15"/>
                    <a:pt x="9" y="15"/>
                  </a:cubicBezTo>
                  <a:cubicBezTo>
                    <a:pt x="9" y="15"/>
                    <a:pt x="10" y="15"/>
                    <a:pt x="10" y="15"/>
                  </a:cubicBezTo>
                  <a:cubicBezTo>
                    <a:pt x="10" y="15"/>
                    <a:pt x="10" y="14"/>
                    <a:pt x="10" y="14"/>
                  </a:cubicBezTo>
                  <a:cubicBezTo>
                    <a:pt x="10" y="14"/>
                    <a:pt x="11" y="14"/>
                    <a:pt x="11" y="14"/>
                  </a:cubicBezTo>
                  <a:cubicBezTo>
                    <a:pt x="11" y="15"/>
                    <a:pt x="11" y="15"/>
                    <a:pt x="11" y="15"/>
                  </a:cubicBezTo>
                  <a:cubicBezTo>
                    <a:pt x="11" y="16"/>
                    <a:pt x="11" y="15"/>
                    <a:pt x="11" y="16"/>
                  </a:cubicBezTo>
                  <a:cubicBezTo>
                    <a:pt x="11" y="16"/>
                    <a:pt x="11" y="16"/>
                    <a:pt x="11" y="16"/>
                  </a:cubicBezTo>
                  <a:cubicBezTo>
                    <a:pt x="11" y="17"/>
                    <a:pt x="12" y="16"/>
                    <a:pt x="12" y="17"/>
                  </a:cubicBezTo>
                  <a:cubicBezTo>
                    <a:pt x="12" y="17"/>
                    <a:pt x="11" y="17"/>
                    <a:pt x="11" y="18"/>
                  </a:cubicBezTo>
                  <a:cubicBezTo>
                    <a:pt x="11" y="18"/>
                    <a:pt x="10" y="18"/>
                    <a:pt x="11" y="19"/>
                  </a:cubicBezTo>
                  <a:cubicBezTo>
                    <a:pt x="11" y="19"/>
                    <a:pt x="11" y="19"/>
                    <a:pt x="11" y="19"/>
                  </a:cubicBezTo>
                  <a:cubicBezTo>
                    <a:pt x="12" y="19"/>
                    <a:pt x="12" y="19"/>
                    <a:pt x="12" y="19"/>
                  </a:cubicBezTo>
                  <a:cubicBezTo>
                    <a:pt x="13" y="19"/>
                    <a:pt x="13" y="19"/>
                    <a:pt x="13" y="19"/>
                  </a:cubicBezTo>
                  <a:cubicBezTo>
                    <a:pt x="13" y="19"/>
                    <a:pt x="13" y="19"/>
                    <a:pt x="13" y="18"/>
                  </a:cubicBezTo>
                  <a:cubicBezTo>
                    <a:pt x="13" y="18"/>
                    <a:pt x="13" y="18"/>
                    <a:pt x="13" y="17"/>
                  </a:cubicBezTo>
                  <a:cubicBezTo>
                    <a:pt x="13" y="17"/>
                    <a:pt x="14" y="17"/>
                    <a:pt x="14" y="16"/>
                  </a:cubicBezTo>
                  <a:cubicBezTo>
                    <a:pt x="14" y="16"/>
                    <a:pt x="13" y="16"/>
                    <a:pt x="13" y="16"/>
                  </a:cubicBezTo>
                  <a:cubicBezTo>
                    <a:pt x="13" y="15"/>
                    <a:pt x="13" y="15"/>
                    <a:pt x="13" y="15"/>
                  </a:cubicBezTo>
                  <a:cubicBezTo>
                    <a:pt x="13" y="14"/>
                    <a:pt x="13" y="14"/>
                    <a:pt x="13" y="14"/>
                  </a:cubicBezTo>
                  <a:cubicBezTo>
                    <a:pt x="12" y="13"/>
                    <a:pt x="12" y="13"/>
                    <a:pt x="12" y="13"/>
                  </a:cubicBezTo>
                  <a:cubicBezTo>
                    <a:pt x="12" y="13"/>
                    <a:pt x="12" y="13"/>
                    <a:pt x="11" y="13"/>
                  </a:cubicBezTo>
                  <a:cubicBezTo>
                    <a:pt x="11" y="13"/>
                    <a:pt x="11" y="13"/>
                    <a:pt x="11" y="13"/>
                  </a:cubicBezTo>
                  <a:cubicBezTo>
                    <a:pt x="10" y="13"/>
                    <a:pt x="10" y="12"/>
                    <a:pt x="10" y="12"/>
                  </a:cubicBezTo>
                  <a:cubicBezTo>
                    <a:pt x="10" y="12"/>
                    <a:pt x="9" y="12"/>
                    <a:pt x="9" y="12"/>
                  </a:cubicBezTo>
                  <a:cubicBezTo>
                    <a:pt x="8" y="12"/>
                    <a:pt x="8" y="12"/>
                    <a:pt x="7" y="12"/>
                  </a:cubicBezTo>
                  <a:cubicBezTo>
                    <a:pt x="7" y="12"/>
                    <a:pt x="7" y="11"/>
                    <a:pt x="7" y="11"/>
                  </a:cubicBezTo>
                  <a:cubicBezTo>
                    <a:pt x="7" y="11"/>
                    <a:pt x="7" y="11"/>
                    <a:pt x="6" y="11"/>
                  </a:cubicBezTo>
                  <a:cubicBezTo>
                    <a:pt x="6" y="10"/>
                    <a:pt x="6" y="10"/>
                    <a:pt x="6" y="9"/>
                  </a:cubicBezTo>
                  <a:cubicBezTo>
                    <a:pt x="6" y="9"/>
                    <a:pt x="6" y="9"/>
                    <a:pt x="6" y="8"/>
                  </a:cubicBezTo>
                  <a:cubicBezTo>
                    <a:pt x="6" y="8"/>
                    <a:pt x="6" y="8"/>
                    <a:pt x="6" y="8"/>
                  </a:cubicBezTo>
                  <a:cubicBezTo>
                    <a:pt x="7" y="8"/>
                    <a:pt x="7" y="7"/>
                    <a:pt x="7" y="7"/>
                  </a:cubicBezTo>
                  <a:cubicBezTo>
                    <a:pt x="7" y="6"/>
                    <a:pt x="7" y="6"/>
                    <a:pt x="8" y="6"/>
                  </a:cubicBezTo>
                  <a:cubicBezTo>
                    <a:pt x="8" y="5"/>
                    <a:pt x="8" y="5"/>
                    <a:pt x="8" y="4"/>
                  </a:cubicBezTo>
                  <a:cubicBezTo>
                    <a:pt x="8" y="4"/>
                    <a:pt x="8" y="4"/>
                    <a:pt x="8" y="3"/>
                  </a:cubicBezTo>
                  <a:cubicBezTo>
                    <a:pt x="7" y="3"/>
                    <a:pt x="7" y="3"/>
                    <a:pt x="7" y="3"/>
                  </a:cubicBezTo>
                  <a:cubicBezTo>
                    <a:pt x="7" y="2"/>
                    <a:pt x="7" y="2"/>
                    <a:pt x="7" y="2"/>
                  </a:cubicBezTo>
                  <a:cubicBezTo>
                    <a:pt x="6" y="1"/>
                    <a:pt x="7" y="0"/>
                    <a:pt x="6" y="0"/>
                  </a:cubicBezTo>
                  <a:cubicBezTo>
                    <a:pt x="6" y="0"/>
                    <a:pt x="5" y="0"/>
                    <a:pt x="5" y="0"/>
                  </a:cubicBezTo>
                  <a:cubicBezTo>
                    <a:pt x="4" y="0"/>
                    <a:pt x="4" y="0"/>
                    <a:pt x="4" y="0"/>
                  </a:cubicBezTo>
                  <a:cubicBezTo>
                    <a:pt x="3" y="0"/>
                    <a:pt x="3" y="0"/>
                    <a:pt x="2" y="0"/>
                  </a:cubicBezTo>
                  <a:cubicBezTo>
                    <a:pt x="2" y="0"/>
                    <a:pt x="2" y="1"/>
                    <a:pt x="2" y="2"/>
                  </a:cubicBezTo>
                  <a:cubicBezTo>
                    <a:pt x="2" y="2"/>
                    <a:pt x="2" y="3"/>
                    <a:pt x="2" y="3"/>
                  </a:cubicBezTo>
                  <a:cubicBezTo>
                    <a:pt x="2" y="4"/>
                    <a:pt x="2" y="4"/>
                    <a:pt x="2" y="5"/>
                  </a:cubicBezTo>
                  <a:cubicBezTo>
                    <a:pt x="2" y="5"/>
                    <a:pt x="2" y="5"/>
                    <a:pt x="2" y="6"/>
                  </a:cubicBezTo>
                  <a:cubicBezTo>
                    <a:pt x="2" y="6"/>
                    <a:pt x="3" y="7"/>
                    <a:pt x="2" y="7"/>
                  </a:cubicBezTo>
                  <a:cubicBezTo>
                    <a:pt x="2" y="7"/>
                    <a:pt x="2" y="6"/>
                    <a:pt x="2" y="6"/>
                  </a:cubicBezTo>
                  <a:cubicBezTo>
                    <a:pt x="1" y="6"/>
                    <a:pt x="1" y="6"/>
                    <a:pt x="1" y="7"/>
                  </a:cubicBezTo>
                  <a:cubicBezTo>
                    <a:pt x="0" y="7"/>
                    <a:pt x="1" y="8"/>
                    <a:pt x="1" y="8"/>
                  </a:cubicBezTo>
                  <a:cubicBezTo>
                    <a:pt x="1" y="9"/>
                    <a:pt x="1" y="9"/>
                    <a:pt x="2" y="9"/>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26" name="Freeform 422"/>
            <p:cNvSpPr>
              <a:spLocks/>
            </p:cNvSpPr>
            <p:nvPr/>
          </p:nvSpPr>
          <p:spPr bwMode="auto">
            <a:xfrm>
              <a:off x="7518401" y="2697164"/>
              <a:ext cx="33338" cy="65088"/>
            </a:xfrm>
            <a:custGeom>
              <a:avLst/>
              <a:gdLst>
                <a:gd name="T0" fmla="*/ 3 w 3"/>
                <a:gd name="T1" fmla="*/ 4 h 6"/>
                <a:gd name="T2" fmla="*/ 3 w 3"/>
                <a:gd name="T3" fmla="*/ 3 h 6"/>
                <a:gd name="T4" fmla="*/ 3 w 3"/>
                <a:gd name="T5" fmla="*/ 3 h 6"/>
                <a:gd name="T6" fmla="*/ 1 w 3"/>
                <a:gd name="T7" fmla="*/ 3 h 6"/>
                <a:gd name="T8" fmla="*/ 1 w 3"/>
                <a:gd name="T9" fmla="*/ 2 h 6"/>
                <a:gd name="T10" fmla="*/ 0 w 3"/>
                <a:gd name="T11" fmla="*/ 0 h 6"/>
                <a:gd name="T12" fmla="*/ 0 w 3"/>
                <a:gd name="T13" fmla="*/ 1 h 6"/>
                <a:gd name="T14" fmla="*/ 1 w 3"/>
                <a:gd name="T15" fmla="*/ 3 h 6"/>
                <a:gd name="T16" fmla="*/ 0 w 3"/>
                <a:gd name="T17" fmla="*/ 4 h 6"/>
                <a:gd name="T18" fmla="*/ 0 w 3"/>
                <a:gd name="T19" fmla="*/ 6 h 6"/>
                <a:gd name="T20" fmla="*/ 1 w 3"/>
                <a:gd name="T21" fmla="*/ 6 h 6"/>
                <a:gd name="T22" fmla="*/ 2 w 3"/>
                <a:gd name="T23" fmla="*/ 5 h 6"/>
                <a:gd name="T24" fmla="*/ 3 w 3"/>
                <a:gd name="T2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6">
                  <a:moveTo>
                    <a:pt x="3" y="4"/>
                  </a:moveTo>
                  <a:cubicBezTo>
                    <a:pt x="3" y="4"/>
                    <a:pt x="3" y="4"/>
                    <a:pt x="3" y="3"/>
                  </a:cubicBezTo>
                  <a:cubicBezTo>
                    <a:pt x="3" y="3"/>
                    <a:pt x="3" y="3"/>
                    <a:pt x="3" y="3"/>
                  </a:cubicBezTo>
                  <a:cubicBezTo>
                    <a:pt x="2" y="2"/>
                    <a:pt x="2" y="3"/>
                    <a:pt x="1" y="3"/>
                  </a:cubicBezTo>
                  <a:cubicBezTo>
                    <a:pt x="1" y="2"/>
                    <a:pt x="1" y="2"/>
                    <a:pt x="1" y="2"/>
                  </a:cubicBezTo>
                  <a:cubicBezTo>
                    <a:pt x="1" y="1"/>
                    <a:pt x="1" y="0"/>
                    <a:pt x="0" y="0"/>
                  </a:cubicBezTo>
                  <a:cubicBezTo>
                    <a:pt x="0" y="1"/>
                    <a:pt x="0" y="1"/>
                    <a:pt x="0" y="1"/>
                  </a:cubicBezTo>
                  <a:cubicBezTo>
                    <a:pt x="0" y="2"/>
                    <a:pt x="0" y="2"/>
                    <a:pt x="1" y="3"/>
                  </a:cubicBezTo>
                  <a:cubicBezTo>
                    <a:pt x="1" y="3"/>
                    <a:pt x="0" y="4"/>
                    <a:pt x="0" y="4"/>
                  </a:cubicBezTo>
                  <a:cubicBezTo>
                    <a:pt x="0" y="5"/>
                    <a:pt x="0" y="5"/>
                    <a:pt x="0" y="6"/>
                  </a:cubicBezTo>
                  <a:cubicBezTo>
                    <a:pt x="0" y="6"/>
                    <a:pt x="1" y="6"/>
                    <a:pt x="1" y="6"/>
                  </a:cubicBezTo>
                  <a:cubicBezTo>
                    <a:pt x="2" y="6"/>
                    <a:pt x="2" y="5"/>
                    <a:pt x="2" y="5"/>
                  </a:cubicBezTo>
                  <a:cubicBezTo>
                    <a:pt x="3" y="5"/>
                    <a:pt x="3" y="5"/>
                    <a:pt x="3" y="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27" name="Freeform 423"/>
            <p:cNvSpPr>
              <a:spLocks/>
            </p:cNvSpPr>
            <p:nvPr/>
          </p:nvSpPr>
          <p:spPr bwMode="auto">
            <a:xfrm>
              <a:off x="7540626" y="2697164"/>
              <a:ext cx="76200" cy="119063"/>
            </a:xfrm>
            <a:custGeom>
              <a:avLst/>
              <a:gdLst>
                <a:gd name="T0" fmla="*/ 7 w 7"/>
                <a:gd name="T1" fmla="*/ 4 h 11"/>
                <a:gd name="T2" fmla="*/ 7 w 7"/>
                <a:gd name="T3" fmla="*/ 2 h 11"/>
                <a:gd name="T4" fmla="*/ 7 w 7"/>
                <a:gd name="T5" fmla="*/ 1 h 11"/>
                <a:gd name="T6" fmla="*/ 6 w 7"/>
                <a:gd name="T7" fmla="*/ 0 h 11"/>
                <a:gd name="T8" fmla="*/ 5 w 7"/>
                <a:gd name="T9" fmla="*/ 0 h 11"/>
                <a:gd name="T10" fmla="*/ 5 w 7"/>
                <a:gd name="T11" fmla="*/ 0 h 11"/>
                <a:gd name="T12" fmla="*/ 4 w 7"/>
                <a:gd name="T13" fmla="*/ 2 h 11"/>
                <a:gd name="T14" fmla="*/ 4 w 7"/>
                <a:gd name="T15" fmla="*/ 4 h 11"/>
                <a:gd name="T16" fmla="*/ 4 w 7"/>
                <a:gd name="T17" fmla="*/ 5 h 11"/>
                <a:gd name="T18" fmla="*/ 3 w 7"/>
                <a:gd name="T19" fmla="*/ 5 h 11"/>
                <a:gd name="T20" fmla="*/ 2 w 7"/>
                <a:gd name="T21" fmla="*/ 5 h 11"/>
                <a:gd name="T22" fmla="*/ 1 w 7"/>
                <a:gd name="T23" fmla="*/ 5 h 11"/>
                <a:gd name="T24" fmla="*/ 1 w 7"/>
                <a:gd name="T25" fmla="*/ 6 h 11"/>
                <a:gd name="T26" fmla="*/ 0 w 7"/>
                <a:gd name="T27" fmla="*/ 8 h 11"/>
                <a:gd name="T28" fmla="*/ 0 w 7"/>
                <a:gd name="T29" fmla="*/ 8 h 11"/>
                <a:gd name="T30" fmla="*/ 0 w 7"/>
                <a:gd name="T31" fmla="*/ 9 h 11"/>
                <a:gd name="T32" fmla="*/ 1 w 7"/>
                <a:gd name="T33" fmla="*/ 10 h 11"/>
                <a:gd name="T34" fmla="*/ 1 w 7"/>
                <a:gd name="T35" fmla="*/ 11 h 11"/>
                <a:gd name="T36" fmla="*/ 2 w 7"/>
                <a:gd name="T37" fmla="*/ 10 h 11"/>
                <a:gd name="T38" fmla="*/ 3 w 7"/>
                <a:gd name="T39" fmla="*/ 9 h 11"/>
                <a:gd name="T40" fmla="*/ 3 w 7"/>
                <a:gd name="T41" fmla="*/ 9 h 11"/>
                <a:gd name="T42" fmla="*/ 4 w 7"/>
                <a:gd name="T43" fmla="*/ 7 h 11"/>
                <a:gd name="T44" fmla="*/ 4 w 7"/>
                <a:gd name="T45" fmla="*/ 6 h 11"/>
                <a:gd name="T46" fmla="*/ 5 w 7"/>
                <a:gd name="T47" fmla="*/ 5 h 11"/>
                <a:gd name="T48" fmla="*/ 5 w 7"/>
                <a:gd name="T49" fmla="*/ 6 h 11"/>
                <a:gd name="T50" fmla="*/ 6 w 7"/>
                <a:gd name="T51" fmla="*/ 7 h 11"/>
                <a:gd name="T52" fmla="*/ 7 w 7"/>
                <a:gd name="T53" fmla="*/ 7 h 11"/>
                <a:gd name="T54" fmla="*/ 7 w 7"/>
                <a:gd name="T55" fmla="*/ 6 h 11"/>
                <a:gd name="T56" fmla="*/ 7 w 7"/>
                <a:gd name="T57" fmla="*/ 5 h 11"/>
                <a:gd name="T58" fmla="*/ 7 w 7"/>
                <a:gd name="T5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 h="11">
                  <a:moveTo>
                    <a:pt x="7" y="4"/>
                  </a:moveTo>
                  <a:cubicBezTo>
                    <a:pt x="7" y="4"/>
                    <a:pt x="7" y="3"/>
                    <a:pt x="7" y="2"/>
                  </a:cubicBezTo>
                  <a:cubicBezTo>
                    <a:pt x="7" y="2"/>
                    <a:pt x="7" y="1"/>
                    <a:pt x="7" y="1"/>
                  </a:cubicBezTo>
                  <a:cubicBezTo>
                    <a:pt x="7" y="1"/>
                    <a:pt x="7" y="0"/>
                    <a:pt x="6" y="0"/>
                  </a:cubicBezTo>
                  <a:cubicBezTo>
                    <a:pt x="6" y="0"/>
                    <a:pt x="6" y="0"/>
                    <a:pt x="5" y="0"/>
                  </a:cubicBezTo>
                  <a:cubicBezTo>
                    <a:pt x="5" y="0"/>
                    <a:pt x="5" y="0"/>
                    <a:pt x="5" y="0"/>
                  </a:cubicBezTo>
                  <a:cubicBezTo>
                    <a:pt x="4" y="1"/>
                    <a:pt x="4" y="2"/>
                    <a:pt x="4" y="2"/>
                  </a:cubicBezTo>
                  <a:cubicBezTo>
                    <a:pt x="4" y="3"/>
                    <a:pt x="4" y="3"/>
                    <a:pt x="4" y="4"/>
                  </a:cubicBezTo>
                  <a:cubicBezTo>
                    <a:pt x="4" y="4"/>
                    <a:pt x="4" y="4"/>
                    <a:pt x="4" y="5"/>
                  </a:cubicBezTo>
                  <a:cubicBezTo>
                    <a:pt x="3" y="5"/>
                    <a:pt x="3" y="5"/>
                    <a:pt x="3" y="5"/>
                  </a:cubicBezTo>
                  <a:cubicBezTo>
                    <a:pt x="2" y="5"/>
                    <a:pt x="2" y="5"/>
                    <a:pt x="2" y="5"/>
                  </a:cubicBezTo>
                  <a:cubicBezTo>
                    <a:pt x="1" y="5"/>
                    <a:pt x="1" y="5"/>
                    <a:pt x="1" y="5"/>
                  </a:cubicBezTo>
                  <a:cubicBezTo>
                    <a:pt x="0" y="6"/>
                    <a:pt x="1" y="6"/>
                    <a:pt x="1" y="6"/>
                  </a:cubicBezTo>
                  <a:cubicBezTo>
                    <a:pt x="1" y="7"/>
                    <a:pt x="0" y="7"/>
                    <a:pt x="0" y="8"/>
                  </a:cubicBezTo>
                  <a:cubicBezTo>
                    <a:pt x="0" y="8"/>
                    <a:pt x="0" y="8"/>
                    <a:pt x="0" y="8"/>
                  </a:cubicBezTo>
                  <a:cubicBezTo>
                    <a:pt x="0" y="9"/>
                    <a:pt x="0" y="9"/>
                    <a:pt x="0" y="9"/>
                  </a:cubicBezTo>
                  <a:cubicBezTo>
                    <a:pt x="0" y="9"/>
                    <a:pt x="0" y="10"/>
                    <a:pt x="1" y="10"/>
                  </a:cubicBezTo>
                  <a:cubicBezTo>
                    <a:pt x="1" y="10"/>
                    <a:pt x="1" y="10"/>
                    <a:pt x="1" y="11"/>
                  </a:cubicBezTo>
                  <a:cubicBezTo>
                    <a:pt x="2" y="11"/>
                    <a:pt x="2" y="11"/>
                    <a:pt x="2" y="10"/>
                  </a:cubicBezTo>
                  <a:cubicBezTo>
                    <a:pt x="3" y="10"/>
                    <a:pt x="2" y="10"/>
                    <a:pt x="3" y="9"/>
                  </a:cubicBezTo>
                  <a:cubicBezTo>
                    <a:pt x="3" y="9"/>
                    <a:pt x="3" y="9"/>
                    <a:pt x="3" y="9"/>
                  </a:cubicBezTo>
                  <a:cubicBezTo>
                    <a:pt x="3" y="8"/>
                    <a:pt x="3" y="8"/>
                    <a:pt x="4" y="7"/>
                  </a:cubicBezTo>
                  <a:cubicBezTo>
                    <a:pt x="4" y="7"/>
                    <a:pt x="4" y="6"/>
                    <a:pt x="4" y="6"/>
                  </a:cubicBezTo>
                  <a:cubicBezTo>
                    <a:pt x="4" y="5"/>
                    <a:pt x="4" y="5"/>
                    <a:pt x="5" y="5"/>
                  </a:cubicBezTo>
                  <a:cubicBezTo>
                    <a:pt x="5" y="5"/>
                    <a:pt x="5" y="5"/>
                    <a:pt x="5" y="6"/>
                  </a:cubicBezTo>
                  <a:cubicBezTo>
                    <a:pt x="6" y="6"/>
                    <a:pt x="5" y="7"/>
                    <a:pt x="6" y="7"/>
                  </a:cubicBezTo>
                  <a:cubicBezTo>
                    <a:pt x="6" y="7"/>
                    <a:pt x="7" y="7"/>
                    <a:pt x="7" y="7"/>
                  </a:cubicBezTo>
                  <a:cubicBezTo>
                    <a:pt x="7" y="6"/>
                    <a:pt x="7" y="6"/>
                    <a:pt x="7" y="6"/>
                  </a:cubicBezTo>
                  <a:cubicBezTo>
                    <a:pt x="7" y="5"/>
                    <a:pt x="7" y="5"/>
                    <a:pt x="7" y="5"/>
                  </a:cubicBezTo>
                  <a:cubicBezTo>
                    <a:pt x="7" y="5"/>
                    <a:pt x="7" y="5"/>
                    <a:pt x="7" y="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28" name="Freeform 424"/>
            <p:cNvSpPr>
              <a:spLocks/>
            </p:cNvSpPr>
            <p:nvPr/>
          </p:nvSpPr>
          <p:spPr bwMode="auto">
            <a:xfrm>
              <a:off x="7583489" y="2773364"/>
              <a:ext cx="22225" cy="22225"/>
            </a:xfrm>
            <a:custGeom>
              <a:avLst/>
              <a:gdLst>
                <a:gd name="T0" fmla="*/ 0 w 2"/>
                <a:gd name="T1" fmla="*/ 0 h 2"/>
                <a:gd name="T2" fmla="*/ 0 w 2"/>
                <a:gd name="T3" fmla="*/ 1 h 2"/>
                <a:gd name="T4" fmla="*/ 0 w 2"/>
                <a:gd name="T5" fmla="*/ 2 h 2"/>
                <a:gd name="T6" fmla="*/ 0 w 2"/>
                <a:gd name="T7" fmla="*/ 2 h 2"/>
                <a:gd name="T8" fmla="*/ 1 w 2"/>
                <a:gd name="T9" fmla="*/ 2 h 2"/>
                <a:gd name="T10" fmla="*/ 2 w 2"/>
                <a:gd name="T11" fmla="*/ 1 h 2"/>
                <a:gd name="T12" fmla="*/ 2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cubicBezTo>
                    <a:pt x="0" y="1"/>
                    <a:pt x="0" y="1"/>
                    <a:pt x="0" y="1"/>
                  </a:cubicBezTo>
                  <a:cubicBezTo>
                    <a:pt x="0" y="1"/>
                    <a:pt x="0" y="2"/>
                    <a:pt x="0" y="2"/>
                  </a:cubicBezTo>
                  <a:cubicBezTo>
                    <a:pt x="0" y="2"/>
                    <a:pt x="0" y="2"/>
                    <a:pt x="0" y="2"/>
                  </a:cubicBezTo>
                  <a:cubicBezTo>
                    <a:pt x="1" y="2"/>
                    <a:pt x="1" y="2"/>
                    <a:pt x="1" y="2"/>
                  </a:cubicBezTo>
                  <a:cubicBezTo>
                    <a:pt x="1" y="2"/>
                    <a:pt x="2" y="2"/>
                    <a:pt x="2" y="1"/>
                  </a:cubicBezTo>
                  <a:cubicBezTo>
                    <a:pt x="2" y="1"/>
                    <a:pt x="2" y="1"/>
                    <a:pt x="2" y="0"/>
                  </a:cubicBezTo>
                  <a:cubicBezTo>
                    <a:pt x="1" y="0"/>
                    <a:pt x="1"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29" name="Freeform 425"/>
            <p:cNvSpPr>
              <a:spLocks/>
            </p:cNvSpPr>
            <p:nvPr/>
          </p:nvSpPr>
          <p:spPr bwMode="auto">
            <a:xfrm>
              <a:off x="7529514" y="2881314"/>
              <a:ext cx="22225" cy="11113"/>
            </a:xfrm>
            <a:custGeom>
              <a:avLst/>
              <a:gdLst>
                <a:gd name="T0" fmla="*/ 1 w 2"/>
                <a:gd name="T1" fmla="*/ 0 h 1"/>
                <a:gd name="T2" fmla="*/ 0 w 2"/>
                <a:gd name="T3" fmla="*/ 1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30" name="Freeform 426"/>
            <p:cNvSpPr>
              <a:spLocks/>
            </p:cNvSpPr>
            <p:nvPr/>
          </p:nvSpPr>
          <p:spPr bwMode="auto">
            <a:xfrm>
              <a:off x="7508876" y="2892426"/>
              <a:ext cx="9525" cy="20638"/>
            </a:xfrm>
            <a:custGeom>
              <a:avLst/>
              <a:gdLst>
                <a:gd name="T0" fmla="*/ 0 w 1"/>
                <a:gd name="T1" fmla="*/ 1 h 2"/>
                <a:gd name="T2" fmla="*/ 0 w 1"/>
                <a:gd name="T3" fmla="*/ 1 h 2"/>
                <a:gd name="T4" fmla="*/ 0 w 1"/>
                <a:gd name="T5" fmla="*/ 1 h 2"/>
                <a:gd name="T6" fmla="*/ 1 w 1"/>
                <a:gd name="T7" fmla="*/ 1 h 2"/>
                <a:gd name="T8" fmla="*/ 1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0" y="1"/>
                    <a:pt x="0" y="1"/>
                  </a:cubicBezTo>
                  <a:cubicBezTo>
                    <a:pt x="0" y="1"/>
                    <a:pt x="0" y="1"/>
                    <a:pt x="0" y="1"/>
                  </a:cubicBezTo>
                  <a:cubicBezTo>
                    <a:pt x="1" y="2"/>
                    <a:pt x="1" y="2"/>
                    <a:pt x="1" y="1"/>
                  </a:cubicBezTo>
                  <a:cubicBezTo>
                    <a:pt x="1" y="1"/>
                    <a:pt x="1" y="1"/>
                    <a:pt x="1" y="1"/>
                  </a:cubicBezTo>
                  <a:cubicBezTo>
                    <a:pt x="1" y="0"/>
                    <a:pt x="1"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31" name="Freeform 427"/>
            <p:cNvSpPr>
              <a:spLocks/>
            </p:cNvSpPr>
            <p:nvPr/>
          </p:nvSpPr>
          <p:spPr bwMode="auto">
            <a:xfrm>
              <a:off x="7659689" y="2946401"/>
              <a:ext cx="11113" cy="20638"/>
            </a:xfrm>
            <a:custGeom>
              <a:avLst/>
              <a:gdLst>
                <a:gd name="T0" fmla="*/ 1 w 1"/>
                <a:gd name="T1" fmla="*/ 1 h 2"/>
                <a:gd name="T2" fmla="*/ 1 w 1"/>
                <a:gd name="T3" fmla="*/ 2 h 2"/>
                <a:gd name="T4" fmla="*/ 1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1"/>
                    <a:pt x="1" y="2"/>
                    <a:pt x="1" y="2"/>
                  </a:cubicBezTo>
                  <a:cubicBezTo>
                    <a:pt x="1" y="1"/>
                    <a:pt x="1" y="1"/>
                    <a:pt x="1" y="1"/>
                  </a:cubicBezTo>
                  <a:cubicBezTo>
                    <a:pt x="1" y="1"/>
                    <a:pt x="1" y="0"/>
                    <a:pt x="1" y="0"/>
                  </a:cubicBezTo>
                  <a:cubicBezTo>
                    <a:pt x="1" y="0"/>
                    <a:pt x="1" y="0"/>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32" name="Freeform 428"/>
            <p:cNvSpPr>
              <a:spLocks/>
            </p:cNvSpPr>
            <p:nvPr/>
          </p:nvSpPr>
          <p:spPr bwMode="auto">
            <a:xfrm>
              <a:off x="7529514" y="2784476"/>
              <a:ext cx="130175" cy="128588"/>
            </a:xfrm>
            <a:custGeom>
              <a:avLst/>
              <a:gdLst>
                <a:gd name="T0" fmla="*/ 12 w 12"/>
                <a:gd name="T1" fmla="*/ 10 h 12"/>
                <a:gd name="T2" fmla="*/ 12 w 12"/>
                <a:gd name="T3" fmla="*/ 8 h 12"/>
                <a:gd name="T4" fmla="*/ 12 w 12"/>
                <a:gd name="T5" fmla="*/ 7 h 12"/>
                <a:gd name="T6" fmla="*/ 12 w 12"/>
                <a:gd name="T7" fmla="*/ 6 h 12"/>
                <a:gd name="T8" fmla="*/ 12 w 12"/>
                <a:gd name="T9" fmla="*/ 5 h 12"/>
                <a:gd name="T10" fmla="*/ 11 w 12"/>
                <a:gd name="T11" fmla="*/ 4 h 12"/>
                <a:gd name="T12" fmla="*/ 11 w 12"/>
                <a:gd name="T13" fmla="*/ 3 h 12"/>
                <a:gd name="T14" fmla="*/ 11 w 12"/>
                <a:gd name="T15" fmla="*/ 2 h 12"/>
                <a:gd name="T16" fmla="*/ 10 w 12"/>
                <a:gd name="T17" fmla="*/ 1 h 12"/>
                <a:gd name="T18" fmla="*/ 9 w 12"/>
                <a:gd name="T19" fmla="*/ 0 h 12"/>
                <a:gd name="T20" fmla="*/ 8 w 12"/>
                <a:gd name="T21" fmla="*/ 0 h 12"/>
                <a:gd name="T22" fmla="*/ 8 w 12"/>
                <a:gd name="T23" fmla="*/ 2 h 12"/>
                <a:gd name="T24" fmla="*/ 8 w 12"/>
                <a:gd name="T25" fmla="*/ 3 h 12"/>
                <a:gd name="T26" fmla="*/ 7 w 12"/>
                <a:gd name="T27" fmla="*/ 3 h 12"/>
                <a:gd name="T28" fmla="*/ 6 w 12"/>
                <a:gd name="T29" fmla="*/ 4 h 12"/>
                <a:gd name="T30" fmla="*/ 5 w 12"/>
                <a:gd name="T31" fmla="*/ 4 h 12"/>
                <a:gd name="T32" fmla="*/ 5 w 12"/>
                <a:gd name="T33" fmla="*/ 3 h 12"/>
                <a:gd name="T34" fmla="*/ 4 w 12"/>
                <a:gd name="T35" fmla="*/ 3 h 12"/>
                <a:gd name="T36" fmla="*/ 3 w 12"/>
                <a:gd name="T37" fmla="*/ 4 h 12"/>
                <a:gd name="T38" fmla="*/ 2 w 12"/>
                <a:gd name="T39" fmla="*/ 5 h 12"/>
                <a:gd name="T40" fmla="*/ 1 w 12"/>
                <a:gd name="T41" fmla="*/ 5 h 12"/>
                <a:gd name="T42" fmla="*/ 0 w 12"/>
                <a:gd name="T43" fmla="*/ 6 h 12"/>
                <a:gd name="T44" fmla="*/ 0 w 12"/>
                <a:gd name="T45" fmla="*/ 7 h 12"/>
                <a:gd name="T46" fmla="*/ 0 w 12"/>
                <a:gd name="T47" fmla="*/ 7 h 12"/>
                <a:gd name="T48" fmla="*/ 0 w 12"/>
                <a:gd name="T49" fmla="*/ 8 h 12"/>
                <a:gd name="T50" fmla="*/ 1 w 12"/>
                <a:gd name="T51" fmla="*/ 9 h 12"/>
                <a:gd name="T52" fmla="*/ 2 w 12"/>
                <a:gd name="T53" fmla="*/ 8 h 12"/>
                <a:gd name="T54" fmla="*/ 2 w 12"/>
                <a:gd name="T55" fmla="*/ 6 h 12"/>
                <a:gd name="T56" fmla="*/ 3 w 12"/>
                <a:gd name="T57" fmla="*/ 6 h 12"/>
                <a:gd name="T58" fmla="*/ 4 w 12"/>
                <a:gd name="T59" fmla="*/ 7 h 12"/>
                <a:gd name="T60" fmla="*/ 4 w 12"/>
                <a:gd name="T61" fmla="*/ 6 h 12"/>
                <a:gd name="T62" fmla="*/ 5 w 12"/>
                <a:gd name="T63" fmla="*/ 6 h 12"/>
                <a:gd name="T64" fmla="*/ 7 w 12"/>
                <a:gd name="T65" fmla="*/ 6 h 12"/>
                <a:gd name="T66" fmla="*/ 8 w 12"/>
                <a:gd name="T67" fmla="*/ 6 h 12"/>
                <a:gd name="T68" fmla="*/ 7 w 12"/>
                <a:gd name="T69" fmla="*/ 7 h 12"/>
                <a:gd name="T70" fmla="*/ 6 w 12"/>
                <a:gd name="T71" fmla="*/ 7 h 12"/>
                <a:gd name="T72" fmla="*/ 6 w 12"/>
                <a:gd name="T73" fmla="*/ 9 h 12"/>
                <a:gd name="T74" fmla="*/ 7 w 12"/>
                <a:gd name="T75" fmla="*/ 10 h 12"/>
                <a:gd name="T76" fmla="*/ 8 w 12"/>
                <a:gd name="T77" fmla="*/ 11 h 12"/>
                <a:gd name="T78" fmla="*/ 9 w 12"/>
                <a:gd name="T79" fmla="*/ 12 h 12"/>
                <a:gd name="T80" fmla="*/ 10 w 12"/>
                <a:gd name="T81" fmla="*/ 12 h 12"/>
                <a:gd name="T82" fmla="*/ 10 w 12"/>
                <a:gd name="T83" fmla="*/ 10 h 12"/>
                <a:gd name="T84" fmla="*/ 10 w 12"/>
                <a:gd name="T85" fmla="*/ 10 h 12"/>
                <a:gd name="T86" fmla="*/ 9 w 12"/>
                <a:gd name="T87" fmla="*/ 8 h 12"/>
                <a:gd name="T88" fmla="*/ 10 w 12"/>
                <a:gd name="T89" fmla="*/ 8 h 12"/>
                <a:gd name="T90" fmla="*/ 11 w 12"/>
                <a:gd name="T91" fmla="*/ 8 h 12"/>
                <a:gd name="T92" fmla="*/ 11 w 12"/>
                <a:gd name="T93" fmla="*/ 9 h 12"/>
                <a:gd name="T94" fmla="*/ 12 w 12"/>
                <a:gd name="T9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 h="12">
                  <a:moveTo>
                    <a:pt x="12" y="10"/>
                  </a:moveTo>
                  <a:cubicBezTo>
                    <a:pt x="12" y="10"/>
                    <a:pt x="12" y="9"/>
                    <a:pt x="12" y="8"/>
                  </a:cubicBezTo>
                  <a:cubicBezTo>
                    <a:pt x="12" y="8"/>
                    <a:pt x="12" y="8"/>
                    <a:pt x="12" y="7"/>
                  </a:cubicBezTo>
                  <a:cubicBezTo>
                    <a:pt x="12" y="7"/>
                    <a:pt x="12" y="6"/>
                    <a:pt x="12" y="6"/>
                  </a:cubicBezTo>
                  <a:cubicBezTo>
                    <a:pt x="12" y="5"/>
                    <a:pt x="12" y="5"/>
                    <a:pt x="12" y="5"/>
                  </a:cubicBezTo>
                  <a:cubicBezTo>
                    <a:pt x="11" y="5"/>
                    <a:pt x="11" y="5"/>
                    <a:pt x="11" y="4"/>
                  </a:cubicBezTo>
                  <a:cubicBezTo>
                    <a:pt x="11" y="4"/>
                    <a:pt x="11" y="4"/>
                    <a:pt x="11" y="3"/>
                  </a:cubicBezTo>
                  <a:cubicBezTo>
                    <a:pt x="11" y="3"/>
                    <a:pt x="11" y="2"/>
                    <a:pt x="11" y="2"/>
                  </a:cubicBezTo>
                  <a:cubicBezTo>
                    <a:pt x="10" y="2"/>
                    <a:pt x="10" y="1"/>
                    <a:pt x="10" y="1"/>
                  </a:cubicBezTo>
                  <a:cubicBezTo>
                    <a:pt x="10" y="1"/>
                    <a:pt x="10" y="0"/>
                    <a:pt x="9" y="0"/>
                  </a:cubicBezTo>
                  <a:cubicBezTo>
                    <a:pt x="9" y="0"/>
                    <a:pt x="9" y="0"/>
                    <a:pt x="8" y="0"/>
                  </a:cubicBezTo>
                  <a:cubicBezTo>
                    <a:pt x="8" y="1"/>
                    <a:pt x="8" y="1"/>
                    <a:pt x="8" y="2"/>
                  </a:cubicBezTo>
                  <a:cubicBezTo>
                    <a:pt x="8" y="2"/>
                    <a:pt x="8" y="2"/>
                    <a:pt x="8" y="3"/>
                  </a:cubicBezTo>
                  <a:cubicBezTo>
                    <a:pt x="7" y="3"/>
                    <a:pt x="7" y="3"/>
                    <a:pt x="7" y="3"/>
                  </a:cubicBezTo>
                  <a:cubicBezTo>
                    <a:pt x="6" y="4"/>
                    <a:pt x="6" y="4"/>
                    <a:pt x="6" y="4"/>
                  </a:cubicBezTo>
                  <a:cubicBezTo>
                    <a:pt x="6" y="4"/>
                    <a:pt x="6" y="4"/>
                    <a:pt x="5" y="4"/>
                  </a:cubicBezTo>
                  <a:cubicBezTo>
                    <a:pt x="5" y="4"/>
                    <a:pt x="5" y="3"/>
                    <a:pt x="5" y="3"/>
                  </a:cubicBezTo>
                  <a:cubicBezTo>
                    <a:pt x="5" y="3"/>
                    <a:pt x="4" y="3"/>
                    <a:pt x="4" y="3"/>
                  </a:cubicBezTo>
                  <a:cubicBezTo>
                    <a:pt x="3" y="3"/>
                    <a:pt x="3" y="3"/>
                    <a:pt x="3" y="4"/>
                  </a:cubicBezTo>
                  <a:cubicBezTo>
                    <a:pt x="2" y="4"/>
                    <a:pt x="3" y="5"/>
                    <a:pt x="2" y="5"/>
                  </a:cubicBezTo>
                  <a:cubicBezTo>
                    <a:pt x="2" y="5"/>
                    <a:pt x="2" y="5"/>
                    <a:pt x="1" y="5"/>
                  </a:cubicBezTo>
                  <a:cubicBezTo>
                    <a:pt x="1" y="5"/>
                    <a:pt x="1" y="6"/>
                    <a:pt x="0" y="6"/>
                  </a:cubicBezTo>
                  <a:cubicBezTo>
                    <a:pt x="0" y="6"/>
                    <a:pt x="0" y="7"/>
                    <a:pt x="0" y="7"/>
                  </a:cubicBezTo>
                  <a:cubicBezTo>
                    <a:pt x="0" y="7"/>
                    <a:pt x="0" y="7"/>
                    <a:pt x="0" y="7"/>
                  </a:cubicBezTo>
                  <a:cubicBezTo>
                    <a:pt x="0" y="7"/>
                    <a:pt x="0" y="8"/>
                    <a:pt x="0" y="8"/>
                  </a:cubicBezTo>
                  <a:cubicBezTo>
                    <a:pt x="0" y="8"/>
                    <a:pt x="1" y="9"/>
                    <a:pt x="1" y="9"/>
                  </a:cubicBezTo>
                  <a:cubicBezTo>
                    <a:pt x="1" y="8"/>
                    <a:pt x="1" y="8"/>
                    <a:pt x="2" y="8"/>
                  </a:cubicBezTo>
                  <a:cubicBezTo>
                    <a:pt x="2" y="7"/>
                    <a:pt x="2" y="7"/>
                    <a:pt x="2" y="6"/>
                  </a:cubicBezTo>
                  <a:cubicBezTo>
                    <a:pt x="2" y="6"/>
                    <a:pt x="3" y="6"/>
                    <a:pt x="3" y="6"/>
                  </a:cubicBezTo>
                  <a:cubicBezTo>
                    <a:pt x="3" y="7"/>
                    <a:pt x="3" y="7"/>
                    <a:pt x="4" y="7"/>
                  </a:cubicBezTo>
                  <a:cubicBezTo>
                    <a:pt x="4" y="7"/>
                    <a:pt x="4" y="6"/>
                    <a:pt x="4" y="6"/>
                  </a:cubicBezTo>
                  <a:cubicBezTo>
                    <a:pt x="5" y="6"/>
                    <a:pt x="5" y="6"/>
                    <a:pt x="5" y="6"/>
                  </a:cubicBezTo>
                  <a:cubicBezTo>
                    <a:pt x="6" y="6"/>
                    <a:pt x="6" y="6"/>
                    <a:pt x="7" y="6"/>
                  </a:cubicBezTo>
                  <a:cubicBezTo>
                    <a:pt x="7" y="6"/>
                    <a:pt x="8" y="6"/>
                    <a:pt x="8" y="6"/>
                  </a:cubicBezTo>
                  <a:cubicBezTo>
                    <a:pt x="8" y="7"/>
                    <a:pt x="7" y="7"/>
                    <a:pt x="7" y="7"/>
                  </a:cubicBezTo>
                  <a:cubicBezTo>
                    <a:pt x="6" y="7"/>
                    <a:pt x="6" y="7"/>
                    <a:pt x="6" y="7"/>
                  </a:cubicBezTo>
                  <a:cubicBezTo>
                    <a:pt x="6" y="8"/>
                    <a:pt x="6" y="8"/>
                    <a:pt x="6" y="9"/>
                  </a:cubicBezTo>
                  <a:cubicBezTo>
                    <a:pt x="6" y="9"/>
                    <a:pt x="6" y="10"/>
                    <a:pt x="7" y="10"/>
                  </a:cubicBezTo>
                  <a:cubicBezTo>
                    <a:pt x="7" y="11"/>
                    <a:pt x="7" y="11"/>
                    <a:pt x="8" y="11"/>
                  </a:cubicBezTo>
                  <a:cubicBezTo>
                    <a:pt x="8" y="11"/>
                    <a:pt x="9" y="11"/>
                    <a:pt x="9" y="12"/>
                  </a:cubicBezTo>
                  <a:cubicBezTo>
                    <a:pt x="9" y="12"/>
                    <a:pt x="10" y="12"/>
                    <a:pt x="10" y="12"/>
                  </a:cubicBezTo>
                  <a:cubicBezTo>
                    <a:pt x="10" y="12"/>
                    <a:pt x="10" y="11"/>
                    <a:pt x="10" y="10"/>
                  </a:cubicBezTo>
                  <a:cubicBezTo>
                    <a:pt x="10" y="10"/>
                    <a:pt x="10" y="10"/>
                    <a:pt x="10" y="10"/>
                  </a:cubicBezTo>
                  <a:cubicBezTo>
                    <a:pt x="9" y="9"/>
                    <a:pt x="9" y="9"/>
                    <a:pt x="9" y="8"/>
                  </a:cubicBezTo>
                  <a:cubicBezTo>
                    <a:pt x="10" y="8"/>
                    <a:pt x="10" y="8"/>
                    <a:pt x="10" y="8"/>
                  </a:cubicBezTo>
                  <a:cubicBezTo>
                    <a:pt x="10" y="8"/>
                    <a:pt x="11" y="8"/>
                    <a:pt x="11" y="8"/>
                  </a:cubicBezTo>
                  <a:cubicBezTo>
                    <a:pt x="11" y="9"/>
                    <a:pt x="10" y="9"/>
                    <a:pt x="11" y="9"/>
                  </a:cubicBezTo>
                  <a:cubicBezTo>
                    <a:pt x="11" y="10"/>
                    <a:pt x="11" y="10"/>
                    <a:pt x="12" y="1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33" name="Freeform 429"/>
            <p:cNvSpPr>
              <a:spLocks/>
            </p:cNvSpPr>
            <p:nvPr/>
          </p:nvSpPr>
          <p:spPr bwMode="auto">
            <a:xfrm>
              <a:off x="6708776" y="2665414"/>
              <a:ext cx="22225" cy="74613"/>
            </a:xfrm>
            <a:custGeom>
              <a:avLst/>
              <a:gdLst>
                <a:gd name="T0" fmla="*/ 2 w 2"/>
                <a:gd name="T1" fmla="*/ 1 h 7"/>
                <a:gd name="T2" fmla="*/ 2 w 2"/>
                <a:gd name="T3" fmla="*/ 0 h 7"/>
                <a:gd name="T4" fmla="*/ 1 w 2"/>
                <a:gd name="T5" fmla="*/ 1 h 7"/>
                <a:gd name="T6" fmla="*/ 0 w 2"/>
                <a:gd name="T7" fmla="*/ 2 h 7"/>
                <a:gd name="T8" fmla="*/ 0 w 2"/>
                <a:gd name="T9" fmla="*/ 3 h 7"/>
                <a:gd name="T10" fmla="*/ 0 w 2"/>
                <a:gd name="T11" fmla="*/ 4 h 7"/>
                <a:gd name="T12" fmla="*/ 0 w 2"/>
                <a:gd name="T13" fmla="*/ 5 h 7"/>
                <a:gd name="T14" fmla="*/ 1 w 2"/>
                <a:gd name="T15" fmla="*/ 6 h 7"/>
                <a:gd name="T16" fmla="*/ 2 w 2"/>
                <a:gd name="T17" fmla="*/ 6 h 7"/>
                <a:gd name="T18" fmla="*/ 2 w 2"/>
                <a:gd name="T19" fmla="*/ 5 h 7"/>
                <a:gd name="T20" fmla="*/ 2 w 2"/>
                <a:gd name="T21" fmla="*/ 4 h 7"/>
                <a:gd name="T22" fmla="*/ 2 w 2"/>
                <a:gd name="T23" fmla="*/ 2 h 7"/>
                <a:gd name="T24" fmla="*/ 2 w 2"/>
                <a:gd name="T2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7">
                  <a:moveTo>
                    <a:pt x="2" y="1"/>
                  </a:moveTo>
                  <a:cubicBezTo>
                    <a:pt x="2" y="1"/>
                    <a:pt x="2" y="0"/>
                    <a:pt x="2" y="0"/>
                  </a:cubicBezTo>
                  <a:cubicBezTo>
                    <a:pt x="1" y="0"/>
                    <a:pt x="1" y="0"/>
                    <a:pt x="1" y="1"/>
                  </a:cubicBezTo>
                  <a:cubicBezTo>
                    <a:pt x="0" y="1"/>
                    <a:pt x="1" y="1"/>
                    <a:pt x="0" y="2"/>
                  </a:cubicBezTo>
                  <a:cubicBezTo>
                    <a:pt x="0" y="2"/>
                    <a:pt x="0" y="2"/>
                    <a:pt x="0" y="3"/>
                  </a:cubicBezTo>
                  <a:cubicBezTo>
                    <a:pt x="0" y="3"/>
                    <a:pt x="0" y="3"/>
                    <a:pt x="0" y="4"/>
                  </a:cubicBezTo>
                  <a:cubicBezTo>
                    <a:pt x="0" y="4"/>
                    <a:pt x="0" y="5"/>
                    <a:pt x="0" y="5"/>
                  </a:cubicBezTo>
                  <a:cubicBezTo>
                    <a:pt x="0" y="6"/>
                    <a:pt x="1" y="6"/>
                    <a:pt x="1" y="6"/>
                  </a:cubicBezTo>
                  <a:cubicBezTo>
                    <a:pt x="1" y="7"/>
                    <a:pt x="1" y="7"/>
                    <a:pt x="2" y="6"/>
                  </a:cubicBezTo>
                  <a:cubicBezTo>
                    <a:pt x="2" y="6"/>
                    <a:pt x="2" y="6"/>
                    <a:pt x="2" y="5"/>
                  </a:cubicBezTo>
                  <a:cubicBezTo>
                    <a:pt x="2" y="5"/>
                    <a:pt x="2" y="4"/>
                    <a:pt x="2" y="4"/>
                  </a:cubicBezTo>
                  <a:cubicBezTo>
                    <a:pt x="2" y="3"/>
                    <a:pt x="2" y="3"/>
                    <a:pt x="2" y="2"/>
                  </a:cubicBezTo>
                  <a:cubicBezTo>
                    <a:pt x="2" y="2"/>
                    <a:pt x="2"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34" name="Oval 430"/>
            <p:cNvSpPr>
              <a:spLocks noChangeArrowheads="1"/>
            </p:cNvSpPr>
            <p:nvPr/>
          </p:nvSpPr>
          <p:spPr bwMode="auto">
            <a:xfrm>
              <a:off x="6708776" y="2751139"/>
              <a:ext cx="11113" cy="1588"/>
            </a:xfrm>
            <a:prstGeom prst="ellipse">
              <a:avLst/>
            </a:pr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35" name="Freeform 431"/>
            <p:cNvSpPr>
              <a:spLocks/>
            </p:cNvSpPr>
            <p:nvPr/>
          </p:nvSpPr>
          <p:spPr bwMode="auto">
            <a:xfrm>
              <a:off x="6753226" y="2859089"/>
              <a:ext cx="9525" cy="22225"/>
            </a:xfrm>
            <a:custGeom>
              <a:avLst/>
              <a:gdLst>
                <a:gd name="T0" fmla="*/ 1 w 1"/>
                <a:gd name="T1" fmla="*/ 1 h 2"/>
                <a:gd name="T2" fmla="*/ 1 w 1"/>
                <a:gd name="T3" fmla="*/ 0 h 2"/>
                <a:gd name="T4" fmla="*/ 0 w 1"/>
                <a:gd name="T5" fmla="*/ 1 h 2"/>
                <a:gd name="T6" fmla="*/ 1 w 1"/>
                <a:gd name="T7" fmla="*/ 1 h 2"/>
                <a:gd name="T8" fmla="*/ 1 w 1"/>
                <a:gd name="T9" fmla="*/ 2 h 2"/>
                <a:gd name="T10" fmla="*/ 1 w 1"/>
                <a:gd name="T11" fmla="*/ 1 h 2"/>
                <a:gd name="T12" fmla="*/ 1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1"/>
                  </a:moveTo>
                  <a:cubicBezTo>
                    <a:pt x="1" y="0"/>
                    <a:pt x="1" y="0"/>
                    <a:pt x="1" y="0"/>
                  </a:cubicBezTo>
                  <a:cubicBezTo>
                    <a:pt x="0" y="0"/>
                    <a:pt x="0" y="1"/>
                    <a:pt x="0" y="1"/>
                  </a:cubicBezTo>
                  <a:cubicBezTo>
                    <a:pt x="0" y="1"/>
                    <a:pt x="0" y="1"/>
                    <a:pt x="1" y="1"/>
                  </a:cubicBezTo>
                  <a:cubicBezTo>
                    <a:pt x="1" y="2"/>
                    <a:pt x="1" y="2"/>
                    <a:pt x="1" y="2"/>
                  </a:cubicBezTo>
                  <a:cubicBezTo>
                    <a:pt x="1" y="2"/>
                    <a:pt x="1" y="1"/>
                    <a:pt x="1" y="1"/>
                  </a:cubicBezTo>
                  <a:cubicBezTo>
                    <a:pt x="1"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36" name="Freeform 432"/>
            <p:cNvSpPr>
              <a:spLocks/>
            </p:cNvSpPr>
            <p:nvPr/>
          </p:nvSpPr>
          <p:spPr bwMode="auto">
            <a:xfrm>
              <a:off x="479426" y="935039"/>
              <a:ext cx="928688" cy="454025"/>
            </a:xfrm>
            <a:custGeom>
              <a:avLst/>
              <a:gdLst>
                <a:gd name="T0" fmla="*/ 62 w 86"/>
                <a:gd name="T1" fmla="*/ 30 h 42"/>
                <a:gd name="T2" fmla="*/ 64 w 86"/>
                <a:gd name="T3" fmla="*/ 33 h 42"/>
                <a:gd name="T4" fmla="*/ 63 w 86"/>
                <a:gd name="T5" fmla="*/ 38 h 42"/>
                <a:gd name="T6" fmla="*/ 68 w 86"/>
                <a:gd name="T7" fmla="*/ 34 h 42"/>
                <a:gd name="T8" fmla="*/ 68 w 86"/>
                <a:gd name="T9" fmla="*/ 36 h 42"/>
                <a:gd name="T10" fmla="*/ 68 w 86"/>
                <a:gd name="T11" fmla="*/ 42 h 42"/>
                <a:gd name="T12" fmla="*/ 72 w 86"/>
                <a:gd name="T13" fmla="*/ 38 h 42"/>
                <a:gd name="T14" fmla="*/ 71 w 86"/>
                <a:gd name="T15" fmla="*/ 33 h 42"/>
                <a:gd name="T16" fmla="*/ 69 w 86"/>
                <a:gd name="T17" fmla="*/ 29 h 42"/>
                <a:gd name="T18" fmla="*/ 65 w 86"/>
                <a:gd name="T19" fmla="*/ 29 h 42"/>
                <a:gd name="T20" fmla="*/ 65 w 86"/>
                <a:gd name="T21" fmla="*/ 23 h 42"/>
                <a:gd name="T22" fmla="*/ 82 w 86"/>
                <a:gd name="T23" fmla="*/ 7 h 42"/>
                <a:gd name="T24" fmla="*/ 84 w 86"/>
                <a:gd name="T25" fmla="*/ 3 h 42"/>
                <a:gd name="T26" fmla="*/ 77 w 86"/>
                <a:gd name="T27" fmla="*/ 2 h 42"/>
                <a:gd name="T28" fmla="*/ 70 w 86"/>
                <a:gd name="T29" fmla="*/ 1 h 42"/>
                <a:gd name="T30" fmla="*/ 63 w 86"/>
                <a:gd name="T31" fmla="*/ 0 h 42"/>
                <a:gd name="T32" fmla="*/ 54 w 86"/>
                <a:gd name="T33" fmla="*/ 2 h 42"/>
                <a:gd name="T34" fmla="*/ 46 w 86"/>
                <a:gd name="T35" fmla="*/ 3 h 42"/>
                <a:gd name="T36" fmla="*/ 40 w 86"/>
                <a:gd name="T37" fmla="*/ 6 h 42"/>
                <a:gd name="T38" fmla="*/ 37 w 86"/>
                <a:gd name="T39" fmla="*/ 8 h 42"/>
                <a:gd name="T40" fmla="*/ 38 w 86"/>
                <a:gd name="T41" fmla="*/ 10 h 42"/>
                <a:gd name="T42" fmla="*/ 35 w 86"/>
                <a:gd name="T43" fmla="*/ 12 h 42"/>
                <a:gd name="T44" fmla="*/ 33 w 86"/>
                <a:gd name="T45" fmla="*/ 11 h 42"/>
                <a:gd name="T46" fmla="*/ 27 w 86"/>
                <a:gd name="T47" fmla="*/ 13 h 42"/>
                <a:gd name="T48" fmla="*/ 25 w 86"/>
                <a:gd name="T49" fmla="*/ 15 h 42"/>
                <a:gd name="T50" fmla="*/ 27 w 86"/>
                <a:gd name="T51" fmla="*/ 16 h 42"/>
                <a:gd name="T52" fmla="*/ 31 w 86"/>
                <a:gd name="T53" fmla="*/ 18 h 42"/>
                <a:gd name="T54" fmla="*/ 25 w 86"/>
                <a:gd name="T55" fmla="*/ 20 h 42"/>
                <a:gd name="T56" fmla="*/ 21 w 86"/>
                <a:gd name="T57" fmla="*/ 21 h 42"/>
                <a:gd name="T58" fmla="*/ 14 w 86"/>
                <a:gd name="T59" fmla="*/ 24 h 42"/>
                <a:gd name="T60" fmla="*/ 13 w 86"/>
                <a:gd name="T61" fmla="*/ 27 h 42"/>
                <a:gd name="T62" fmla="*/ 17 w 86"/>
                <a:gd name="T63" fmla="*/ 28 h 42"/>
                <a:gd name="T64" fmla="*/ 13 w 86"/>
                <a:gd name="T65" fmla="*/ 32 h 42"/>
                <a:gd name="T66" fmla="*/ 17 w 86"/>
                <a:gd name="T67" fmla="*/ 31 h 42"/>
                <a:gd name="T68" fmla="*/ 20 w 86"/>
                <a:gd name="T69" fmla="*/ 32 h 42"/>
                <a:gd name="T70" fmla="*/ 22 w 86"/>
                <a:gd name="T71" fmla="*/ 32 h 42"/>
                <a:gd name="T72" fmla="*/ 20 w 86"/>
                <a:gd name="T73" fmla="*/ 33 h 42"/>
                <a:gd name="T74" fmla="*/ 14 w 86"/>
                <a:gd name="T75" fmla="*/ 36 h 42"/>
                <a:gd name="T76" fmla="*/ 6 w 86"/>
                <a:gd name="T77" fmla="*/ 39 h 42"/>
                <a:gd name="T78" fmla="*/ 0 w 86"/>
                <a:gd name="T79" fmla="*/ 41 h 42"/>
                <a:gd name="T80" fmla="*/ 7 w 86"/>
                <a:gd name="T81" fmla="*/ 40 h 42"/>
                <a:gd name="T82" fmla="*/ 13 w 86"/>
                <a:gd name="T83" fmla="*/ 39 h 42"/>
                <a:gd name="T84" fmla="*/ 20 w 86"/>
                <a:gd name="T85" fmla="*/ 35 h 42"/>
                <a:gd name="T86" fmla="*/ 27 w 86"/>
                <a:gd name="T87" fmla="*/ 33 h 42"/>
                <a:gd name="T88" fmla="*/ 31 w 86"/>
                <a:gd name="T89" fmla="*/ 31 h 42"/>
                <a:gd name="T90" fmla="*/ 37 w 86"/>
                <a:gd name="T91" fmla="*/ 28 h 42"/>
                <a:gd name="T92" fmla="*/ 42 w 86"/>
                <a:gd name="T93" fmla="*/ 25 h 42"/>
                <a:gd name="T94" fmla="*/ 42 w 86"/>
                <a:gd name="T95" fmla="*/ 26 h 42"/>
                <a:gd name="T96" fmla="*/ 37 w 86"/>
                <a:gd name="T97" fmla="*/ 28 h 42"/>
                <a:gd name="T98" fmla="*/ 39 w 86"/>
                <a:gd name="T99" fmla="*/ 30 h 42"/>
                <a:gd name="T100" fmla="*/ 45 w 86"/>
                <a:gd name="T101" fmla="*/ 28 h 42"/>
                <a:gd name="T102" fmla="*/ 48 w 86"/>
                <a:gd name="T103" fmla="*/ 25 h 42"/>
                <a:gd name="T104" fmla="*/ 54 w 86"/>
                <a:gd name="T10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42">
                  <a:moveTo>
                    <a:pt x="57" y="28"/>
                  </a:moveTo>
                  <a:cubicBezTo>
                    <a:pt x="57" y="28"/>
                    <a:pt x="57" y="28"/>
                    <a:pt x="58" y="28"/>
                  </a:cubicBezTo>
                  <a:cubicBezTo>
                    <a:pt x="58" y="28"/>
                    <a:pt x="58" y="29"/>
                    <a:pt x="59" y="29"/>
                  </a:cubicBezTo>
                  <a:cubicBezTo>
                    <a:pt x="59" y="29"/>
                    <a:pt x="60" y="29"/>
                    <a:pt x="60" y="29"/>
                  </a:cubicBezTo>
                  <a:cubicBezTo>
                    <a:pt x="61" y="29"/>
                    <a:pt x="61" y="29"/>
                    <a:pt x="61" y="30"/>
                  </a:cubicBezTo>
                  <a:cubicBezTo>
                    <a:pt x="61" y="30"/>
                    <a:pt x="61" y="30"/>
                    <a:pt x="62" y="30"/>
                  </a:cubicBezTo>
                  <a:cubicBezTo>
                    <a:pt x="62" y="31"/>
                    <a:pt x="62" y="30"/>
                    <a:pt x="62" y="30"/>
                  </a:cubicBezTo>
                  <a:cubicBezTo>
                    <a:pt x="63" y="31"/>
                    <a:pt x="62" y="31"/>
                    <a:pt x="63" y="31"/>
                  </a:cubicBezTo>
                  <a:cubicBezTo>
                    <a:pt x="63" y="31"/>
                    <a:pt x="63" y="31"/>
                    <a:pt x="63" y="32"/>
                  </a:cubicBezTo>
                  <a:cubicBezTo>
                    <a:pt x="63" y="32"/>
                    <a:pt x="63" y="32"/>
                    <a:pt x="63" y="32"/>
                  </a:cubicBezTo>
                  <a:cubicBezTo>
                    <a:pt x="63" y="32"/>
                    <a:pt x="63" y="32"/>
                    <a:pt x="64" y="32"/>
                  </a:cubicBezTo>
                  <a:cubicBezTo>
                    <a:pt x="64" y="33"/>
                    <a:pt x="64" y="33"/>
                    <a:pt x="64" y="33"/>
                  </a:cubicBezTo>
                  <a:cubicBezTo>
                    <a:pt x="64" y="33"/>
                    <a:pt x="65" y="33"/>
                    <a:pt x="65" y="33"/>
                  </a:cubicBezTo>
                  <a:cubicBezTo>
                    <a:pt x="65" y="33"/>
                    <a:pt x="65" y="33"/>
                    <a:pt x="64" y="33"/>
                  </a:cubicBezTo>
                  <a:cubicBezTo>
                    <a:pt x="64" y="33"/>
                    <a:pt x="63" y="33"/>
                    <a:pt x="63" y="33"/>
                  </a:cubicBezTo>
                  <a:cubicBezTo>
                    <a:pt x="63" y="34"/>
                    <a:pt x="64" y="34"/>
                    <a:pt x="63" y="35"/>
                  </a:cubicBezTo>
                  <a:cubicBezTo>
                    <a:pt x="63" y="35"/>
                    <a:pt x="63" y="36"/>
                    <a:pt x="63" y="36"/>
                  </a:cubicBezTo>
                  <a:cubicBezTo>
                    <a:pt x="63" y="37"/>
                    <a:pt x="62" y="38"/>
                    <a:pt x="63" y="38"/>
                  </a:cubicBezTo>
                  <a:cubicBezTo>
                    <a:pt x="63" y="38"/>
                    <a:pt x="63" y="38"/>
                    <a:pt x="64" y="38"/>
                  </a:cubicBezTo>
                  <a:cubicBezTo>
                    <a:pt x="64" y="38"/>
                    <a:pt x="64" y="37"/>
                    <a:pt x="65" y="37"/>
                  </a:cubicBezTo>
                  <a:cubicBezTo>
                    <a:pt x="65" y="37"/>
                    <a:pt x="65" y="36"/>
                    <a:pt x="65" y="36"/>
                  </a:cubicBezTo>
                  <a:cubicBezTo>
                    <a:pt x="66" y="36"/>
                    <a:pt x="66" y="35"/>
                    <a:pt x="66" y="35"/>
                  </a:cubicBezTo>
                  <a:cubicBezTo>
                    <a:pt x="66" y="35"/>
                    <a:pt x="67" y="35"/>
                    <a:pt x="67" y="35"/>
                  </a:cubicBezTo>
                  <a:cubicBezTo>
                    <a:pt x="67" y="35"/>
                    <a:pt x="67" y="35"/>
                    <a:pt x="68" y="34"/>
                  </a:cubicBezTo>
                  <a:cubicBezTo>
                    <a:pt x="68" y="34"/>
                    <a:pt x="68" y="34"/>
                    <a:pt x="68" y="33"/>
                  </a:cubicBezTo>
                  <a:cubicBezTo>
                    <a:pt x="68" y="33"/>
                    <a:pt x="67" y="33"/>
                    <a:pt x="67" y="33"/>
                  </a:cubicBezTo>
                  <a:cubicBezTo>
                    <a:pt x="67" y="32"/>
                    <a:pt x="68" y="32"/>
                    <a:pt x="68" y="33"/>
                  </a:cubicBezTo>
                  <a:cubicBezTo>
                    <a:pt x="68" y="33"/>
                    <a:pt x="68" y="33"/>
                    <a:pt x="68" y="33"/>
                  </a:cubicBezTo>
                  <a:cubicBezTo>
                    <a:pt x="68" y="34"/>
                    <a:pt x="68" y="34"/>
                    <a:pt x="68" y="35"/>
                  </a:cubicBezTo>
                  <a:cubicBezTo>
                    <a:pt x="68" y="35"/>
                    <a:pt x="68" y="35"/>
                    <a:pt x="68" y="36"/>
                  </a:cubicBezTo>
                  <a:cubicBezTo>
                    <a:pt x="69" y="36"/>
                    <a:pt x="69" y="36"/>
                    <a:pt x="69" y="37"/>
                  </a:cubicBezTo>
                  <a:cubicBezTo>
                    <a:pt x="69" y="37"/>
                    <a:pt x="69" y="37"/>
                    <a:pt x="69" y="38"/>
                  </a:cubicBezTo>
                  <a:cubicBezTo>
                    <a:pt x="69" y="38"/>
                    <a:pt x="68" y="39"/>
                    <a:pt x="68" y="39"/>
                  </a:cubicBezTo>
                  <a:cubicBezTo>
                    <a:pt x="68" y="40"/>
                    <a:pt x="67" y="40"/>
                    <a:pt x="67" y="40"/>
                  </a:cubicBezTo>
                  <a:cubicBezTo>
                    <a:pt x="67" y="40"/>
                    <a:pt x="68" y="40"/>
                    <a:pt x="68" y="41"/>
                  </a:cubicBezTo>
                  <a:cubicBezTo>
                    <a:pt x="68" y="41"/>
                    <a:pt x="68" y="41"/>
                    <a:pt x="68" y="42"/>
                  </a:cubicBezTo>
                  <a:cubicBezTo>
                    <a:pt x="68" y="42"/>
                    <a:pt x="68" y="42"/>
                    <a:pt x="68" y="42"/>
                  </a:cubicBezTo>
                  <a:cubicBezTo>
                    <a:pt x="68" y="42"/>
                    <a:pt x="68" y="42"/>
                    <a:pt x="68" y="42"/>
                  </a:cubicBezTo>
                  <a:cubicBezTo>
                    <a:pt x="68" y="42"/>
                    <a:pt x="69" y="42"/>
                    <a:pt x="69" y="42"/>
                  </a:cubicBezTo>
                  <a:cubicBezTo>
                    <a:pt x="69" y="41"/>
                    <a:pt x="70" y="41"/>
                    <a:pt x="71" y="41"/>
                  </a:cubicBezTo>
                  <a:cubicBezTo>
                    <a:pt x="71" y="41"/>
                    <a:pt x="71" y="40"/>
                    <a:pt x="71" y="40"/>
                  </a:cubicBezTo>
                  <a:cubicBezTo>
                    <a:pt x="72" y="39"/>
                    <a:pt x="72" y="39"/>
                    <a:pt x="72" y="38"/>
                  </a:cubicBezTo>
                  <a:cubicBezTo>
                    <a:pt x="72" y="38"/>
                    <a:pt x="71" y="38"/>
                    <a:pt x="71" y="38"/>
                  </a:cubicBezTo>
                  <a:cubicBezTo>
                    <a:pt x="71" y="37"/>
                    <a:pt x="71" y="37"/>
                    <a:pt x="70" y="37"/>
                  </a:cubicBezTo>
                  <a:cubicBezTo>
                    <a:pt x="70" y="37"/>
                    <a:pt x="70" y="36"/>
                    <a:pt x="70" y="36"/>
                  </a:cubicBezTo>
                  <a:cubicBezTo>
                    <a:pt x="70" y="35"/>
                    <a:pt x="70" y="35"/>
                    <a:pt x="71" y="35"/>
                  </a:cubicBezTo>
                  <a:cubicBezTo>
                    <a:pt x="71" y="35"/>
                    <a:pt x="71" y="34"/>
                    <a:pt x="71" y="34"/>
                  </a:cubicBezTo>
                  <a:cubicBezTo>
                    <a:pt x="71" y="34"/>
                    <a:pt x="71" y="33"/>
                    <a:pt x="71" y="33"/>
                  </a:cubicBezTo>
                  <a:cubicBezTo>
                    <a:pt x="71" y="32"/>
                    <a:pt x="71" y="32"/>
                    <a:pt x="70" y="32"/>
                  </a:cubicBezTo>
                  <a:cubicBezTo>
                    <a:pt x="70" y="32"/>
                    <a:pt x="70" y="31"/>
                    <a:pt x="70" y="31"/>
                  </a:cubicBezTo>
                  <a:cubicBezTo>
                    <a:pt x="70" y="31"/>
                    <a:pt x="70" y="30"/>
                    <a:pt x="71" y="30"/>
                  </a:cubicBezTo>
                  <a:cubicBezTo>
                    <a:pt x="71" y="30"/>
                    <a:pt x="71" y="29"/>
                    <a:pt x="71" y="29"/>
                  </a:cubicBezTo>
                  <a:cubicBezTo>
                    <a:pt x="70" y="29"/>
                    <a:pt x="70" y="29"/>
                    <a:pt x="70" y="29"/>
                  </a:cubicBezTo>
                  <a:cubicBezTo>
                    <a:pt x="69" y="29"/>
                    <a:pt x="69" y="29"/>
                    <a:pt x="69" y="29"/>
                  </a:cubicBezTo>
                  <a:cubicBezTo>
                    <a:pt x="68" y="29"/>
                    <a:pt x="68" y="29"/>
                    <a:pt x="68" y="29"/>
                  </a:cubicBezTo>
                  <a:cubicBezTo>
                    <a:pt x="68" y="30"/>
                    <a:pt x="67" y="30"/>
                    <a:pt x="67" y="30"/>
                  </a:cubicBezTo>
                  <a:cubicBezTo>
                    <a:pt x="66" y="30"/>
                    <a:pt x="66" y="30"/>
                    <a:pt x="66" y="30"/>
                  </a:cubicBezTo>
                  <a:cubicBezTo>
                    <a:pt x="65" y="31"/>
                    <a:pt x="65" y="31"/>
                    <a:pt x="64" y="31"/>
                  </a:cubicBezTo>
                  <a:cubicBezTo>
                    <a:pt x="64" y="31"/>
                    <a:pt x="65" y="30"/>
                    <a:pt x="65" y="30"/>
                  </a:cubicBezTo>
                  <a:cubicBezTo>
                    <a:pt x="65" y="30"/>
                    <a:pt x="65" y="29"/>
                    <a:pt x="65" y="29"/>
                  </a:cubicBezTo>
                  <a:cubicBezTo>
                    <a:pt x="65" y="28"/>
                    <a:pt x="65" y="28"/>
                    <a:pt x="65" y="27"/>
                  </a:cubicBezTo>
                  <a:cubicBezTo>
                    <a:pt x="65" y="27"/>
                    <a:pt x="65" y="27"/>
                    <a:pt x="65" y="26"/>
                  </a:cubicBezTo>
                  <a:cubicBezTo>
                    <a:pt x="65" y="26"/>
                    <a:pt x="65" y="26"/>
                    <a:pt x="65" y="26"/>
                  </a:cubicBezTo>
                  <a:cubicBezTo>
                    <a:pt x="65" y="26"/>
                    <a:pt x="65" y="26"/>
                    <a:pt x="64" y="25"/>
                  </a:cubicBezTo>
                  <a:cubicBezTo>
                    <a:pt x="64" y="24"/>
                    <a:pt x="64" y="24"/>
                    <a:pt x="64" y="24"/>
                  </a:cubicBezTo>
                  <a:cubicBezTo>
                    <a:pt x="64" y="24"/>
                    <a:pt x="64" y="23"/>
                    <a:pt x="65" y="23"/>
                  </a:cubicBezTo>
                  <a:cubicBezTo>
                    <a:pt x="66" y="22"/>
                    <a:pt x="66" y="22"/>
                    <a:pt x="67" y="21"/>
                  </a:cubicBezTo>
                  <a:cubicBezTo>
                    <a:pt x="67" y="20"/>
                    <a:pt x="68" y="20"/>
                    <a:pt x="69" y="19"/>
                  </a:cubicBezTo>
                  <a:cubicBezTo>
                    <a:pt x="70" y="17"/>
                    <a:pt x="71" y="17"/>
                    <a:pt x="72" y="15"/>
                  </a:cubicBezTo>
                  <a:cubicBezTo>
                    <a:pt x="74" y="14"/>
                    <a:pt x="75" y="13"/>
                    <a:pt x="77" y="11"/>
                  </a:cubicBezTo>
                  <a:cubicBezTo>
                    <a:pt x="77" y="11"/>
                    <a:pt x="78" y="11"/>
                    <a:pt x="78" y="10"/>
                  </a:cubicBezTo>
                  <a:cubicBezTo>
                    <a:pt x="79" y="9"/>
                    <a:pt x="80" y="8"/>
                    <a:pt x="82" y="7"/>
                  </a:cubicBezTo>
                  <a:cubicBezTo>
                    <a:pt x="84" y="6"/>
                    <a:pt x="84" y="5"/>
                    <a:pt x="86" y="4"/>
                  </a:cubicBezTo>
                  <a:cubicBezTo>
                    <a:pt x="86" y="3"/>
                    <a:pt x="86" y="3"/>
                    <a:pt x="86" y="3"/>
                  </a:cubicBezTo>
                  <a:cubicBezTo>
                    <a:pt x="86" y="3"/>
                    <a:pt x="86" y="3"/>
                    <a:pt x="86" y="3"/>
                  </a:cubicBezTo>
                  <a:cubicBezTo>
                    <a:pt x="85" y="3"/>
                    <a:pt x="85" y="2"/>
                    <a:pt x="85" y="2"/>
                  </a:cubicBezTo>
                  <a:cubicBezTo>
                    <a:pt x="85" y="2"/>
                    <a:pt x="84" y="2"/>
                    <a:pt x="84" y="2"/>
                  </a:cubicBezTo>
                  <a:cubicBezTo>
                    <a:pt x="84" y="3"/>
                    <a:pt x="84" y="3"/>
                    <a:pt x="84" y="3"/>
                  </a:cubicBezTo>
                  <a:cubicBezTo>
                    <a:pt x="83" y="3"/>
                    <a:pt x="83" y="3"/>
                    <a:pt x="82" y="3"/>
                  </a:cubicBezTo>
                  <a:cubicBezTo>
                    <a:pt x="82" y="3"/>
                    <a:pt x="82" y="3"/>
                    <a:pt x="81" y="3"/>
                  </a:cubicBezTo>
                  <a:cubicBezTo>
                    <a:pt x="81" y="3"/>
                    <a:pt x="81" y="2"/>
                    <a:pt x="80" y="2"/>
                  </a:cubicBezTo>
                  <a:cubicBezTo>
                    <a:pt x="80" y="2"/>
                    <a:pt x="80" y="2"/>
                    <a:pt x="79" y="2"/>
                  </a:cubicBezTo>
                  <a:cubicBezTo>
                    <a:pt x="79" y="2"/>
                    <a:pt x="79" y="2"/>
                    <a:pt x="78" y="2"/>
                  </a:cubicBezTo>
                  <a:cubicBezTo>
                    <a:pt x="78" y="2"/>
                    <a:pt x="78" y="2"/>
                    <a:pt x="77" y="2"/>
                  </a:cubicBezTo>
                  <a:cubicBezTo>
                    <a:pt x="77" y="2"/>
                    <a:pt x="76" y="2"/>
                    <a:pt x="76" y="2"/>
                  </a:cubicBezTo>
                  <a:cubicBezTo>
                    <a:pt x="75" y="2"/>
                    <a:pt x="75" y="2"/>
                    <a:pt x="75" y="2"/>
                  </a:cubicBezTo>
                  <a:cubicBezTo>
                    <a:pt x="74" y="1"/>
                    <a:pt x="74" y="2"/>
                    <a:pt x="73" y="2"/>
                  </a:cubicBezTo>
                  <a:cubicBezTo>
                    <a:pt x="73" y="2"/>
                    <a:pt x="72" y="2"/>
                    <a:pt x="72" y="2"/>
                  </a:cubicBezTo>
                  <a:cubicBezTo>
                    <a:pt x="72" y="2"/>
                    <a:pt x="71" y="2"/>
                    <a:pt x="71" y="2"/>
                  </a:cubicBezTo>
                  <a:cubicBezTo>
                    <a:pt x="70" y="2"/>
                    <a:pt x="70" y="1"/>
                    <a:pt x="70" y="1"/>
                  </a:cubicBezTo>
                  <a:cubicBezTo>
                    <a:pt x="69" y="1"/>
                    <a:pt x="69" y="1"/>
                    <a:pt x="68" y="1"/>
                  </a:cubicBezTo>
                  <a:cubicBezTo>
                    <a:pt x="68" y="1"/>
                    <a:pt x="68" y="1"/>
                    <a:pt x="67" y="1"/>
                  </a:cubicBezTo>
                  <a:cubicBezTo>
                    <a:pt x="67" y="1"/>
                    <a:pt x="67" y="0"/>
                    <a:pt x="66" y="0"/>
                  </a:cubicBezTo>
                  <a:cubicBezTo>
                    <a:pt x="66" y="0"/>
                    <a:pt x="66" y="0"/>
                    <a:pt x="65" y="0"/>
                  </a:cubicBezTo>
                  <a:cubicBezTo>
                    <a:pt x="65" y="0"/>
                    <a:pt x="64" y="0"/>
                    <a:pt x="64" y="0"/>
                  </a:cubicBezTo>
                  <a:cubicBezTo>
                    <a:pt x="64" y="0"/>
                    <a:pt x="63" y="0"/>
                    <a:pt x="63" y="0"/>
                  </a:cubicBezTo>
                  <a:cubicBezTo>
                    <a:pt x="63" y="0"/>
                    <a:pt x="63" y="1"/>
                    <a:pt x="62" y="1"/>
                  </a:cubicBezTo>
                  <a:cubicBezTo>
                    <a:pt x="61" y="1"/>
                    <a:pt x="61" y="1"/>
                    <a:pt x="60" y="1"/>
                  </a:cubicBezTo>
                  <a:cubicBezTo>
                    <a:pt x="60" y="1"/>
                    <a:pt x="60" y="1"/>
                    <a:pt x="59" y="1"/>
                  </a:cubicBezTo>
                  <a:cubicBezTo>
                    <a:pt x="58" y="1"/>
                    <a:pt x="58" y="1"/>
                    <a:pt x="58" y="1"/>
                  </a:cubicBezTo>
                  <a:cubicBezTo>
                    <a:pt x="57" y="1"/>
                    <a:pt x="56" y="1"/>
                    <a:pt x="56" y="1"/>
                  </a:cubicBezTo>
                  <a:cubicBezTo>
                    <a:pt x="55" y="2"/>
                    <a:pt x="55" y="2"/>
                    <a:pt x="54" y="2"/>
                  </a:cubicBezTo>
                  <a:cubicBezTo>
                    <a:pt x="54" y="2"/>
                    <a:pt x="53" y="2"/>
                    <a:pt x="53" y="2"/>
                  </a:cubicBezTo>
                  <a:cubicBezTo>
                    <a:pt x="53" y="1"/>
                    <a:pt x="52" y="2"/>
                    <a:pt x="52" y="2"/>
                  </a:cubicBezTo>
                  <a:cubicBezTo>
                    <a:pt x="51" y="2"/>
                    <a:pt x="51" y="2"/>
                    <a:pt x="50" y="2"/>
                  </a:cubicBezTo>
                  <a:cubicBezTo>
                    <a:pt x="50" y="3"/>
                    <a:pt x="49" y="3"/>
                    <a:pt x="48" y="3"/>
                  </a:cubicBezTo>
                  <a:cubicBezTo>
                    <a:pt x="48" y="3"/>
                    <a:pt x="47" y="3"/>
                    <a:pt x="47" y="3"/>
                  </a:cubicBezTo>
                  <a:cubicBezTo>
                    <a:pt x="47" y="3"/>
                    <a:pt x="46" y="3"/>
                    <a:pt x="46" y="3"/>
                  </a:cubicBezTo>
                  <a:cubicBezTo>
                    <a:pt x="46" y="3"/>
                    <a:pt x="46" y="4"/>
                    <a:pt x="45" y="4"/>
                  </a:cubicBezTo>
                  <a:cubicBezTo>
                    <a:pt x="45" y="4"/>
                    <a:pt x="45" y="5"/>
                    <a:pt x="44" y="5"/>
                  </a:cubicBezTo>
                  <a:cubicBezTo>
                    <a:pt x="44" y="5"/>
                    <a:pt x="42" y="6"/>
                    <a:pt x="42" y="6"/>
                  </a:cubicBezTo>
                  <a:cubicBezTo>
                    <a:pt x="42" y="6"/>
                    <a:pt x="42" y="5"/>
                    <a:pt x="42" y="5"/>
                  </a:cubicBezTo>
                  <a:cubicBezTo>
                    <a:pt x="41" y="5"/>
                    <a:pt x="41" y="6"/>
                    <a:pt x="41" y="6"/>
                  </a:cubicBezTo>
                  <a:cubicBezTo>
                    <a:pt x="41" y="6"/>
                    <a:pt x="40" y="6"/>
                    <a:pt x="40" y="6"/>
                  </a:cubicBezTo>
                  <a:cubicBezTo>
                    <a:pt x="40" y="6"/>
                    <a:pt x="39" y="6"/>
                    <a:pt x="39" y="6"/>
                  </a:cubicBezTo>
                  <a:cubicBezTo>
                    <a:pt x="38" y="6"/>
                    <a:pt x="38" y="6"/>
                    <a:pt x="38" y="6"/>
                  </a:cubicBezTo>
                  <a:cubicBezTo>
                    <a:pt x="37" y="6"/>
                    <a:pt x="37" y="6"/>
                    <a:pt x="37" y="7"/>
                  </a:cubicBezTo>
                  <a:cubicBezTo>
                    <a:pt x="36" y="7"/>
                    <a:pt x="35" y="7"/>
                    <a:pt x="36" y="7"/>
                  </a:cubicBezTo>
                  <a:cubicBezTo>
                    <a:pt x="36" y="7"/>
                    <a:pt x="36" y="7"/>
                    <a:pt x="36" y="7"/>
                  </a:cubicBezTo>
                  <a:cubicBezTo>
                    <a:pt x="36" y="8"/>
                    <a:pt x="37" y="8"/>
                    <a:pt x="37" y="8"/>
                  </a:cubicBezTo>
                  <a:cubicBezTo>
                    <a:pt x="37" y="8"/>
                    <a:pt x="37" y="8"/>
                    <a:pt x="37" y="8"/>
                  </a:cubicBezTo>
                  <a:cubicBezTo>
                    <a:pt x="37" y="9"/>
                    <a:pt x="38" y="9"/>
                    <a:pt x="38" y="9"/>
                  </a:cubicBezTo>
                  <a:cubicBezTo>
                    <a:pt x="38" y="9"/>
                    <a:pt x="37" y="9"/>
                    <a:pt x="37" y="10"/>
                  </a:cubicBezTo>
                  <a:cubicBezTo>
                    <a:pt x="37" y="10"/>
                    <a:pt x="37" y="10"/>
                    <a:pt x="37" y="10"/>
                  </a:cubicBezTo>
                  <a:cubicBezTo>
                    <a:pt x="37" y="10"/>
                    <a:pt x="37" y="10"/>
                    <a:pt x="38" y="10"/>
                  </a:cubicBezTo>
                  <a:cubicBezTo>
                    <a:pt x="38" y="10"/>
                    <a:pt x="38" y="10"/>
                    <a:pt x="38" y="10"/>
                  </a:cubicBezTo>
                  <a:cubicBezTo>
                    <a:pt x="38" y="10"/>
                    <a:pt x="39" y="10"/>
                    <a:pt x="39" y="10"/>
                  </a:cubicBezTo>
                  <a:cubicBezTo>
                    <a:pt x="39" y="11"/>
                    <a:pt x="39" y="11"/>
                    <a:pt x="38" y="11"/>
                  </a:cubicBezTo>
                  <a:cubicBezTo>
                    <a:pt x="38" y="11"/>
                    <a:pt x="38" y="11"/>
                    <a:pt x="38" y="12"/>
                  </a:cubicBezTo>
                  <a:cubicBezTo>
                    <a:pt x="38" y="12"/>
                    <a:pt x="38" y="12"/>
                    <a:pt x="38" y="12"/>
                  </a:cubicBezTo>
                  <a:cubicBezTo>
                    <a:pt x="37" y="13"/>
                    <a:pt x="37" y="12"/>
                    <a:pt x="37" y="12"/>
                  </a:cubicBezTo>
                  <a:cubicBezTo>
                    <a:pt x="36" y="12"/>
                    <a:pt x="36" y="12"/>
                    <a:pt x="35" y="12"/>
                  </a:cubicBezTo>
                  <a:cubicBezTo>
                    <a:pt x="35" y="13"/>
                    <a:pt x="35" y="13"/>
                    <a:pt x="34" y="13"/>
                  </a:cubicBezTo>
                  <a:cubicBezTo>
                    <a:pt x="34" y="13"/>
                    <a:pt x="34" y="13"/>
                    <a:pt x="34" y="12"/>
                  </a:cubicBezTo>
                  <a:cubicBezTo>
                    <a:pt x="34" y="12"/>
                    <a:pt x="35" y="12"/>
                    <a:pt x="35" y="12"/>
                  </a:cubicBezTo>
                  <a:cubicBezTo>
                    <a:pt x="35" y="12"/>
                    <a:pt x="36" y="12"/>
                    <a:pt x="35" y="11"/>
                  </a:cubicBezTo>
                  <a:cubicBezTo>
                    <a:pt x="35" y="11"/>
                    <a:pt x="35" y="11"/>
                    <a:pt x="35" y="11"/>
                  </a:cubicBezTo>
                  <a:cubicBezTo>
                    <a:pt x="34" y="11"/>
                    <a:pt x="34" y="11"/>
                    <a:pt x="33" y="11"/>
                  </a:cubicBezTo>
                  <a:cubicBezTo>
                    <a:pt x="33" y="11"/>
                    <a:pt x="33" y="11"/>
                    <a:pt x="32" y="11"/>
                  </a:cubicBezTo>
                  <a:cubicBezTo>
                    <a:pt x="32" y="11"/>
                    <a:pt x="31" y="11"/>
                    <a:pt x="31" y="12"/>
                  </a:cubicBezTo>
                  <a:cubicBezTo>
                    <a:pt x="31" y="12"/>
                    <a:pt x="30" y="12"/>
                    <a:pt x="30" y="12"/>
                  </a:cubicBezTo>
                  <a:cubicBezTo>
                    <a:pt x="30" y="12"/>
                    <a:pt x="30" y="12"/>
                    <a:pt x="29" y="13"/>
                  </a:cubicBezTo>
                  <a:cubicBezTo>
                    <a:pt x="29" y="13"/>
                    <a:pt x="28" y="12"/>
                    <a:pt x="28" y="12"/>
                  </a:cubicBezTo>
                  <a:cubicBezTo>
                    <a:pt x="27" y="13"/>
                    <a:pt x="27" y="13"/>
                    <a:pt x="27" y="13"/>
                  </a:cubicBezTo>
                  <a:cubicBezTo>
                    <a:pt x="27" y="13"/>
                    <a:pt x="26" y="13"/>
                    <a:pt x="26" y="13"/>
                  </a:cubicBezTo>
                  <a:cubicBezTo>
                    <a:pt x="25" y="13"/>
                    <a:pt x="25" y="13"/>
                    <a:pt x="25" y="14"/>
                  </a:cubicBezTo>
                  <a:cubicBezTo>
                    <a:pt x="24" y="14"/>
                    <a:pt x="24" y="14"/>
                    <a:pt x="24" y="14"/>
                  </a:cubicBezTo>
                  <a:cubicBezTo>
                    <a:pt x="24" y="15"/>
                    <a:pt x="24" y="15"/>
                    <a:pt x="24" y="15"/>
                  </a:cubicBezTo>
                  <a:cubicBezTo>
                    <a:pt x="25" y="15"/>
                    <a:pt x="26" y="14"/>
                    <a:pt x="26" y="15"/>
                  </a:cubicBezTo>
                  <a:cubicBezTo>
                    <a:pt x="26" y="15"/>
                    <a:pt x="25" y="15"/>
                    <a:pt x="25" y="15"/>
                  </a:cubicBezTo>
                  <a:cubicBezTo>
                    <a:pt x="25" y="15"/>
                    <a:pt x="25" y="15"/>
                    <a:pt x="24" y="16"/>
                  </a:cubicBezTo>
                  <a:cubicBezTo>
                    <a:pt x="24" y="16"/>
                    <a:pt x="24" y="16"/>
                    <a:pt x="24" y="16"/>
                  </a:cubicBezTo>
                  <a:cubicBezTo>
                    <a:pt x="24" y="16"/>
                    <a:pt x="24" y="16"/>
                    <a:pt x="24" y="16"/>
                  </a:cubicBezTo>
                  <a:cubicBezTo>
                    <a:pt x="25" y="17"/>
                    <a:pt x="25" y="17"/>
                    <a:pt x="25" y="17"/>
                  </a:cubicBezTo>
                  <a:cubicBezTo>
                    <a:pt x="25" y="17"/>
                    <a:pt x="26" y="16"/>
                    <a:pt x="26" y="16"/>
                  </a:cubicBezTo>
                  <a:cubicBezTo>
                    <a:pt x="27" y="16"/>
                    <a:pt x="27" y="16"/>
                    <a:pt x="27" y="16"/>
                  </a:cubicBezTo>
                  <a:cubicBezTo>
                    <a:pt x="28" y="16"/>
                    <a:pt x="28" y="16"/>
                    <a:pt x="28" y="16"/>
                  </a:cubicBezTo>
                  <a:cubicBezTo>
                    <a:pt x="28" y="16"/>
                    <a:pt x="29" y="16"/>
                    <a:pt x="29" y="16"/>
                  </a:cubicBezTo>
                  <a:cubicBezTo>
                    <a:pt x="29" y="16"/>
                    <a:pt x="29" y="16"/>
                    <a:pt x="30" y="16"/>
                  </a:cubicBezTo>
                  <a:cubicBezTo>
                    <a:pt x="31" y="17"/>
                    <a:pt x="32" y="15"/>
                    <a:pt x="32" y="16"/>
                  </a:cubicBezTo>
                  <a:cubicBezTo>
                    <a:pt x="32" y="16"/>
                    <a:pt x="31" y="16"/>
                    <a:pt x="31" y="16"/>
                  </a:cubicBezTo>
                  <a:cubicBezTo>
                    <a:pt x="31" y="17"/>
                    <a:pt x="32" y="17"/>
                    <a:pt x="31" y="18"/>
                  </a:cubicBezTo>
                  <a:cubicBezTo>
                    <a:pt x="31" y="18"/>
                    <a:pt x="31" y="18"/>
                    <a:pt x="31" y="18"/>
                  </a:cubicBezTo>
                  <a:cubicBezTo>
                    <a:pt x="30" y="18"/>
                    <a:pt x="30" y="17"/>
                    <a:pt x="29" y="17"/>
                  </a:cubicBezTo>
                  <a:cubicBezTo>
                    <a:pt x="29" y="18"/>
                    <a:pt x="29" y="18"/>
                    <a:pt x="29" y="18"/>
                  </a:cubicBezTo>
                  <a:cubicBezTo>
                    <a:pt x="28" y="18"/>
                    <a:pt x="29" y="19"/>
                    <a:pt x="28" y="19"/>
                  </a:cubicBezTo>
                  <a:cubicBezTo>
                    <a:pt x="28" y="19"/>
                    <a:pt x="27" y="19"/>
                    <a:pt x="27" y="19"/>
                  </a:cubicBezTo>
                  <a:cubicBezTo>
                    <a:pt x="26" y="20"/>
                    <a:pt x="26" y="20"/>
                    <a:pt x="25" y="20"/>
                  </a:cubicBezTo>
                  <a:cubicBezTo>
                    <a:pt x="25" y="20"/>
                    <a:pt x="25" y="21"/>
                    <a:pt x="24" y="20"/>
                  </a:cubicBezTo>
                  <a:cubicBezTo>
                    <a:pt x="24" y="20"/>
                    <a:pt x="24" y="20"/>
                    <a:pt x="24" y="20"/>
                  </a:cubicBezTo>
                  <a:cubicBezTo>
                    <a:pt x="23" y="20"/>
                    <a:pt x="23" y="20"/>
                    <a:pt x="23" y="20"/>
                  </a:cubicBezTo>
                  <a:cubicBezTo>
                    <a:pt x="22" y="20"/>
                    <a:pt x="22" y="20"/>
                    <a:pt x="22" y="20"/>
                  </a:cubicBezTo>
                  <a:cubicBezTo>
                    <a:pt x="21" y="20"/>
                    <a:pt x="21" y="20"/>
                    <a:pt x="21" y="21"/>
                  </a:cubicBezTo>
                  <a:cubicBezTo>
                    <a:pt x="21" y="21"/>
                    <a:pt x="21" y="21"/>
                    <a:pt x="21" y="21"/>
                  </a:cubicBezTo>
                  <a:cubicBezTo>
                    <a:pt x="20" y="21"/>
                    <a:pt x="20" y="21"/>
                    <a:pt x="20" y="21"/>
                  </a:cubicBezTo>
                  <a:cubicBezTo>
                    <a:pt x="20" y="22"/>
                    <a:pt x="20" y="22"/>
                    <a:pt x="19" y="22"/>
                  </a:cubicBezTo>
                  <a:cubicBezTo>
                    <a:pt x="19" y="22"/>
                    <a:pt x="18" y="22"/>
                    <a:pt x="18" y="22"/>
                  </a:cubicBezTo>
                  <a:cubicBezTo>
                    <a:pt x="17" y="22"/>
                    <a:pt x="17" y="23"/>
                    <a:pt x="16" y="23"/>
                  </a:cubicBezTo>
                  <a:cubicBezTo>
                    <a:pt x="16" y="23"/>
                    <a:pt x="16" y="23"/>
                    <a:pt x="16" y="24"/>
                  </a:cubicBezTo>
                  <a:cubicBezTo>
                    <a:pt x="15" y="24"/>
                    <a:pt x="15" y="23"/>
                    <a:pt x="14" y="24"/>
                  </a:cubicBezTo>
                  <a:cubicBezTo>
                    <a:pt x="14" y="24"/>
                    <a:pt x="14" y="24"/>
                    <a:pt x="14" y="24"/>
                  </a:cubicBezTo>
                  <a:cubicBezTo>
                    <a:pt x="14" y="24"/>
                    <a:pt x="14" y="25"/>
                    <a:pt x="14" y="25"/>
                  </a:cubicBezTo>
                  <a:cubicBezTo>
                    <a:pt x="14" y="25"/>
                    <a:pt x="14" y="25"/>
                    <a:pt x="14" y="26"/>
                  </a:cubicBezTo>
                  <a:cubicBezTo>
                    <a:pt x="14" y="26"/>
                    <a:pt x="14" y="26"/>
                    <a:pt x="13" y="26"/>
                  </a:cubicBezTo>
                  <a:cubicBezTo>
                    <a:pt x="13" y="26"/>
                    <a:pt x="13" y="26"/>
                    <a:pt x="13" y="26"/>
                  </a:cubicBezTo>
                  <a:cubicBezTo>
                    <a:pt x="13" y="26"/>
                    <a:pt x="13" y="26"/>
                    <a:pt x="13" y="27"/>
                  </a:cubicBezTo>
                  <a:cubicBezTo>
                    <a:pt x="12" y="27"/>
                    <a:pt x="13" y="27"/>
                    <a:pt x="13" y="28"/>
                  </a:cubicBezTo>
                  <a:cubicBezTo>
                    <a:pt x="13" y="28"/>
                    <a:pt x="13" y="28"/>
                    <a:pt x="13" y="29"/>
                  </a:cubicBezTo>
                  <a:cubicBezTo>
                    <a:pt x="13" y="29"/>
                    <a:pt x="13" y="29"/>
                    <a:pt x="14" y="29"/>
                  </a:cubicBezTo>
                  <a:cubicBezTo>
                    <a:pt x="14" y="29"/>
                    <a:pt x="14" y="28"/>
                    <a:pt x="15" y="28"/>
                  </a:cubicBezTo>
                  <a:cubicBezTo>
                    <a:pt x="15" y="28"/>
                    <a:pt x="16" y="28"/>
                    <a:pt x="16" y="28"/>
                  </a:cubicBezTo>
                  <a:cubicBezTo>
                    <a:pt x="16" y="28"/>
                    <a:pt x="17" y="28"/>
                    <a:pt x="17" y="28"/>
                  </a:cubicBezTo>
                  <a:cubicBezTo>
                    <a:pt x="17" y="28"/>
                    <a:pt x="17" y="29"/>
                    <a:pt x="17" y="29"/>
                  </a:cubicBezTo>
                  <a:cubicBezTo>
                    <a:pt x="16" y="29"/>
                    <a:pt x="16" y="29"/>
                    <a:pt x="16" y="29"/>
                  </a:cubicBezTo>
                  <a:cubicBezTo>
                    <a:pt x="16" y="30"/>
                    <a:pt x="15" y="29"/>
                    <a:pt x="15" y="30"/>
                  </a:cubicBezTo>
                  <a:cubicBezTo>
                    <a:pt x="15" y="30"/>
                    <a:pt x="15" y="30"/>
                    <a:pt x="15" y="31"/>
                  </a:cubicBezTo>
                  <a:cubicBezTo>
                    <a:pt x="15" y="31"/>
                    <a:pt x="14" y="31"/>
                    <a:pt x="14" y="31"/>
                  </a:cubicBezTo>
                  <a:cubicBezTo>
                    <a:pt x="14" y="31"/>
                    <a:pt x="14" y="31"/>
                    <a:pt x="13" y="32"/>
                  </a:cubicBezTo>
                  <a:cubicBezTo>
                    <a:pt x="13" y="32"/>
                    <a:pt x="13" y="32"/>
                    <a:pt x="13" y="32"/>
                  </a:cubicBezTo>
                  <a:cubicBezTo>
                    <a:pt x="13" y="32"/>
                    <a:pt x="14" y="32"/>
                    <a:pt x="14" y="32"/>
                  </a:cubicBezTo>
                  <a:cubicBezTo>
                    <a:pt x="15" y="32"/>
                    <a:pt x="15" y="32"/>
                    <a:pt x="15" y="32"/>
                  </a:cubicBezTo>
                  <a:cubicBezTo>
                    <a:pt x="16" y="32"/>
                    <a:pt x="16" y="32"/>
                    <a:pt x="16" y="32"/>
                  </a:cubicBezTo>
                  <a:cubicBezTo>
                    <a:pt x="16" y="32"/>
                    <a:pt x="16" y="32"/>
                    <a:pt x="16" y="32"/>
                  </a:cubicBezTo>
                  <a:cubicBezTo>
                    <a:pt x="17" y="31"/>
                    <a:pt x="17" y="31"/>
                    <a:pt x="17" y="31"/>
                  </a:cubicBezTo>
                  <a:cubicBezTo>
                    <a:pt x="17" y="31"/>
                    <a:pt x="18" y="31"/>
                    <a:pt x="18" y="31"/>
                  </a:cubicBezTo>
                  <a:cubicBezTo>
                    <a:pt x="18" y="31"/>
                    <a:pt x="19" y="31"/>
                    <a:pt x="19" y="32"/>
                  </a:cubicBezTo>
                  <a:cubicBezTo>
                    <a:pt x="19" y="32"/>
                    <a:pt x="19" y="32"/>
                    <a:pt x="19" y="32"/>
                  </a:cubicBezTo>
                  <a:cubicBezTo>
                    <a:pt x="19" y="32"/>
                    <a:pt x="18" y="32"/>
                    <a:pt x="19" y="33"/>
                  </a:cubicBezTo>
                  <a:cubicBezTo>
                    <a:pt x="19" y="33"/>
                    <a:pt x="19" y="33"/>
                    <a:pt x="19" y="32"/>
                  </a:cubicBezTo>
                  <a:cubicBezTo>
                    <a:pt x="20" y="32"/>
                    <a:pt x="20" y="32"/>
                    <a:pt x="20" y="32"/>
                  </a:cubicBezTo>
                  <a:cubicBezTo>
                    <a:pt x="20" y="32"/>
                    <a:pt x="20" y="32"/>
                    <a:pt x="20" y="32"/>
                  </a:cubicBezTo>
                  <a:cubicBezTo>
                    <a:pt x="20" y="31"/>
                    <a:pt x="20" y="31"/>
                    <a:pt x="21" y="31"/>
                  </a:cubicBezTo>
                  <a:cubicBezTo>
                    <a:pt x="21" y="31"/>
                    <a:pt x="21" y="31"/>
                    <a:pt x="21" y="31"/>
                  </a:cubicBezTo>
                  <a:cubicBezTo>
                    <a:pt x="21" y="31"/>
                    <a:pt x="22" y="31"/>
                    <a:pt x="22" y="32"/>
                  </a:cubicBezTo>
                  <a:cubicBezTo>
                    <a:pt x="22" y="32"/>
                    <a:pt x="22" y="32"/>
                    <a:pt x="22" y="32"/>
                  </a:cubicBezTo>
                  <a:cubicBezTo>
                    <a:pt x="22" y="32"/>
                    <a:pt x="22" y="32"/>
                    <a:pt x="22" y="32"/>
                  </a:cubicBezTo>
                  <a:cubicBezTo>
                    <a:pt x="23" y="31"/>
                    <a:pt x="24" y="31"/>
                    <a:pt x="24" y="31"/>
                  </a:cubicBezTo>
                  <a:cubicBezTo>
                    <a:pt x="24" y="31"/>
                    <a:pt x="24" y="31"/>
                    <a:pt x="24" y="32"/>
                  </a:cubicBezTo>
                  <a:cubicBezTo>
                    <a:pt x="24" y="32"/>
                    <a:pt x="24" y="32"/>
                    <a:pt x="23" y="32"/>
                  </a:cubicBezTo>
                  <a:cubicBezTo>
                    <a:pt x="23" y="32"/>
                    <a:pt x="22" y="32"/>
                    <a:pt x="22" y="32"/>
                  </a:cubicBezTo>
                  <a:cubicBezTo>
                    <a:pt x="21" y="32"/>
                    <a:pt x="22" y="33"/>
                    <a:pt x="21" y="33"/>
                  </a:cubicBezTo>
                  <a:cubicBezTo>
                    <a:pt x="21" y="33"/>
                    <a:pt x="21" y="33"/>
                    <a:pt x="20" y="33"/>
                  </a:cubicBezTo>
                  <a:cubicBezTo>
                    <a:pt x="20" y="33"/>
                    <a:pt x="20" y="34"/>
                    <a:pt x="20" y="34"/>
                  </a:cubicBezTo>
                  <a:cubicBezTo>
                    <a:pt x="19" y="34"/>
                    <a:pt x="19" y="35"/>
                    <a:pt x="19" y="35"/>
                  </a:cubicBezTo>
                  <a:cubicBezTo>
                    <a:pt x="19" y="35"/>
                    <a:pt x="19" y="35"/>
                    <a:pt x="18" y="35"/>
                  </a:cubicBezTo>
                  <a:cubicBezTo>
                    <a:pt x="18" y="35"/>
                    <a:pt x="17" y="35"/>
                    <a:pt x="17" y="35"/>
                  </a:cubicBezTo>
                  <a:cubicBezTo>
                    <a:pt x="16" y="35"/>
                    <a:pt x="16" y="35"/>
                    <a:pt x="15" y="35"/>
                  </a:cubicBezTo>
                  <a:cubicBezTo>
                    <a:pt x="15" y="36"/>
                    <a:pt x="15" y="36"/>
                    <a:pt x="14" y="36"/>
                  </a:cubicBezTo>
                  <a:cubicBezTo>
                    <a:pt x="14" y="37"/>
                    <a:pt x="14" y="36"/>
                    <a:pt x="13" y="36"/>
                  </a:cubicBezTo>
                  <a:cubicBezTo>
                    <a:pt x="13" y="37"/>
                    <a:pt x="12" y="37"/>
                    <a:pt x="12" y="37"/>
                  </a:cubicBezTo>
                  <a:cubicBezTo>
                    <a:pt x="11" y="37"/>
                    <a:pt x="11" y="37"/>
                    <a:pt x="11" y="38"/>
                  </a:cubicBezTo>
                  <a:cubicBezTo>
                    <a:pt x="10" y="38"/>
                    <a:pt x="10" y="38"/>
                    <a:pt x="9" y="38"/>
                  </a:cubicBezTo>
                  <a:cubicBezTo>
                    <a:pt x="8" y="38"/>
                    <a:pt x="8" y="39"/>
                    <a:pt x="7" y="39"/>
                  </a:cubicBezTo>
                  <a:cubicBezTo>
                    <a:pt x="7" y="39"/>
                    <a:pt x="6" y="38"/>
                    <a:pt x="6" y="39"/>
                  </a:cubicBezTo>
                  <a:cubicBezTo>
                    <a:pt x="6" y="39"/>
                    <a:pt x="5" y="39"/>
                    <a:pt x="5" y="39"/>
                  </a:cubicBezTo>
                  <a:cubicBezTo>
                    <a:pt x="5" y="39"/>
                    <a:pt x="5" y="39"/>
                    <a:pt x="4" y="39"/>
                  </a:cubicBezTo>
                  <a:cubicBezTo>
                    <a:pt x="3" y="40"/>
                    <a:pt x="3" y="39"/>
                    <a:pt x="2" y="40"/>
                  </a:cubicBezTo>
                  <a:cubicBezTo>
                    <a:pt x="2" y="40"/>
                    <a:pt x="2" y="40"/>
                    <a:pt x="1" y="40"/>
                  </a:cubicBezTo>
                  <a:cubicBezTo>
                    <a:pt x="1" y="40"/>
                    <a:pt x="1" y="40"/>
                    <a:pt x="1" y="41"/>
                  </a:cubicBezTo>
                  <a:cubicBezTo>
                    <a:pt x="0" y="41"/>
                    <a:pt x="0" y="41"/>
                    <a:pt x="0" y="41"/>
                  </a:cubicBezTo>
                  <a:cubicBezTo>
                    <a:pt x="0" y="42"/>
                    <a:pt x="0" y="42"/>
                    <a:pt x="1" y="42"/>
                  </a:cubicBezTo>
                  <a:cubicBezTo>
                    <a:pt x="1" y="42"/>
                    <a:pt x="2" y="42"/>
                    <a:pt x="2" y="41"/>
                  </a:cubicBezTo>
                  <a:cubicBezTo>
                    <a:pt x="3" y="41"/>
                    <a:pt x="3" y="41"/>
                    <a:pt x="3" y="41"/>
                  </a:cubicBezTo>
                  <a:cubicBezTo>
                    <a:pt x="4" y="41"/>
                    <a:pt x="4" y="41"/>
                    <a:pt x="5" y="40"/>
                  </a:cubicBezTo>
                  <a:cubicBezTo>
                    <a:pt x="5" y="40"/>
                    <a:pt x="5" y="40"/>
                    <a:pt x="6" y="40"/>
                  </a:cubicBezTo>
                  <a:cubicBezTo>
                    <a:pt x="6" y="40"/>
                    <a:pt x="6" y="40"/>
                    <a:pt x="7" y="40"/>
                  </a:cubicBezTo>
                  <a:cubicBezTo>
                    <a:pt x="7" y="40"/>
                    <a:pt x="7" y="40"/>
                    <a:pt x="8" y="40"/>
                  </a:cubicBezTo>
                  <a:cubicBezTo>
                    <a:pt x="8" y="40"/>
                    <a:pt x="8" y="40"/>
                    <a:pt x="9" y="40"/>
                  </a:cubicBezTo>
                  <a:cubicBezTo>
                    <a:pt x="9" y="40"/>
                    <a:pt x="10" y="40"/>
                    <a:pt x="10" y="40"/>
                  </a:cubicBezTo>
                  <a:cubicBezTo>
                    <a:pt x="11" y="39"/>
                    <a:pt x="11" y="39"/>
                    <a:pt x="11" y="39"/>
                  </a:cubicBezTo>
                  <a:cubicBezTo>
                    <a:pt x="11" y="39"/>
                    <a:pt x="12" y="39"/>
                    <a:pt x="12" y="39"/>
                  </a:cubicBezTo>
                  <a:cubicBezTo>
                    <a:pt x="13" y="39"/>
                    <a:pt x="13" y="39"/>
                    <a:pt x="13" y="39"/>
                  </a:cubicBezTo>
                  <a:cubicBezTo>
                    <a:pt x="14" y="38"/>
                    <a:pt x="14" y="38"/>
                    <a:pt x="14" y="38"/>
                  </a:cubicBezTo>
                  <a:cubicBezTo>
                    <a:pt x="15" y="37"/>
                    <a:pt x="15" y="37"/>
                    <a:pt x="16" y="37"/>
                  </a:cubicBezTo>
                  <a:cubicBezTo>
                    <a:pt x="16" y="37"/>
                    <a:pt x="17" y="37"/>
                    <a:pt x="17" y="37"/>
                  </a:cubicBezTo>
                  <a:cubicBezTo>
                    <a:pt x="18" y="37"/>
                    <a:pt x="18" y="37"/>
                    <a:pt x="19" y="37"/>
                  </a:cubicBezTo>
                  <a:cubicBezTo>
                    <a:pt x="19" y="37"/>
                    <a:pt x="19" y="36"/>
                    <a:pt x="20" y="36"/>
                  </a:cubicBezTo>
                  <a:cubicBezTo>
                    <a:pt x="20" y="36"/>
                    <a:pt x="20" y="36"/>
                    <a:pt x="20" y="35"/>
                  </a:cubicBezTo>
                  <a:cubicBezTo>
                    <a:pt x="20" y="35"/>
                    <a:pt x="21" y="35"/>
                    <a:pt x="21" y="35"/>
                  </a:cubicBezTo>
                  <a:cubicBezTo>
                    <a:pt x="22" y="35"/>
                    <a:pt x="22" y="35"/>
                    <a:pt x="22" y="34"/>
                  </a:cubicBezTo>
                  <a:cubicBezTo>
                    <a:pt x="23" y="34"/>
                    <a:pt x="23" y="34"/>
                    <a:pt x="23" y="34"/>
                  </a:cubicBezTo>
                  <a:cubicBezTo>
                    <a:pt x="24" y="34"/>
                    <a:pt x="24" y="34"/>
                    <a:pt x="24" y="34"/>
                  </a:cubicBezTo>
                  <a:cubicBezTo>
                    <a:pt x="25" y="34"/>
                    <a:pt x="25" y="34"/>
                    <a:pt x="25" y="33"/>
                  </a:cubicBezTo>
                  <a:cubicBezTo>
                    <a:pt x="26" y="33"/>
                    <a:pt x="26" y="33"/>
                    <a:pt x="27" y="33"/>
                  </a:cubicBezTo>
                  <a:cubicBezTo>
                    <a:pt x="27" y="33"/>
                    <a:pt x="28" y="33"/>
                    <a:pt x="28" y="33"/>
                  </a:cubicBezTo>
                  <a:cubicBezTo>
                    <a:pt x="28" y="33"/>
                    <a:pt x="28" y="33"/>
                    <a:pt x="29" y="32"/>
                  </a:cubicBezTo>
                  <a:cubicBezTo>
                    <a:pt x="29" y="32"/>
                    <a:pt x="29" y="32"/>
                    <a:pt x="29" y="32"/>
                  </a:cubicBezTo>
                  <a:cubicBezTo>
                    <a:pt x="30" y="32"/>
                    <a:pt x="30" y="32"/>
                    <a:pt x="30" y="32"/>
                  </a:cubicBezTo>
                  <a:cubicBezTo>
                    <a:pt x="30" y="32"/>
                    <a:pt x="30" y="31"/>
                    <a:pt x="30" y="31"/>
                  </a:cubicBezTo>
                  <a:cubicBezTo>
                    <a:pt x="31" y="31"/>
                    <a:pt x="31" y="32"/>
                    <a:pt x="31" y="31"/>
                  </a:cubicBezTo>
                  <a:cubicBezTo>
                    <a:pt x="32" y="31"/>
                    <a:pt x="31" y="31"/>
                    <a:pt x="31" y="30"/>
                  </a:cubicBezTo>
                  <a:cubicBezTo>
                    <a:pt x="31" y="30"/>
                    <a:pt x="31" y="30"/>
                    <a:pt x="32" y="30"/>
                  </a:cubicBezTo>
                  <a:cubicBezTo>
                    <a:pt x="32" y="29"/>
                    <a:pt x="33" y="29"/>
                    <a:pt x="33" y="29"/>
                  </a:cubicBezTo>
                  <a:cubicBezTo>
                    <a:pt x="34" y="29"/>
                    <a:pt x="34" y="29"/>
                    <a:pt x="34" y="29"/>
                  </a:cubicBezTo>
                  <a:cubicBezTo>
                    <a:pt x="35" y="29"/>
                    <a:pt x="35" y="29"/>
                    <a:pt x="35" y="29"/>
                  </a:cubicBezTo>
                  <a:cubicBezTo>
                    <a:pt x="36" y="29"/>
                    <a:pt x="36" y="29"/>
                    <a:pt x="37" y="28"/>
                  </a:cubicBezTo>
                  <a:cubicBezTo>
                    <a:pt x="37" y="28"/>
                    <a:pt x="37" y="28"/>
                    <a:pt x="37" y="27"/>
                  </a:cubicBezTo>
                  <a:cubicBezTo>
                    <a:pt x="38" y="27"/>
                    <a:pt x="38" y="27"/>
                    <a:pt x="38" y="27"/>
                  </a:cubicBezTo>
                  <a:cubicBezTo>
                    <a:pt x="39" y="27"/>
                    <a:pt x="39" y="26"/>
                    <a:pt x="39" y="26"/>
                  </a:cubicBezTo>
                  <a:cubicBezTo>
                    <a:pt x="40" y="26"/>
                    <a:pt x="40" y="26"/>
                    <a:pt x="41" y="26"/>
                  </a:cubicBezTo>
                  <a:cubicBezTo>
                    <a:pt x="41" y="26"/>
                    <a:pt x="41" y="26"/>
                    <a:pt x="41" y="26"/>
                  </a:cubicBezTo>
                  <a:cubicBezTo>
                    <a:pt x="41" y="26"/>
                    <a:pt x="41" y="26"/>
                    <a:pt x="42" y="25"/>
                  </a:cubicBezTo>
                  <a:cubicBezTo>
                    <a:pt x="42" y="25"/>
                    <a:pt x="42" y="25"/>
                    <a:pt x="43" y="25"/>
                  </a:cubicBezTo>
                  <a:cubicBezTo>
                    <a:pt x="43" y="25"/>
                    <a:pt x="43" y="25"/>
                    <a:pt x="43" y="25"/>
                  </a:cubicBezTo>
                  <a:cubicBezTo>
                    <a:pt x="44" y="25"/>
                    <a:pt x="44" y="24"/>
                    <a:pt x="44" y="25"/>
                  </a:cubicBezTo>
                  <a:cubicBezTo>
                    <a:pt x="45" y="25"/>
                    <a:pt x="44" y="25"/>
                    <a:pt x="44" y="25"/>
                  </a:cubicBezTo>
                  <a:cubicBezTo>
                    <a:pt x="44" y="26"/>
                    <a:pt x="44" y="26"/>
                    <a:pt x="43" y="26"/>
                  </a:cubicBezTo>
                  <a:cubicBezTo>
                    <a:pt x="43" y="26"/>
                    <a:pt x="42" y="26"/>
                    <a:pt x="42" y="26"/>
                  </a:cubicBezTo>
                  <a:cubicBezTo>
                    <a:pt x="42" y="26"/>
                    <a:pt x="42" y="26"/>
                    <a:pt x="41" y="26"/>
                  </a:cubicBezTo>
                  <a:cubicBezTo>
                    <a:pt x="41" y="26"/>
                    <a:pt x="41" y="26"/>
                    <a:pt x="41" y="26"/>
                  </a:cubicBezTo>
                  <a:cubicBezTo>
                    <a:pt x="40" y="27"/>
                    <a:pt x="40" y="27"/>
                    <a:pt x="40" y="27"/>
                  </a:cubicBezTo>
                  <a:cubicBezTo>
                    <a:pt x="39" y="28"/>
                    <a:pt x="39" y="28"/>
                    <a:pt x="39" y="28"/>
                  </a:cubicBezTo>
                  <a:cubicBezTo>
                    <a:pt x="38" y="28"/>
                    <a:pt x="38" y="28"/>
                    <a:pt x="38" y="28"/>
                  </a:cubicBezTo>
                  <a:cubicBezTo>
                    <a:pt x="37" y="28"/>
                    <a:pt x="37" y="28"/>
                    <a:pt x="37" y="28"/>
                  </a:cubicBezTo>
                  <a:cubicBezTo>
                    <a:pt x="37" y="29"/>
                    <a:pt x="37" y="29"/>
                    <a:pt x="37" y="29"/>
                  </a:cubicBezTo>
                  <a:cubicBezTo>
                    <a:pt x="36" y="29"/>
                    <a:pt x="36" y="29"/>
                    <a:pt x="36" y="29"/>
                  </a:cubicBezTo>
                  <a:cubicBezTo>
                    <a:pt x="35" y="30"/>
                    <a:pt x="35" y="30"/>
                    <a:pt x="35" y="30"/>
                  </a:cubicBezTo>
                  <a:cubicBezTo>
                    <a:pt x="35" y="31"/>
                    <a:pt x="36" y="30"/>
                    <a:pt x="36" y="30"/>
                  </a:cubicBezTo>
                  <a:cubicBezTo>
                    <a:pt x="37" y="31"/>
                    <a:pt x="37" y="31"/>
                    <a:pt x="38" y="30"/>
                  </a:cubicBezTo>
                  <a:cubicBezTo>
                    <a:pt x="38" y="30"/>
                    <a:pt x="38" y="30"/>
                    <a:pt x="39" y="30"/>
                  </a:cubicBezTo>
                  <a:cubicBezTo>
                    <a:pt x="39" y="30"/>
                    <a:pt x="39" y="29"/>
                    <a:pt x="40" y="29"/>
                  </a:cubicBezTo>
                  <a:cubicBezTo>
                    <a:pt x="40" y="29"/>
                    <a:pt x="41" y="29"/>
                    <a:pt x="41" y="29"/>
                  </a:cubicBezTo>
                  <a:cubicBezTo>
                    <a:pt x="41" y="29"/>
                    <a:pt x="42" y="29"/>
                    <a:pt x="42" y="29"/>
                  </a:cubicBezTo>
                  <a:cubicBezTo>
                    <a:pt x="43" y="29"/>
                    <a:pt x="43" y="29"/>
                    <a:pt x="43" y="28"/>
                  </a:cubicBezTo>
                  <a:cubicBezTo>
                    <a:pt x="43" y="28"/>
                    <a:pt x="44" y="28"/>
                    <a:pt x="44" y="28"/>
                  </a:cubicBezTo>
                  <a:cubicBezTo>
                    <a:pt x="44" y="28"/>
                    <a:pt x="44" y="28"/>
                    <a:pt x="45" y="28"/>
                  </a:cubicBezTo>
                  <a:cubicBezTo>
                    <a:pt x="45" y="28"/>
                    <a:pt x="46" y="28"/>
                    <a:pt x="46" y="28"/>
                  </a:cubicBezTo>
                  <a:cubicBezTo>
                    <a:pt x="47" y="28"/>
                    <a:pt x="47" y="28"/>
                    <a:pt x="47" y="28"/>
                  </a:cubicBezTo>
                  <a:cubicBezTo>
                    <a:pt x="47" y="27"/>
                    <a:pt x="47" y="27"/>
                    <a:pt x="47" y="27"/>
                  </a:cubicBezTo>
                  <a:cubicBezTo>
                    <a:pt x="47" y="26"/>
                    <a:pt x="47" y="26"/>
                    <a:pt x="47" y="26"/>
                  </a:cubicBezTo>
                  <a:cubicBezTo>
                    <a:pt x="47" y="26"/>
                    <a:pt x="47" y="26"/>
                    <a:pt x="47" y="26"/>
                  </a:cubicBezTo>
                  <a:cubicBezTo>
                    <a:pt x="47" y="25"/>
                    <a:pt x="48" y="25"/>
                    <a:pt x="48" y="25"/>
                  </a:cubicBezTo>
                  <a:cubicBezTo>
                    <a:pt x="49" y="25"/>
                    <a:pt x="49" y="25"/>
                    <a:pt x="50" y="26"/>
                  </a:cubicBezTo>
                  <a:cubicBezTo>
                    <a:pt x="50" y="26"/>
                    <a:pt x="50" y="26"/>
                    <a:pt x="50" y="26"/>
                  </a:cubicBezTo>
                  <a:cubicBezTo>
                    <a:pt x="50" y="26"/>
                    <a:pt x="50" y="26"/>
                    <a:pt x="50" y="26"/>
                  </a:cubicBezTo>
                  <a:cubicBezTo>
                    <a:pt x="51" y="27"/>
                    <a:pt x="51" y="27"/>
                    <a:pt x="51" y="27"/>
                  </a:cubicBezTo>
                  <a:cubicBezTo>
                    <a:pt x="52" y="28"/>
                    <a:pt x="52" y="28"/>
                    <a:pt x="53" y="28"/>
                  </a:cubicBezTo>
                  <a:cubicBezTo>
                    <a:pt x="54" y="28"/>
                    <a:pt x="54" y="28"/>
                    <a:pt x="54" y="28"/>
                  </a:cubicBezTo>
                  <a:cubicBezTo>
                    <a:pt x="55" y="28"/>
                    <a:pt x="55" y="28"/>
                    <a:pt x="55" y="28"/>
                  </a:cubicBezTo>
                  <a:cubicBezTo>
                    <a:pt x="56" y="28"/>
                    <a:pt x="56" y="28"/>
                    <a:pt x="57" y="28"/>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37" name="Freeform 433"/>
            <p:cNvSpPr>
              <a:spLocks/>
            </p:cNvSpPr>
            <p:nvPr/>
          </p:nvSpPr>
          <p:spPr bwMode="auto">
            <a:xfrm>
              <a:off x="1073151" y="1550989"/>
              <a:ext cx="1501775" cy="757238"/>
            </a:xfrm>
            <a:custGeom>
              <a:avLst/>
              <a:gdLst>
                <a:gd name="T0" fmla="*/ 34 w 139"/>
                <a:gd name="T1" fmla="*/ 52 h 70"/>
                <a:gd name="T2" fmla="*/ 37 w 139"/>
                <a:gd name="T3" fmla="*/ 58 h 70"/>
                <a:gd name="T4" fmla="*/ 44 w 139"/>
                <a:gd name="T5" fmla="*/ 56 h 70"/>
                <a:gd name="T6" fmla="*/ 46 w 139"/>
                <a:gd name="T7" fmla="*/ 62 h 70"/>
                <a:gd name="T8" fmla="*/ 51 w 139"/>
                <a:gd name="T9" fmla="*/ 67 h 70"/>
                <a:gd name="T10" fmla="*/ 52 w 139"/>
                <a:gd name="T11" fmla="*/ 63 h 70"/>
                <a:gd name="T12" fmla="*/ 57 w 139"/>
                <a:gd name="T13" fmla="*/ 59 h 70"/>
                <a:gd name="T14" fmla="*/ 63 w 139"/>
                <a:gd name="T15" fmla="*/ 56 h 70"/>
                <a:gd name="T16" fmla="*/ 68 w 139"/>
                <a:gd name="T17" fmla="*/ 58 h 70"/>
                <a:gd name="T18" fmla="*/ 73 w 139"/>
                <a:gd name="T19" fmla="*/ 58 h 70"/>
                <a:gd name="T20" fmla="*/ 75 w 139"/>
                <a:gd name="T21" fmla="*/ 54 h 70"/>
                <a:gd name="T22" fmla="*/ 82 w 139"/>
                <a:gd name="T23" fmla="*/ 55 h 70"/>
                <a:gd name="T24" fmla="*/ 87 w 139"/>
                <a:gd name="T25" fmla="*/ 56 h 70"/>
                <a:gd name="T26" fmla="*/ 89 w 139"/>
                <a:gd name="T27" fmla="*/ 62 h 70"/>
                <a:gd name="T28" fmla="*/ 91 w 139"/>
                <a:gd name="T29" fmla="*/ 69 h 70"/>
                <a:gd name="T30" fmla="*/ 94 w 139"/>
                <a:gd name="T31" fmla="*/ 64 h 70"/>
                <a:gd name="T32" fmla="*/ 93 w 139"/>
                <a:gd name="T33" fmla="*/ 56 h 70"/>
                <a:gd name="T34" fmla="*/ 96 w 139"/>
                <a:gd name="T35" fmla="*/ 48 h 70"/>
                <a:gd name="T36" fmla="*/ 102 w 139"/>
                <a:gd name="T37" fmla="*/ 44 h 70"/>
                <a:gd name="T38" fmla="*/ 108 w 139"/>
                <a:gd name="T39" fmla="*/ 40 h 70"/>
                <a:gd name="T40" fmla="*/ 110 w 139"/>
                <a:gd name="T41" fmla="*/ 36 h 70"/>
                <a:gd name="T42" fmla="*/ 110 w 139"/>
                <a:gd name="T43" fmla="*/ 31 h 70"/>
                <a:gd name="T44" fmla="*/ 111 w 139"/>
                <a:gd name="T45" fmla="*/ 33 h 70"/>
                <a:gd name="T46" fmla="*/ 114 w 139"/>
                <a:gd name="T47" fmla="*/ 31 h 70"/>
                <a:gd name="T48" fmla="*/ 118 w 139"/>
                <a:gd name="T49" fmla="*/ 26 h 70"/>
                <a:gd name="T50" fmla="*/ 122 w 139"/>
                <a:gd name="T51" fmla="*/ 24 h 70"/>
                <a:gd name="T52" fmla="*/ 129 w 139"/>
                <a:gd name="T53" fmla="*/ 22 h 70"/>
                <a:gd name="T54" fmla="*/ 128 w 139"/>
                <a:gd name="T55" fmla="*/ 18 h 70"/>
                <a:gd name="T56" fmla="*/ 133 w 139"/>
                <a:gd name="T57" fmla="*/ 15 h 70"/>
                <a:gd name="T58" fmla="*/ 138 w 139"/>
                <a:gd name="T59" fmla="*/ 13 h 70"/>
                <a:gd name="T60" fmla="*/ 137 w 139"/>
                <a:gd name="T61" fmla="*/ 6 h 70"/>
                <a:gd name="T62" fmla="*/ 131 w 139"/>
                <a:gd name="T63" fmla="*/ 11 h 70"/>
                <a:gd name="T64" fmla="*/ 124 w 139"/>
                <a:gd name="T65" fmla="*/ 13 h 70"/>
                <a:gd name="T66" fmla="*/ 116 w 139"/>
                <a:gd name="T67" fmla="*/ 14 h 70"/>
                <a:gd name="T68" fmla="*/ 110 w 139"/>
                <a:gd name="T69" fmla="*/ 16 h 70"/>
                <a:gd name="T70" fmla="*/ 107 w 139"/>
                <a:gd name="T71" fmla="*/ 18 h 70"/>
                <a:gd name="T72" fmla="*/ 101 w 139"/>
                <a:gd name="T73" fmla="*/ 20 h 70"/>
                <a:gd name="T74" fmla="*/ 98 w 139"/>
                <a:gd name="T75" fmla="*/ 21 h 70"/>
                <a:gd name="T76" fmla="*/ 102 w 139"/>
                <a:gd name="T77" fmla="*/ 17 h 70"/>
                <a:gd name="T78" fmla="*/ 105 w 139"/>
                <a:gd name="T79" fmla="*/ 13 h 70"/>
                <a:gd name="T80" fmla="*/ 109 w 139"/>
                <a:gd name="T81" fmla="*/ 12 h 70"/>
                <a:gd name="T82" fmla="*/ 102 w 139"/>
                <a:gd name="T83" fmla="*/ 8 h 70"/>
                <a:gd name="T84" fmla="*/ 101 w 139"/>
                <a:gd name="T85" fmla="*/ 6 h 70"/>
                <a:gd name="T86" fmla="*/ 99 w 139"/>
                <a:gd name="T87" fmla="*/ 2 h 70"/>
                <a:gd name="T88" fmla="*/ 94 w 139"/>
                <a:gd name="T89" fmla="*/ 2 h 70"/>
                <a:gd name="T90" fmla="*/ 90 w 139"/>
                <a:gd name="T91" fmla="*/ 4 h 70"/>
                <a:gd name="T92" fmla="*/ 85 w 139"/>
                <a:gd name="T93" fmla="*/ 3 h 70"/>
                <a:gd name="T94" fmla="*/ 81 w 139"/>
                <a:gd name="T95" fmla="*/ 1 h 70"/>
                <a:gd name="T96" fmla="*/ 18 w 139"/>
                <a:gd name="T97" fmla="*/ 1 h 70"/>
                <a:gd name="T98" fmla="*/ 15 w 139"/>
                <a:gd name="T99" fmla="*/ 3 h 70"/>
                <a:gd name="T100" fmla="*/ 12 w 139"/>
                <a:gd name="T101" fmla="*/ 6 h 70"/>
                <a:gd name="T102" fmla="*/ 7 w 139"/>
                <a:gd name="T103" fmla="*/ 14 h 70"/>
                <a:gd name="T104" fmla="*/ 3 w 139"/>
                <a:gd name="T105" fmla="*/ 19 h 70"/>
                <a:gd name="T106" fmla="*/ 0 w 139"/>
                <a:gd name="T107" fmla="*/ 28 h 70"/>
                <a:gd name="T108" fmla="*/ 0 w 139"/>
                <a:gd name="T109" fmla="*/ 34 h 70"/>
                <a:gd name="T110" fmla="*/ 0 w 139"/>
                <a:gd name="T111" fmla="*/ 37 h 70"/>
                <a:gd name="T112" fmla="*/ 4 w 139"/>
                <a:gd name="T113" fmla="*/ 43 h 70"/>
                <a:gd name="T114" fmla="*/ 8 w 139"/>
                <a:gd name="T115" fmla="*/ 47 h 70"/>
                <a:gd name="T116" fmla="*/ 13 w 139"/>
                <a:gd name="T117" fmla="*/ 49 h 70"/>
                <a:gd name="T118" fmla="*/ 18 w 139"/>
                <a:gd name="T119" fmla="*/ 5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 h="70">
                  <a:moveTo>
                    <a:pt x="21" y="52"/>
                  </a:moveTo>
                  <a:cubicBezTo>
                    <a:pt x="28" y="52"/>
                    <a:pt x="28" y="52"/>
                    <a:pt x="28" y="52"/>
                  </a:cubicBezTo>
                  <a:cubicBezTo>
                    <a:pt x="28" y="51"/>
                    <a:pt x="28" y="51"/>
                    <a:pt x="28" y="51"/>
                  </a:cubicBezTo>
                  <a:cubicBezTo>
                    <a:pt x="33" y="50"/>
                    <a:pt x="33" y="50"/>
                    <a:pt x="33" y="50"/>
                  </a:cubicBezTo>
                  <a:cubicBezTo>
                    <a:pt x="33" y="51"/>
                    <a:pt x="33" y="51"/>
                    <a:pt x="33" y="51"/>
                  </a:cubicBezTo>
                  <a:cubicBezTo>
                    <a:pt x="33" y="51"/>
                    <a:pt x="33" y="51"/>
                    <a:pt x="34" y="52"/>
                  </a:cubicBezTo>
                  <a:cubicBezTo>
                    <a:pt x="34" y="52"/>
                    <a:pt x="34" y="52"/>
                    <a:pt x="34" y="52"/>
                  </a:cubicBezTo>
                  <a:cubicBezTo>
                    <a:pt x="34" y="52"/>
                    <a:pt x="34" y="52"/>
                    <a:pt x="34" y="52"/>
                  </a:cubicBezTo>
                  <a:cubicBezTo>
                    <a:pt x="35" y="53"/>
                    <a:pt x="35" y="53"/>
                    <a:pt x="35" y="53"/>
                  </a:cubicBezTo>
                  <a:cubicBezTo>
                    <a:pt x="35" y="54"/>
                    <a:pt x="35" y="54"/>
                    <a:pt x="35" y="54"/>
                  </a:cubicBezTo>
                  <a:cubicBezTo>
                    <a:pt x="36" y="55"/>
                    <a:pt x="35" y="55"/>
                    <a:pt x="35" y="55"/>
                  </a:cubicBezTo>
                  <a:cubicBezTo>
                    <a:pt x="35" y="56"/>
                    <a:pt x="35" y="56"/>
                    <a:pt x="35" y="56"/>
                  </a:cubicBezTo>
                  <a:cubicBezTo>
                    <a:pt x="36" y="57"/>
                    <a:pt x="36" y="57"/>
                    <a:pt x="36" y="57"/>
                  </a:cubicBezTo>
                  <a:cubicBezTo>
                    <a:pt x="37" y="57"/>
                    <a:pt x="37" y="58"/>
                    <a:pt x="37" y="58"/>
                  </a:cubicBezTo>
                  <a:cubicBezTo>
                    <a:pt x="38" y="58"/>
                    <a:pt x="38" y="58"/>
                    <a:pt x="39" y="58"/>
                  </a:cubicBezTo>
                  <a:cubicBezTo>
                    <a:pt x="39" y="58"/>
                    <a:pt x="39" y="58"/>
                    <a:pt x="39" y="57"/>
                  </a:cubicBezTo>
                  <a:cubicBezTo>
                    <a:pt x="40" y="57"/>
                    <a:pt x="39" y="57"/>
                    <a:pt x="40" y="56"/>
                  </a:cubicBezTo>
                  <a:cubicBezTo>
                    <a:pt x="40" y="56"/>
                    <a:pt x="40" y="56"/>
                    <a:pt x="40" y="56"/>
                  </a:cubicBezTo>
                  <a:cubicBezTo>
                    <a:pt x="41" y="56"/>
                    <a:pt x="41" y="56"/>
                    <a:pt x="41" y="56"/>
                  </a:cubicBezTo>
                  <a:cubicBezTo>
                    <a:pt x="42" y="56"/>
                    <a:pt x="42" y="56"/>
                    <a:pt x="43" y="56"/>
                  </a:cubicBezTo>
                  <a:cubicBezTo>
                    <a:pt x="43" y="56"/>
                    <a:pt x="44" y="56"/>
                    <a:pt x="44" y="56"/>
                  </a:cubicBezTo>
                  <a:cubicBezTo>
                    <a:pt x="44" y="57"/>
                    <a:pt x="44" y="57"/>
                    <a:pt x="44" y="57"/>
                  </a:cubicBezTo>
                  <a:cubicBezTo>
                    <a:pt x="45" y="58"/>
                    <a:pt x="44" y="58"/>
                    <a:pt x="45" y="58"/>
                  </a:cubicBezTo>
                  <a:cubicBezTo>
                    <a:pt x="45" y="59"/>
                    <a:pt x="45" y="59"/>
                    <a:pt x="45" y="59"/>
                  </a:cubicBezTo>
                  <a:cubicBezTo>
                    <a:pt x="45" y="60"/>
                    <a:pt x="45" y="60"/>
                    <a:pt x="45" y="61"/>
                  </a:cubicBezTo>
                  <a:cubicBezTo>
                    <a:pt x="46" y="61"/>
                    <a:pt x="46" y="61"/>
                    <a:pt x="46" y="61"/>
                  </a:cubicBezTo>
                  <a:cubicBezTo>
                    <a:pt x="46" y="61"/>
                    <a:pt x="46" y="61"/>
                    <a:pt x="46" y="61"/>
                  </a:cubicBezTo>
                  <a:cubicBezTo>
                    <a:pt x="46" y="62"/>
                    <a:pt x="46" y="62"/>
                    <a:pt x="46" y="62"/>
                  </a:cubicBezTo>
                  <a:cubicBezTo>
                    <a:pt x="46" y="63"/>
                    <a:pt x="46" y="63"/>
                    <a:pt x="46" y="63"/>
                  </a:cubicBezTo>
                  <a:cubicBezTo>
                    <a:pt x="46" y="64"/>
                    <a:pt x="47" y="64"/>
                    <a:pt x="47" y="64"/>
                  </a:cubicBezTo>
                  <a:cubicBezTo>
                    <a:pt x="47" y="65"/>
                    <a:pt x="46" y="65"/>
                    <a:pt x="46" y="65"/>
                  </a:cubicBezTo>
                  <a:cubicBezTo>
                    <a:pt x="46" y="65"/>
                    <a:pt x="47" y="66"/>
                    <a:pt x="47" y="66"/>
                  </a:cubicBezTo>
                  <a:cubicBezTo>
                    <a:pt x="48" y="66"/>
                    <a:pt x="48" y="66"/>
                    <a:pt x="49" y="67"/>
                  </a:cubicBezTo>
                  <a:cubicBezTo>
                    <a:pt x="50" y="67"/>
                    <a:pt x="50" y="67"/>
                    <a:pt x="50" y="67"/>
                  </a:cubicBezTo>
                  <a:cubicBezTo>
                    <a:pt x="51" y="67"/>
                    <a:pt x="51" y="67"/>
                    <a:pt x="51" y="67"/>
                  </a:cubicBezTo>
                  <a:cubicBezTo>
                    <a:pt x="51" y="67"/>
                    <a:pt x="51" y="67"/>
                    <a:pt x="52" y="67"/>
                  </a:cubicBezTo>
                  <a:cubicBezTo>
                    <a:pt x="52" y="67"/>
                    <a:pt x="52" y="67"/>
                    <a:pt x="52" y="67"/>
                  </a:cubicBezTo>
                  <a:cubicBezTo>
                    <a:pt x="52" y="67"/>
                    <a:pt x="52" y="67"/>
                    <a:pt x="52" y="66"/>
                  </a:cubicBezTo>
                  <a:cubicBezTo>
                    <a:pt x="52" y="66"/>
                    <a:pt x="52" y="65"/>
                    <a:pt x="52" y="64"/>
                  </a:cubicBezTo>
                  <a:cubicBezTo>
                    <a:pt x="52" y="64"/>
                    <a:pt x="52" y="64"/>
                    <a:pt x="51" y="64"/>
                  </a:cubicBezTo>
                  <a:cubicBezTo>
                    <a:pt x="51" y="63"/>
                    <a:pt x="51" y="63"/>
                    <a:pt x="51" y="63"/>
                  </a:cubicBezTo>
                  <a:cubicBezTo>
                    <a:pt x="52" y="63"/>
                    <a:pt x="52" y="63"/>
                    <a:pt x="52" y="63"/>
                  </a:cubicBezTo>
                  <a:cubicBezTo>
                    <a:pt x="52" y="63"/>
                    <a:pt x="52" y="62"/>
                    <a:pt x="52" y="62"/>
                  </a:cubicBezTo>
                  <a:cubicBezTo>
                    <a:pt x="53" y="62"/>
                    <a:pt x="53" y="62"/>
                    <a:pt x="53" y="61"/>
                  </a:cubicBezTo>
                  <a:cubicBezTo>
                    <a:pt x="54" y="61"/>
                    <a:pt x="54" y="61"/>
                    <a:pt x="54" y="61"/>
                  </a:cubicBezTo>
                  <a:cubicBezTo>
                    <a:pt x="54" y="61"/>
                    <a:pt x="55" y="61"/>
                    <a:pt x="55" y="61"/>
                  </a:cubicBezTo>
                  <a:cubicBezTo>
                    <a:pt x="55" y="60"/>
                    <a:pt x="55" y="60"/>
                    <a:pt x="55" y="60"/>
                  </a:cubicBezTo>
                  <a:cubicBezTo>
                    <a:pt x="55" y="60"/>
                    <a:pt x="55" y="60"/>
                    <a:pt x="56" y="60"/>
                  </a:cubicBezTo>
                  <a:cubicBezTo>
                    <a:pt x="56" y="60"/>
                    <a:pt x="56" y="60"/>
                    <a:pt x="57" y="59"/>
                  </a:cubicBezTo>
                  <a:cubicBezTo>
                    <a:pt x="57" y="59"/>
                    <a:pt x="57" y="59"/>
                    <a:pt x="57" y="59"/>
                  </a:cubicBezTo>
                  <a:cubicBezTo>
                    <a:pt x="58" y="58"/>
                    <a:pt x="58" y="58"/>
                    <a:pt x="59" y="58"/>
                  </a:cubicBezTo>
                  <a:cubicBezTo>
                    <a:pt x="59" y="58"/>
                    <a:pt x="60" y="58"/>
                    <a:pt x="60" y="57"/>
                  </a:cubicBezTo>
                  <a:cubicBezTo>
                    <a:pt x="60" y="57"/>
                    <a:pt x="60" y="57"/>
                    <a:pt x="60" y="57"/>
                  </a:cubicBezTo>
                  <a:cubicBezTo>
                    <a:pt x="61" y="57"/>
                    <a:pt x="61" y="57"/>
                    <a:pt x="61" y="57"/>
                  </a:cubicBezTo>
                  <a:cubicBezTo>
                    <a:pt x="61" y="57"/>
                    <a:pt x="61" y="57"/>
                    <a:pt x="61" y="56"/>
                  </a:cubicBezTo>
                  <a:cubicBezTo>
                    <a:pt x="62" y="56"/>
                    <a:pt x="62" y="56"/>
                    <a:pt x="63" y="56"/>
                  </a:cubicBezTo>
                  <a:cubicBezTo>
                    <a:pt x="63" y="56"/>
                    <a:pt x="63" y="56"/>
                    <a:pt x="64" y="56"/>
                  </a:cubicBezTo>
                  <a:cubicBezTo>
                    <a:pt x="64" y="56"/>
                    <a:pt x="64" y="56"/>
                    <a:pt x="64" y="57"/>
                  </a:cubicBezTo>
                  <a:cubicBezTo>
                    <a:pt x="65" y="57"/>
                    <a:pt x="65" y="57"/>
                    <a:pt x="65" y="57"/>
                  </a:cubicBezTo>
                  <a:cubicBezTo>
                    <a:pt x="66" y="57"/>
                    <a:pt x="66" y="57"/>
                    <a:pt x="66" y="56"/>
                  </a:cubicBezTo>
                  <a:cubicBezTo>
                    <a:pt x="66" y="56"/>
                    <a:pt x="67" y="56"/>
                    <a:pt x="67" y="56"/>
                  </a:cubicBezTo>
                  <a:cubicBezTo>
                    <a:pt x="67" y="56"/>
                    <a:pt x="67" y="57"/>
                    <a:pt x="68" y="57"/>
                  </a:cubicBezTo>
                  <a:cubicBezTo>
                    <a:pt x="68" y="57"/>
                    <a:pt x="67" y="58"/>
                    <a:pt x="68" y="58"/>
                  </a:cubicBezTo>
                  <a:cubicBezTo>
                    <a:pt x="68" y="58"/>
                    <a:pt x="69" y="58"/>
                    <a:pt x="69" y="58"/>
                  </a:cubicBezTo>
                  <a:cubicBezTo>
                    <a:pt x="69" y="58"/>
                    <a:pt x="70" y="58"/>
                    <a:pt x="70" y="58"/>
                  </a:cubicBezTo>
                  <a:cubicBezTo>
                    <a:pt x="70" y="58"/>
                    <a:pt x="70" y="58"/>
                    <a:pt x="71" y="58"/>
                  </a:cubicBezTo>
                  <a:cubicBezTo>
                    <a:pt x="71" y="58"/>
                    <a:pt x="71" y="58"/>
                    <a:pt x="71" y="58"/>
                  </a:cubicBezTo>
                  <a:cubicBezTo>
                    <a:pt x="72" y="58"/>
                    <a:pt x="72" y="58"/>
                    <a:pt x="72" y="59"/>
                  </a:cubicBezTo>
                  <a:cubicBezTo>
                    <a:pt x="73" y="59"/>
                    <a:pt x="73" y="59"/>
                    <a:pt x="74" y="58"/>
                  </a:cubicBezTo>
                  <a:cubicBezTo>
                    <a:pt x="74" y="58"/>
                    <a:pt x="74" y="58"/>
                    <a:pt x="73" y="58"/>
                  </a:cubicBezTo>
                  <a:cubicBezTo>
                    <a:pt x="73" y="57"/>
                    <a:pt x="73" y="57"/>
                    <a:pt x="73" y="57"/>
                  </a:cubicBezTo>
                  <a:cubicBezTo>
                    <a:pt x="73" y="56"/>
                    <a:pt x="73" y="56"/>
                    <a:pt x="73" y="56"/>
                  </a:cubicBezTo>
                  <a:cubicBezTo>
                    <a:pt x="73" y="56"/>
                    <a:pt x="73" y="56"/>
                    <a:pt x="72" y="56"/>
                  </a:cubicBezTo>
                  <a:cubicBezTo>
                    <a:pt x="72" y="55"/>
                    <a:pt x="72" y="55"/>
                    <a:pt x="72" y="55"/>
                  </a:cubicBezTo>
                  <a:cubicBezTo>
                    <a:pt x="72" y="55"/>
                    <a:pt x="72" y="55"/>
                    <a:pt x="73" y="55"/>
                  </a:cubicBezTo>
                  <a:cubicBezTo>
                    <a:pt x="73" y="54"/>
                    <a:pt x="73" y="54"/>
                    <a:pt x="74" y="54"/>
                  </a:cubicBezTo>
                  <a:cubicBezTo>
                    <a:pt x="74" y="54"/>
                    <a:pt x="74" y="54"/>
                    <a:pt x="75" y="54"/>
                  </a:cubicBezTo>
                  <a:cubicBezTo>
                    <a:pt x="76" y="54"/>
                    <a:pt x="76" y="54"/>
                    <a:pt x="77" y="54"/>
                  </a:cubicBezTo>
                  <a:cubicBezTo>
                    <a:pt x="77" y="55"/>
                    <a:pt x="77" y="55"/>
                    <a:pt x="77" y="55"/>
                  </a:cubicBezTo>
                  <a:cubicBezTo>
                    <a:pt x="77" y="55"/>
                    <a:pt x="77" y="55"/>
                    <a:pt x="78" y="55"/>
                  </a:cubicBezTo>
                  <a:cubicBezTo>
                    <a:pt x="78" y="55"/>
                    <a:pt x="78" y="55"/>
                    <a:pt x="79" y="55"/>
                  </a:cubicBezTo>
                  <a:cubicBezTo>
                    <a:pt x="79" y="54"/>
                    <a:pt x="80" y="54"/>
                    <a:pt x="80" y="54"/>
                  </a:cubicBezTo>
                  <a:cubicBezTo>
                    <a:pt x="81" y="54"/>
                    <a:pt x="81" y="55"/>
                    <a:pt x="81" y="55"/>
                  </a:cubicBezTo>
                  <a:cubicBezTo>
                    <a:pt x="82" y="55"/>
                    <a:pt x="82" y="55"/>
                    <a:pt x="82" y="55"/>
                  </a:cubicBezTo>
                  <a:cubicBezTo>
                    <a:pt x="82" y="55"/>
                    <a:pt x="82" y="56"/>
                    <a:pt x="82" y="56"/>
                  </a:cubicBezTo>
                  <a:cubicBezTo>
                    <a:pt x="83" y="57"/>
                    <a:pt x="83" y="56"/>
                    <a:pt x="84" y="56"/>
                  </a:cubicBezTo>
                  <a:cubicBezTo>
                    <a:pt x="84" y="56"/>
                    <a:pt x="84" y="56"/>
                    <a:pt x="85" y="56"/>
                  </a:cubicBezTo>
                  <a:cubicBezTo>
                    <a:pt x="85" y="56"/>
                    <a:pt x="85" y="56"/>
                    <a:pt x="85" y="55"/>
                  </a:cubicBezTo>
                  <a:cubicBezTo>
                    <a:pt x="86" y="55"/>
                    <a:pt x="86" y="55"/>
                    <a:pt x="86" y="55"/>
                  </a:cubicBezTo>
                  <a:cubicBezTo>
                    <a:pt x="87" y="55"/>
                    <a:pt x="87" y="56"/>
                    <a:pt x="87" y="56"/>
                  </a:cubicBezTo>
                  <a:cubicBezTo>
                    <a:pt x="87" y="56"/>
                    <a:pt x="87" y="56"/>
                    <a:pt x="87" y="56"/>
                  </a:cubicBezTo>
                  <a:cubicBezTo>
                    <a:pt x="87" y="57"/>
                    <a:pt x="87" y="57"/>
                    <a:pt x="88" y="57"/>
                  </a:cubicBezTo>
                  <a:cubicBezTo>
                    <a:pt x="88" y="57"/>
                    <a:pt x="88" y="57"/>
                    <a:pt x="88" y="58"/>
                  </a:cubicBezTo>
                  <a:cubicBezTo>
                    <a:pt x="88" y="58"/>
                    <a:pt x="89" y="58"/>
                    <a:pt x="89" y="59"/>
                  </a:cubicBezTo>
                  <a:cubicBezTo>
                    <a:pt x="89" y="59"/>
                    <a:pt x="89" y="59"/>
                    <a:pt x="89" y="60"/>
                  </a:cubicBezTo>
                  <a:cubicBezTo>
                    <a:pt x="89" y="60"/>
                    <a:pt x="89" y="61"/>
                    <a:pt x="89" y="61"/>
                  </a:cubicBezTo>
                  <a:cubicBezTo>
                    <a:pt x="89" y="61"/>
                    <a:pt x="89" y="61"/>
                    <a:pt x="89" y="61"/>
                  </a:cubicBezTo>
                  <a:cubicBezTo>
                    <a:pt x="89" y="62"/>
                    <a:pt x="89" y="62"/>
                    <a:pt x="89" y="62"/>
                  </a:cubicBezTo>
                  <a:cubicBezTo>
                    <a:pt x="89" y="63"/>
                    <a:pt x="88" y="63"/>
                    <a:pt x="88" y="64"/>
                  </a:cubicBezTo>
                  <a:cubicBezTo>
                    <a:pt x="88" y="64"/>
                    <a:pt x="89" y="64"/>
                    <a:pt x="89" y="65"/>
                  </a:cubicBezTo>
                  <a:cubicBezTo>
                    <a:pt x="89" y="65"/>
                    <a:pt x="89" y="65"/>
                    <a:pt x="89" y="65"/>
                  </a:cubicBezTo>
                  <a:cubicBezTo>
                    <a:pt x="89" y="66"/>
                    <a:pt x="89" y="66"/>
                    <a:pt x="90" y="66"/>
                  </a:cubicBezTo>
                  <a:cubicBezTo>
                    <a:pt x="90" y="67"/>
                    <a:pt x="90" y="67"/>
                    <a:pt x="90" y="67"/>
                  </a:cubicBezTo>
                  <a:cubicBezTo>
                    <a:pt x="90" y="68"/>
                    <a:pt x="91" y="68"/>
                    <a:pt x="91" y="68"/>
                  </a:cubicBezTo>
                  <a:cubicBezTo>
                    <a:pt x="91" y="69"/>
                    <a:pt x="91" y="69"/>
                    <a:pt x="91" y="69"/>
                  </a:cubicBezTo>
                  <a:cubicBezTo>
                    <a:pt x="91" y="70"/>
                    <a:pt x="92" y="70"/>
                    <a:pt x="92" y="70"/>
                  </a:cubicBezTo>
                  <a:cubicBezTo>
                    <a:pt x="93" y="70"/>
                    <a:pt x="93" y="70"/>
                    <a:pt x="93" y="69"/>
                  </a:cubicBezTo>
                  <a:cubicBezTo>
                    <a:pt x="93" y="69"/>
                    <a:pt x="93" y="68"/>
                    <a:pt x="93" y="68"/>
                  </a:cubicBezTo>
                  <a:cubicBezTo>
                    <a:pt x="93" y="68"/>
                    <a:pt x="94" y="68"/>
                    <a:pt x="94" y="67"/>
                  </a:cubicBezTo>
                  <a:cubicBezTo>
                    <a:pt x="94" y="67"/>
                    <a:pt x="94" y="66"/>
                    <a:pt x="94" y="66"/>
                  </a:cubicBezTo>
                  <a:cubicBezTo>
                    <a:pt x="94" y="66"/>
                    <a:pt x="94" y="65"/>
                    <a:pt x="94" y="65"/>
                  </a:cubicBezTo>
                  <a:cubicBezTo>
                    <a:pt x="94" y="65"/>
                    <a:pt x="94" y="64"/>
                    <a:pt x="94" y="64"/>
                  </a:cubicBezTo>
                  <a:cubicBezTo>
                    <a:pt x="94" y="64"/>
                    <a:pt x="94" y="63"/>
                    <a:pt x="94" y="63"/>
                  </a:cubicBezTo>
                  <a:cubicBezTo>
                    <a:pt x="94" y="63"/>
                    <a:pt x="94" y="63"/>
                    <a:pt x="94" y="62"/>
                  </a:cubicBezTo>
                  <a:cubicBezTo>
                    <a:pt x="94" y="62"/>
                    <a:pt x="94" y="61"/>
                    <a:pt x="94" y="61"/>
                  </a:cubicBezTo>
                  <a:cubicBezTo>
                    <a:pt x="94" y="61"/>
                    <a:pt x="94" y="61"/>
                    <a:pt x="94" y="60"/>
                  </a:cubicBezTo>
                  <a:cubicBezTo>
                    <a:pt x="94" y="60"/>
                    <a:pt x="94" y="60"/>
                    <a:pt x="94" y="60"/>
                  </a:cubicBezTo>
                  <a:cubicBezTo>
                    <a:pt x="94" y="59"/>
                    <a:pt x="94" y="59"/>
                    <a:pt x="94" y="58"/>
                  </a:cubicBezTo>
                  <a:cubicBezTo>
                    <a:pt x="93" y="57"/>
                    <a:pt x="93" y="57"/>
                    <a:pt x="93" y="56"/>
                  </a:cubicBezTo>
                  <a:cubicBezTo>
                    <a:pt x="93" y="55"/>
                    <a:pt x="93" y="54"/>
                    <a:pt x="93" y="54"/>
                  </a:cubicBezTo>
                  <a:cubicBezTo>
                    <a:pt x="93" y="53"/>
                    <a:pt x="93" y="53"/>
                    <a:pt x="93" y="52"/>
                  </a:cubicBezTo>
                  <a:cubicBezTo>
                    <a:pt x="93" y="52"/>
                    <a:pt x="94" y="52"/>
                    <a:pt x="94" y="52"/>
                  </a:cubicBezTo>
                  <a:cubicBezTo>
                    <a:pt x="94" y="52"/>
                    <a:pt x="94" y="51"/>
                    <a:pt x="95" y="51"/>
                  </a:cubicBezTo>
                  <a:cubicBezTo>
                    <a:pt x="95" y="50"/>
                    <a:pt x="95" y="50"/>
                    <a:pt x="95" y="50"/>
                  </a:cubicBezTo>
                  <a:cubicBezTo>
                    <a:pt x="96" y="49"/>
                    <a:pt x="96" y="49"/>
                    <a:pt x="96" y="49"/>
                  </a:cubicBezTo>
                  <a:cubicBezTo>
                    <a:pt x="96" y="49"/>
                    <a:pt x="96" y="49"/>
                    <a:pt x="96" y="48"/>
                  </a:cubicBezTo>
                  <a:cubicBezTo>
                    <a:pt x="97" y="48"/>
                    <a:pt x="97" y="48"/>
                    <a:pt x="97" y="48"/>
                  </a:cubicBezTo>
                  <a:cubicBezTo>
                    <a:pt x="98" y="48"/>
                    <a:pt x="98" y="48"/>
                    <a:pt x="99" y="47"/>
                  </a:cubicBezTo>
                  <a:cubicBezTo>
                    <a:pt x="99" y="47"/>
                    <a:pt x="99" y="47"/>
                    <a:pt x="99" y="47"/>
                  </a:cubicBezTo>
                  <a:cubicBezTo>
                    <a:pt x="100" y="46"/>
                    <a:pt x="100" y="47"/>
                    <a:pt x="101" y="47"/>
                  </a:cubicBezTo>
                  <a:cubicBezTo>
                    <a:pt x="101" y="46"/>
                    <a:pt x="100" y="46"/>
                    <a:pt x="101" y="45"/>
                  </a:cubicBezTo>
                  <a:cubicBezTo>
                    <a:pt x="101" y="45"/>
                    <a:pt x="101" y="45"/>
                    <a:pt x="102" y="45"/>
                  </a:cubicBezTo>
                  <a:cubicBezTo>
                    <a:pt x="102" y="45"/>
                    <a:pt x="102" y="44"/>
                    <a:pt x="102" y="44"/>
                  </a:cubicBezTo>
                  <a:cubicBezTo>
                    <a:pt x="102" y="44"/>
                    <a:pt x="103" y="44"/>
                    <a:pt x="103" y="44"/>
                  </a:cubicBezTo>
                  <a:cubicBezTo>
                    <a:pt x="104" y="44"/>
                    <a:pt x="104" y="44"/>
                    <a:pt x="104" y="44"/>
                  </a:cubicBezTo>
                  <a:cubicBezTo>
                    <a:pt x="104" y="43"/>
                    <a:pt x="105" y="43"/>
                    <a:pt x="105" y="43"/>
                  </a:cubicBezTo>
                  <a:cubicBezTo>
                    <a:pt x="105" y="42"/>
                    <a:pt x="105" y="42"/>
                    <a:pt x="106" y="42"/>
                  </a:cubicBezTo>
                  <a:cubicBezTo>
                    <a:pt x="106" y="42"/>
                    <a:pt x="107" y="42"/>
                    <a:pt x="107" y="42"/>
                  </a:cubicBezTo>
                  <a:cubicBezTo>
                    <a:pt x="107" y="41"/>
                    <a:pt x="107" y="41"/>
                    <a:pt x="107" y="41"/>
                  </a:cubicBezTo>
                  <a:cubicBezTo>
                    <a:pt x="107" y="41"/>
                    <a:pt x="108" y="41"/>
                    <a:pt x="108" y="40"/>
                  </a:cubicBezTo>
                  <a:cubicBezTo>
                    <a:pt x="108" y="40"/>
                    <a:pt x="108" y="40"/>
                    <a:pt x="108" y="39"/>
                  </a:cubicBezTo>
                  <a:cubicBezTo>
                    <a:pt x="108" y="39"/>
                    <a:pt x="109" y="40"/>
                    <a:pt x="109" y="39"/>
                  </a:cubicBezTo>
                  <a:cubicBezTo>
                    <a:pt x="110" y="39"/>
                    <a:pt x="110" y="39"/>
                    <a:pt x="110" y="39"/>
                  </a:cubicBezTo>
                  <a:cubicBezTo>
                    <a:pt x="110" y="39"/>
                    <a:pt x="110" y="39"/>
                    <a:pt x="110" y="38"/>
                  </a:cubicBezTo>
                  <a:cubicBezTo>
                    <a:pt x="110" y="38"/>
                    <a:pt x="110" y="38"/>
                    <a:pt x="110" y="38"/>
                  </a:cubicBezTo>
                  <a:cubicBezTo>
                    <a:pt x="110" y="37"/>
                    <a:pt x="110" y="37"/>
                    <a:pt x="110" y="37"/>
                  </a:cubicBezTo>
                  <a:cubicBezTo>
                    <a:pt x="110" y="37"/>
                    <a:pt x="110" y="37"/>
                    <a:pt x="110" y="36"/>
                  </a:cubicBezTo>
                  <a:cubicBezTo>
                    <a:pt x="111" y="36"/>
                    <a:pt x="111" y="36"/>
                    <a:pt x="110" y="35"/>
                  </a:cubicBezTo>
                  <a:cubicBezTo>
                    <a:pt x="110" y="35"/>
                    <a:pt x="110" y="35"/>
                    <a:pt x="110" y="35"/>
                  </a:cubicBezTo>
                  <a:cubicBezTo>
                    <a:pt x="110" y="35"/>
                    <a:pt x="110" y="35"/>
                    <a:pt x="110" y="35"/>
                  </a:cubicBezTo>
                  <a:cubicBezTo>
                    <a:pt x="110" y="35"/>
                    <a:pt x="110" y="34"/>
                    <a:pt x="110" y="34"/>
                  </a:cubicBezTo>
                  <a:cubicBezTo>
                    <a:pt x="110" y="34"/>
                    <a:pt x="110" y="34"/>
                    <a:pt x="110" y="33"/>
                  </a:cubicBezTo>
                  <a:cubicBezTo>
                    <a:pt x="110" y="33"/>
                    <a:pt x="110" y="33"/>
                    <a:pt x="110" y="32"/>
                  </a:cubicBezTo>
                  <a:cubicBezTo>
                    <a:pt x="111" y="32"/>
                    <a:pt x="110" y="31"/>
                    <a:pt x="110" y="31"/>
                  </a:cubicBezTo>
                  <a:cubicBezTo>
                    <a:pt x="111" y="30"/>
                    <a:pt x="111" y="30"/>
                    <a:pt x="111" y="30"/>
                  </a:cubicBezTo>
                  <a:cubicBezTo>
                    <a:pt x="111" y="29"/>
                    <a:pt x="111" y="29"/>
                    <a:pt x="111" y="29"/>
                  </a:cubicBezTo>
                  <a:cubicBezTo>
                    <a:pt x="112" y="28"/>
                    <a:pt x="112" y="28"/>
                    <a:pt x="112" y="28"/>
                  </a:cubicBezTo>
                  <a:cubicBezTo>
                    <a:pt x="113" y="29"/>
                    <a:pt x="112" y="29"/>
                    <a:pt x="112" y="30"/>
                  </a:cubicBezTo>
                  <a:cubicBezTo>
                    <a:pt x="112" y="30"/>
                    <a:pt x="111" y="31"/>
                    <a:pt x="111" y="31"/>
                  </a:cubicBezTo>
                  <a:cubicBezTo>
                    <a:pt x="111" y="31"/>
                    <a:pt x="112" y="32"/>
                    <a:pt x="112" y="32"/>
                  </a:cubicBezTo>
                  <a:cubicBezTo>
                    <a:pt x="112" y="32"/>
                    <a:pt x="111" y="33"/>
                    <a:pt x="111" y="33"/>
                  </a:cubicBezTo>
                  <a:cubicBezTo>
                    <a:pt x="111" y="34"/>
                    <a:pt x="111" y="34"/>
                    <a:pt x="111" y="34"/>
                  </a:cubicBezTo>
                  <a:cubicBezTo>
                    <a:pt x="111" y="34"/>
                    <a:pt x="111" y="35"/>
                    <a:pt x="111" y="35"/>
                  </a:cubicBezTo>
                  <a:cubicBezTo>
                    <a:pt x="111" y="35"/>
                    <a:pt x="111" y="35"/>
                    <a:pt x="111" y="35"/>
                  </a:cubicBezTo>
                  <a:cubicBezTo>
                    <a:pt x="111" y="35"/>
                    <a:pt x="111" y="35"/>
                    <a:pt x="111" y="35"/>
                  </a:cubicBezTo>
                  <a:cubicBezTo>
                    <a:pt x="112" y="35"/>
                    <a:pt x="112" y="34"/>
                    <a:pt x="112" y="34"/>
                  </a:cubicBezTo>
                  <a:cubicBezTo>
                    <a:pt x="113" y="33"/>
                    <a:pt x="113" y="33"/>
                    <a:pt x="114" y="32"/>
                  </a:cubicBezTo>
                  <a:cubicBezTo>
                    <a:pt x="114" y="32"/>
                    <a:pt x="114" y="32"/>
                    <a:pt x="114" y="31"/>
                  </a:cubicBezTo>
                  <a:cubicBezTo>
                    <a:pt x="115" y="31"/>
                    <a:pt x="115" y="31"/>
                    <a:pt x="114" y="30"/>
                  </a:cubicBezTo>
                  <a:cubicBezTo>
                    <a:pt x="114" y="29"/>
                    <a:pt x="114" y="29"/>
                    <a:pt x="114" y="29"/>
                  </a:cubicBezTo>
                  <a:cubicBezTo>
                    <a:pt x="115" y="28"/>
                    <a:pt x="115" y="29"/>
                    <a:pt x="115" y="29"/>
                  </a:cubicBezTo>
                  <a:cubicBezTo>
                    <a:pt x="116" y="29"/>
                    <a:pt x="116" y="29"/>
                    <a:pt x="116" y="28"/>
                  </a:cubicBezTo>
                  <a:cubicBezTo>
                    <a:pt x="117" y="28"/>
                    <a:pt x="117" y="28"/>
                    <a:pt x="117" y="28"/>
                  </a:cubicBezTo>
                  <a:cubicBezTo>
                    <a:pt x="117" y="28"/>
                    <a:pt x="118" y="27"/>
                    <a:pt x="118" y="27"/>
                  </a:cubicBezTo>
                  <a:cubicBezTo>
                    <a:pt x="118" y="27"/>
                    <a:pt x="118" y="27"/>
                    <a:pt x="118" y="26"/>
                  </a:cubicBezTo>
                  <a:cubicBezTo>
                    <a:pt x="118" y="26"/>
                    <a:pt x="118" y="26"/>
                    <a:pt x="118" y="26"/>
                  </a:cubicBezTo>
                  <a:cubicBezTo>
                    <a:pt x="118" y="26"/>
                    <a:pt x="118" y="26"/>
                    <a:pt x="118" y="26"/>
                  </a:cubicBezTo>
                  <a:cubicBezTo>
                    <a:pt x="119" y="25"/>
                    <a:pt x="118" y="25"/>
                    <a:pt x="119" y="25"/>
                  </a:cubicBezTo>
                  <a:cubicBezTo>
                    <a:pt x="119" y="25"/>
                    <a:pt x="119" y="25"/>
                    <a:pt x="119" y="25"/>
                  </a:cubicBezTo>
                  <a:cubicBezTo>
                    <a:pt x="120" y="25"/>
                    <a:pt x="120" y="25"/>
                    <a:pt x="120" y="25"/>
                  </a:cubicBezTo>
                  <a:cubicBezTo>
                    <a:pt x="121" y="25"/>
                    <a:pt x="121" y="25"/>
                    <a:pt x="122" y="25"/>
                  </a:cubicBezTo>
                  <a:cubicBezTo>
                    <a:pt x="122" y="25"/>
                    <a:pt x="122" y="24"/>
                    <a:pt x="122" y="24"/>
                  </a:cubicBezTo>
                  <a:cubicBezTo>
                    <a:pt x="123" y="24"/>
                    <a:pt x="123" y="23"/>
                    <a:pt x="123" y="23"/>
                  </a:cubicBezTo>
                  <a:cubicBezTo>
                    <a:pt x="124" y="23"/>
                    <a:pt x="124" y="22"/>
                    <a:pt x="125" y="22"/>
                  </a:cubicBezTo>
                  <a:cubicBezTo>
                    <a:pt x="125" y="22"/>
                    <a:pt x="125" y="22"/>
                    <a:pt x="126" y="22"/>
                  </a:cubicBezTo>
                  <a:cubicBezTo>
                    <a:pt x="126" y="22"/>
                    <a:pt x="126" y="22"/>
                    <a:pt x="127" y="22"/>
                  </a:cubicBezTo>
                  <a:cubicBezTo>
                    <a:pt x="127" y="22"/>
                    <a:pt x="127" y="22"/>
                    <a:pt x="127" y="22"/>
                  </a:cubicBezTo>
                  <a:cubicBezTo>
                    <a:pt x="128" y="22"/>
                    <a:pt x="128" y="23"/>
                    <a:pt x="129" y="22"/>
                  </a:cubicBezTo>
                  <a:cubicBezTo>
                    <a:pt x="129" y="22"/>
                    <a:pt x="129" y="22"/>
                    <a:pt x="129" y="22"/>
                  </a:cubicBezTo>
                  <a:cubicBezTo>
                    <a:pt x="130" y="21"/>
                    <a:pt x="130" y="21"/>
                    <a:pt x="129" y="21"/>
                  </a:cubicBezTo>
                  <a:cubicBezTo>
                    <a:pt x="129" y="20"/>
                    <a:pt x="129" y="20"/>
                    <a:pt x="129" y="20"/>
                  </a:cubicBezTo>
                  <a:cubicBezTo>
                    <a:pt x="128" y="20"/>
                    <a:pt x="129" y="21"/>
                    <a:pt x="128" y="21"/>
                  </a:cubicBezTo>
                  <a:cubicBezTo>
                    <a:pt x="128" y="21"/>
                    <a:pt x="128" y="21"/>
                    <a:pt x="128" y="20"/>
                  </a:cubicBezTo>
                  <a:cubicBezTo>
                    <a:pt x="127" y="20"/>
                    <a:pt x="127" y="20"/>
                    <a:pt x="127" y="19"/>
                  </a:cubicBezTo>
                  <a:cubicBezTo>
                    <a:pt x="128" y="19"/>
                    <a:pt x="128" y="19"/>
                    <a:pt x="128" y="19"/>
                  </a:cubicBezTo>
                  <a:cubicBezTo>
                    <a:pt x="128" y="19"/>
                    <a:pt x="128" y="19"/>
                    <a:pt x="128" y="18"/>
                  </a:cubicBezTo>
                  <a:cubicBezTo>
                    <a:pt x="128" y="18"/>
                    <a:pt x="128" y="18"/>
                    <a:pt x="129" y="18"/>
                  </a:cubicBezTo>
                  <a:cubicBezTo>
                    <a:pt x="129" y="18"/>
                    <a:pt x="129" y="17"/>
                    <a:pt x="129" y="17"/>
                  </a:cubicBezTo>
                  <a:cubicBezTo>
                    <a:pt x="129" y="17"/>
                    <a:pt x="129" y="17"/>
                    <a:pt x="129" y="17"/>
                  </a:cubicBezTo>
                  <a:cubicBezTo>
                    <a:pt x="130" y="17"/>
                    <a:pt x="130" y="16"/>
                    <a:pt x="130" y="16"/>
                  </a:cubicBezTo>
                  <a:cubicBezTo>
                    <a:pt x="130" y="16"/>
                    <a:pt x="130" y="16"/>
                    <a:pt x="131" y="16"/>
                  </a:cubicBezTo>
                  <a:cubicBezTo>
                    <a:pt x="131" y="15"/>
                    <a:pt x="131" y="16"/>
                    <a:pt x="132" y="15"/>
                  </a:cubicBezTo>
                  <a:cubicBezTo>
                    <a:pt x="132" y="15"/>
                    <a:pt x="133" y="15"/>
                    <a:pt x="133" y="15"/>
                  </a:cubicBezTo>
                  <a:cubicBezTo>
                    <a:pt x="133" y="15"/>
                    <a:pt x="134" y="15"/>
                    <a:pt x="134" y="15"/>
                  </a:cubicBezTo>
                  <a:cubicBezTo>
                    <a:pt x="134" y="15"/>
                    <a:pt x="134" y="14"/>
                    <a:pt x="134" y="14"/>
                  </a:cubicBezTo>
                  <a:cubicBezTo>
                    <a:pt x="134" y="14"/>
                    <a:pt x="135" y="14"/>
                    <a:pt x="135" y="14"/>
                  </a:cubicBezTo>
                  <a:cubicBezTo>
                    <a:pt x="136" y="14"/>
                    <a:pt x="136" y="14"/>
                    <a:pt x="136" y="14"/>
                  </a:cubicBezTo>
                  <a:cubicBezTo>
                    <a:pt x="137" y="14"/>
                    <a:pt x="137" y="14"/>
                    <a:pt x="137" y="13"/>
                  </a:cubicBezTo>
                  <a:cubicBezTo>
                    <a:pt x="137" y="13"/>
                    <a:pt x="138" y="13"/>
                    <a:pt x="138" y="13"/>
                  </a:cubicBezTo>
                  <a:cubicBezTo>
                    <a:pt x="138" y="13"/>
                    <a:pt x="138" y="13"/>
                    <a:pt x="138" y="13"/>
                  </a:cubicBezTo>
                  <a:cubicBezTo>
                    <a:pt x="138" y="13"/>
                    <a:pt x="138" y="13"/>
                    <a:pt x="138" y="13"/>
                  </a:cubicBezTo>
                  <a:cubicBezTo>
                    <a:pt x="138" y="12"/>
                    <a:pt x="138" y="12"/>
                    <a:pt x="138" y="11"/>
                  </a:cubicBezTo>
                  <a:cubicBezTo>
                    <a:pt x="138" y="11"/>
                    <a:pt x="137" y="11"/>
                    <a:pt x="137" y="10"/>
                  </a:cubicBezTo>
                  <a:cubicBezTo>
                    <a:pt x="137" y="10"/>
                    <a:pt x="137" y="10"/>
                    <a:pt x="137" y="9"/>
                  </a:cubicBezTo>
                  <a:cubicBezTo>
                    <a:pt x="138" y="9"/>
                    <a:pt x="138" y="8"/>
                    <a:pt x="138" y="8"/>
                  </a:cubicBezTo>
                  <a:cubicBezTo>
                    <a:pt x="138" y="7"/>
                    <a:pt x="139" y="7"/>
                    <a:pt x="138" y="6"/>
                  </a:cubicBezTo>
                  <a:cubicBezTo>
                    <a:pt x="138" y="6"/>
                    <a:pt x="138" y="6"/>
                    <a:pt x="137" y="6"/>
                  </a:cubicBezTo>
                  <a:cubicBezTo>
                    <a:pt x="137" y="6"/>
                    <a:pt x="137" y="6"/>
                    <a:pt x="136" y="6"/>
                  </a:cubicBezTo>
                  <a:cubicBezTo>
                    <a:pt x="136" y="6"/>
                    <a:pt x="136" y="6"/>
                    <a:pt x="136" y="6"/>
                  </a:cubicBezTo>
                  <a:cubicBezTo>
                    <a:pt x="135" y="6"/>
                    <a:pt x="135" y="6"/>
                    <a:pt x="135" y="6"/>
                  </a:cubicBezTo>
                  <a:cubicBezTo>
                    <a:pt x="134" y="6"/>
                    <a:pt x="134" y="7"/>
                    <a:pt x="133" y="7"/>
                  </a:cubicBezTo>
                  <a:cubicBezTo>
                    <a:pt x="133" y="8"/>
                    <a:pt x="133" y="8"/>
                    <a:pt x="132" y="8"/>
                  </a:cubicBezTo>
                  <a:cubicBezTo>
                    <a:pt x="132" y="9"/>
                    <a:pt x="132" y="9"/>
                    <a:pt x="132" y="9"/>
                  </a:cubicBezTo>
                  <a:cubicBezTo>
                    <a:pt x="132" y="10"/>
                    <a:pt x="131" y="10"/>
                    <a:pt x="131" y="11"/>
                  </a:cubicBezTo>
                  <a:cubicBezTo>
                    <a:pt x="131" y="11"/>
                    <a:pt x="130" y="11"/>
                    <a:pt x="130" y="11"/>
                  </a:cubicBezTo>
                  <a:cubicBezTo>
                    <a:pt x="130" y="12"/>
                    <a:pt x="129" y="11"/>
                    <a:pt x="129" y="11"/>
                  </a:cubicBezTo>
                  <a:cubicBezTo>
                    <a:pt x="129" y="11"/>
                    <a:pt x="129" y="12"/>
                    <a:pt x="128" y="12"/>
                  </a:cubicBezTo>
                  <a:cubicBezTo>
                    <a:pt x="128" y="12"/>
                    <a:pt x="128" y="13"/>
                    <a:pt x="127" y="13"/>
                  </a:cubicBezTo>
                  <a:cubicBezTo>
                    <a:pt x="127" y="13"/>
                    <a:pt x="127" y="12"/>
                    <a:pt x="126" y="12"/>
                  </a:cubicBezTo>
                  <a:cubicBezTo>
                    <a:pt x="126" y="12"/>
                    <a:pt x="125" y="13"/>
                    <a:pt x="125" y="13"/>
                  </a:cubicBezTo>
                  <a:cubicBezTo>
                    <a:pt x="124" y="13"/>
                    <a:pt x="124" y="13"/>
                    <a:pt x="124" y="13"/>
                  </a:cubicBezTo>
                  <a:cubicBezTo>
                    <a:pt x="123" y="13"/>
                    <a:pt x="123" y="13"/>
                    <a:pt x="122" y="13"/>
                  </a:cubicBezTo>
                  <a:cubicBezTo>
                    <a:pt x="121" y="13"/>
                    <a:pt x="121" y="13"/>
                    <a:pt x="120" y="13"/>
                  </a:cubicBezTo>
                  <a:cubicBezTo>
                    <a:pt x="120" y="13"/>
                    <a:pt x="120" y="13"/>
                    <a:pt x="119" y="13"/>
                  </a:cubicBezTo>
                  <a:cubicBezTo>
                    <a:pt x="119" y="13"/>
                    <a:pt x="119" y="13"/>
                    <a:pt x="118" y="13"/>
                  </a:cubicBezTo>
                  <a:cubicBezTo>
                    <a:pt x="118" y="14"/>
                    <a:pt x="117" y="14"/>
                    <a:pt x="117" y="14"/>
                  </a:cubicBezTo>
                  <a:cubicBezTo>
                    <a:pt x="117" y="14"/>
                    <a:pt x="117" y="14"/>
                    <a:pt x="117" y="14"/>
                  </a:cubicBezTo>
                  <a:cubicBezTo>
                    <a:pt x="117" y="14"/>
                    <a:pt x="116" y="14"/>
                    <a:pt x="116" y="14"/>
                  </a:cubicBezTo>
                  <a:cubicBezTo>
                    <a:pt x="116" y="15"/>
                    <a:pt x="116" y="15"/>
                    <a:pt x="115" y="15"/>
                  </a:cubicBezTo>
                  <a:cubicBezTo>
                    <a:pt x="115" y="15"/>
                    <a:pt x="115" y="15"/>
                    <a:pt x="115" y="15"/>
                  </a:cubicBezTo>
                  <a:cubicBezTo>
                    <a:pt x="114" y="15"/>
                    <a:pt x="114" y="15"/>
                    <a:pt x="114" y="15"/>
                  </a:cubicBezTo>
                  <a:cubicBezTo>
                    <a:pt x="114" y="15"/>
                    <a:pt x="114" y="15"/>
                    <a:pt x="113" y="15"/>
                  </a:cubicBezTo>
                  <a:cubicBezTo>
                    <a:pt x="113" y="15"/>
                    <a:pt x="113" y="15"/>
                    <a:pt x="113" y="15"/>
                  </a:cubicBezTo>
                  <a:cubicBezTo>
                    <a:pt x="112" y="15"/>
                    <a:pt x="112" y="15"/>
                    <a:pt x="111" y="15"/>
                  </a:cubicBezTo>
                  <a:cubicBezTo>
                    <a:pt x="111" y="15"/>
                    <a:pt x="111" y="16"/>
                    <a:pt x="110" y="16"/>
                  </a:cubicBezTo>
                  <a:cubicBezTo>
                    <a:pt x="110" y="16"/>
                    <a:pt x="109" y="16"/>
                    <a:pt x="109" y="16"/>
                  </a:cubicBezTo>
                  <a:cubicBezTo>
                    <a:pt x="109" y="16"/>
                    <a:pt x="108" y="16"/>
                    <a:pt x="108" y="16"/>
                  </a:cubicBezTo>
                  <a:cubicBezTo>
                    <a:pt x="108" y="17"/>
                    <a:pt x="108" y="17"/>
                    <a:pt x="108" y="17"/>
                  </a:cubicBezTo>
                  <a:cubicBezTo>
                    <a:pt x="108" y="17"/>
                    <a:pt x="108" y="17"/>
                    <a:pt x="108" y="18"/>
                  </a:cubicBezTo>
                  <a:cubicBezTo>
                    <a:pt x="108" y="18"/>
                    <a:pt x="108" y="18"/>
                    <a:pt x="108" y="18"/>
                  </a:cubicBezTo>
                  <a:cubicBezTo>
                    <a:pt x="108" y="18"/>
                    <a:pt x="108" y="18"/>
                    <a:pt x="108" y="18"/>
                  </a:cubicBezTo>
                  <a:cubicBezTo>
                    <a:pt x="107" y="18"/>
                    <a:pt x="107" y="18"/>
                    <a:pt x="107" y="18"/>
                  </a:cubicBezTo>
                  <a:cubicBezTo>
                    <a:pt x="107" y="19"/>
                    <a:pt x="106" y="19"/>
                    <a:pt x="106" y="19"/>
                  </a:cubicBezTo>
                  <a:cubicBezTo>
                    <a:pt x="106" y="19"/>
                    <a:pt x="106" y="19"/>
                    <a:pt x="105" y="19"/>
                  </a:cubicBezTo>
                  <a:cubicBezTo>
                    <a:pt x="105" y="19"/>
                    <a:pt x="105" y="19"/>
                    <a:pt x="104" y="19"/>
                  </a:cubicBezTo>
                  <a:cubicBezTo>
                    <a:pt x="104" y="19"/>
                    <a:pt x="104" y="19"/>
                    <a:pt x="103" y="19"/>
                  </a:cubicBezTo>
                  <a:cubicBezTo>
                    <a:pt x="103" y="19"/>
                    <a:pt x="103" y="19"/>
                    <a:pt x="103" y="19"/>
                  </a:cubicBezTo>
                  <a:cubicBezTo>
                    <a:pt x="102" y="19"/>
                    <a:pt x="102" y="20"/>
                    <a:pt x="102" y="20"/>
                  </a:cubicBezTo>
                  <a:cubicBezTo>
                    <a:pt x="102" y="20"/>
                    <a:pt x="102" y="20"/>
                    <a:pt x="101" y="20"/>
                  </a:cubicBezTo>
                  <a:cubicBezTo>
                    <a:pt x="101" y="20"/>
                    <a:pt x="101" y="20"/>
                    <a:pt x="101" y="20"/>
                  </a:cubicBezTo>
                  <a:cubicBezTo>
                    <a:pt x="100" y="20"/>
                    <a:pt x="100" y="21"/>
                    <a:pt x="100" y="21"/>
                  </a:cubicBezTo>
                  <a:cubicBezTo>
                    <a:pt x="100" y="21"/>
                    <a:pt x="100" y="21"/>
                    <a:pt x="99" y="21"/>
                  </a:cubicBezTo>
                  <a:cubicBezTo>
                    <a:pt x="99" y="21"/>
                    <a:pt x="99" y="21"/>
                    <a:pt x="99" y="21"/>
                  </a:cubicBezTo>
                  <a:cubicBezTo>
                    <a:pt x="98" y="21"/>
                    <a:pt x="98" y="22"/>
                    <a:pt x="98" y="22"/>
                  </a:cubicBezTo>
                  <a:cubicBezTo>
                    <a:pt x="98" y="22"/>
                    <a:pt x="98" y="22"/>
                    <a:pt x="98" y="22"/>
                  </a:cubicBezTo>
                  <a:cubicBezTo>
                    <a:pt x="98" y="21"/>
                    <a:pt x="98" y="21"/>
                    <a:pt x="98" y="21"/>
                  </a:cubicBezTo>
                  <a:cubicBezTo>
                    <a:pt x="98" y="20"/>
                    <a:pt x="98" y="20"/>
                    <a:pt x="98" y="20"/>
                  </a:cubicBezTo>
                  <a:cubicBezTo>
                    <a:pt x="99" y="20"/>
                    <a:pt x="99" y="20"/>
                    <a:pt x="99" y="20"/>
                  </a:cubicBezTo>
                  <a:cubicBezTo>
                    <a:pt x="99" y="19"/>
                    <a:pt x="100" y="20"/>
                    <a:pt x="100" y="20"/>
                  </a:cubicBezTo>
                  <a:cubicBezTo>
                    <a:pt x="100" y="19"/>
                    <a:pt x="100" y="19"/>
                    <a:pt x="101" y="19"/>
                  </a:cubicBezTo>
                  <a:cubicBezTo>
                    <a:pt x="101" y="18"/>
                    <a:pt x="101" y="18"/>
                    <a:pt x="101" y="18"/>
                  </a:cubicBezTo>
                  <a:cubicBezTo>
                    <a:pt x="102" y="17"/>
                    <a:pt x="102" y="17"/>
                    <a:pt x="102" y="17"/>
                  </a:cubicBezTo>
                  <a:cubicBezTo>
                    <a:pt x="102" y="17"/>
                    <a:pt x="102" y="17"/>
                    <a:pt x="102" y="17"/>
                  </a:cubicBezTo>
                  <a:cubicBezTo>
                    <a:pt x="102" y="17"/>
                    <a:pt x="102" y="17"/>
                    <a:pt x="102" y="17"/>
                  </a:cubicBezTo>
                  <a:cubicBezTo>
                    <a:pt x="102" y="17"/>
                    <a:pt x="102" y="17"/>
                    <a:pt x="103" y="17"/>
                  </a:cubicBezTo>
                  <a:cubicBezTo>
                    <a:pt x="103" y="17"/>
                    <a:pt x="103" y="16"/>
                    <a:pt x="103" y="16"/>
                  </a:cubicBezTo>
                  <a:cubicBezTo>
                    <a:pt x="104" y="16"/>
                    <a:pt x="104" y="16"/>
                    <a:pt x="104" y="15"/>
                  </a:cubicBezTo>
                  <a:cubicBezTo>
                    <a:pt x="104" y="15"/>
                    <a:pt x="104" y="15"/>
                    <a:pt x="104" y="15"/>
                  </a:cubicBezTo>
                  <a:cubicBezTo>
                    <a:pt x="104" y="14"/>
                    <a:pt x="104" y="14"/>
                    <a:pt x="105" y="14"/>
                  </a:cubicBezTo>
                  <a:cubicBezTo>
                    <a:pt x="105" y="14"/>
                    <a:pt x="105" y="14"/>
                    <a:pt x="105" y="13"/>
                  </a:cubicBezTo>
                  <a:cubicBezTo>
                    <a:pt x="106" y="13"/>
                    <a:pt x="105" y="13"/>
                    <a:pt x="105" y="13"/>
                  </a:cubicBezTo>
                  <a:cubicBezTo>
                    <a:pt x="105" y="12"/>
                    <a:pt x="105" y="12"/>
                    <a:pt x="105" y="12"/>
                  </a:cubicBezTo>
                  <a:cubicBezTo>
                    <a:pt x="106" y="11"/>
                    <a:pt x="106" y="11"/>
                    <a:pt x="106" y="12"/>
                  </a:cubicBezTo>
                  <a:cubicBezTo>
                    <a:pt x="107" y="12"/>
                    <a:pt x="107" y="12"/>
                    <a:pt x="107" y="13"/>
                  </a:cubicBezTo>
                  <a:cubicBezTo>
                    <a:pt x="107" y="13"/>
                    <a:pt x="107" y="13"/>
                    <a:pt x="108" y="13"/>
                  </a:cubicBezTo>
                  <a:cubicBezTo>
                    <a:pt x="108" y="13"/>
                    <a:pt x="108" y="13"/>
                    <a:pt x="109" y="13"/>
                  </a:cubicBezTo>
                  <a:cubicBezTo>
                    <a:pt x="109" y="13"/>
                    <a:pt x="109" y="13"/>
                    <a:pt x="109" y="12"/>
                  </a:cubicBezTo>
                  <a:cubicBezTo>
                    <a:pt x="109" y="12"/>
                    <a:pt x="109" y="11"/>
                    <a:pt x="109" y="11"/>
                  </a:cubicBezTo>
                  <a:cubicBezTo>
                    <a:pt x="109" y="10"/>
                    <a:pt x="108" y="10"/>
                    <a:pt x="108" y="10"/>
                  </a:cubicBezTo>
                  <a:cubicBezTo>
                    <a:pt x="108" y="10"/>
                    <a:pt x="107" y="9"/>
                    <a:pt x="107" y="9"/>
                  </a:cubicBezTo>
                  <a:cubicBezTo>
                    <a:pt x="106" y="9"/>
                    <a:pt x="106" y="9"/>
                    <a:pt x="106" y="9"/>
                  </a:cubicBezTo>
                  <a:cubicBezTo>
                    <a:pt x="105" y="9"/>
                    <a:pt x="105" y="9"/>
                    <a:pt x="104" y="9"/>
                  </a:cubicBezTo>
                  <a:cubicBezTo>
                    <a:pt x="104" y="9"/>
                    <a:pt x="103" y="9"/>
                    <a:pt x="103" y="9"/>
                  </a:cubicBezTo>
                  <a:cubicBezTo>
                    <a:pt x="102" y="9"/>
                    <a:pt x="102" y="8"/>
                    <a:pt x="102" y="8"/>
                  </a:cubicBezTo>
                  <a:cubicBezTo>
                    <a:pt x="101" y="9"/>
                    <a:pt x="102" y="9"/>
                    <a:pt x="101" y="9"/>
                  </a:cubicBezTo>
                  <a:cubicBezTo>
                    <a:pt x="101" y="9"/>
                    <a:pt x="101" y="9"/>
                    <a:pt x="101" y="9"/>
                  </a:cubicBezTo>
                  <a:cubicBezTo>
                    <a:pt x="101" y="9"/>
                    <a:pt x="101" y="9"/>
                    <a:pt x="101" y="8"/>
                  </a:cubicBezTo>
                  <a:cubicBezTo>
                    <a:pt x="101" y="8"/>
                    <a:pt x="101" y="8"/>
                    <a:pt x="101" y="8"/>
                  </a:cubicBezTo>
                  <a:cubicBezTo>
                    <a:pt x="101" y="8"/>
                    <a:pt x="101" y="8"/>
                    <a:pt x="101" y="8"/>
                  </a:cubicBezTo>
                  <a:cubicBezTo>
                    <a:pt x="101" y="7"/>
                    <a:pt x="101" y="7"/>
                    <a:pt x="101" y="7"/>
                  </a:cubicBezTo>
                  <a:cubicBezTo>
                    <a:pt x="101" y="6"/>
                    <a:pt x="100" y="6"/>
                    <a:pt x="101" y="6"/>
                  </a:cubicBezTo>
                  <a:cubicBezTo>
                    <a:pt x="101" y="6"/>
                    <a:pt x="101" y="6"/>
                    <a:pt x="101" y="6"/>
                  </a:cubicBezTo>
                  <a:cubicBezTo>
                    <a:pt x="101" y="5"/>
                    <a:pt x="101" y="5"/>
                    <a:pt x="101" y="5"/>
                  </a:cubicBezTo>
                  <a:cubicBezTo>
                    <a:pt x="101" y="5"/>
                    <a:pt x="101" y="4"/>
                    <a:pt x="101" y="4"/>
                  </a:cubicBezTo>
                  <a:cubicBezTo>
                    <a:pt x="101" y="4"/>
                    <a:pt x="100" y="4"/>
                    <a:pt x="100" y="4"/>
                  </a:cubicBezTo>
                  <a:cubicBezTo>
                    <a:pt x="100" y="4"/>
                    <a:pt x="100" y="4"/>
                    <a:pt x="100" y="4"/>
                  </a:cubicBezTo>
                  <a:cubicBezTo>
                    <a:pt x="99" y="3"/>
                    <a:pt x="99" y="4"/>
                    <a:pt x="99" y="3"/>
                  </a:cubicBezTo>
                  <a:cubicBezTo>
                    <a:pt x="98" y="3"/>
                    <a:pt x="99" y="3"/>
                    <a:pt x="99" y="2"/>
                  </a:cubicBezTo>
                  <a:cubicBezTo>
                    <a:pt x="99" y="2"/>
                    <a:pt x="99" y="2"/>
                    <a:pt x="98" y="2"/>
                  </a:cubicBezTo>
                  <a:cubicBezTo>
                    <a:pt x="98" y="1"/>
                    <a:pt x="98" y="2"/>
                    <a:pt x="97" y="2"/>
                  </a:cubicBezTo>
                  <a:cubicBezTo>
                    <a:pt x="97" y="2"/>
                    <a:pt x="97" y="2"/>
                    <a:pt x="97" y="2"/>
                  </a:cubicBezTo>
                  <a:cubicBezTo>
                    <a:pt x="96" y="1"/>
                    <a:pt x="96" y="1"/>
                    <a:pt x="96" y="1"/>
                  </a:cubicBezTo>
                  <a:cubicBezTo>
                    <a:pt x="96" y="1"/>
                    <a:pt x="95" y="1"/>
                    <a:pt x="95" y="2"/>
                  </a:cubicBezTo>
                  <a:cubicBezTo>
                    <a:pt x="95" y="2"/>
                    <a:pt x="95" y="2"/>
                    <a:pt x="95" y="2"/>
                  </a:cubicBezTo>
                  <a:cubicBezTo>
                    <a:pt x="95" y="2"/>
                    <a:pt x="95" y="2"/>
                    <a:pt x="94" y="2"/>
                  </a:cubicBezTo>
                  <a:cubicBezTo>
                    <a:pt x="94" y="2"/>
                    <a:pt x="94" y="3"/>
                    <a:pt x="94" y="3"/>
                  </a:cubicBezTo>
                  <a:cubicBezTo>
                    <a:pt x="93" y="3"/>
                    <a:pt x="93" y="2"/>
                    <a:pt x="93" y="2"/>
                  </a:cubicBezTo>
                  <a:cubicBezTo>
                    <a:pt x="93" y="3"/>
                    <a:pt x="93" y="3"/>
                    <a:pt x="92" y="3"/>
                  </a:cubicBezTo>
                  <a:cubicBezTo>
                    <a:pt x="92" y="3"/>
                    <a:pt x="92" y="3"/>
                    <a:pt x="92" y="3"/>
                  </a:cubicBezTo>
                  <a:cubicBezTo>
                    <a:pt x="91" y="4"/>
                    <a:pt x="91" y="4"/>
                    <a:pt x="91" y="4"/>
                  </a:cubicBezTo>
                  <a:cubicBezTo>
                    <a:pt x="91" y="4"/>
                    <a:pt x="90" y="4"/>
                    <a:pt x="90" y="4"/>
                  </a:cubicBezTo>
                  <a:cubicBezTo>
                    <a:pt x="90" y="4"/>
                    <a:pt x="90" y="4"/>
                    <a:pt x="90" y="4"/>
                  </a:cubicBezTo>
                  <a:cubicBezTo>
                    <a:pt x="90" y="4"/>
                    <a:pt x="90" y="4"/>
                    <a:pt x="89" y="3"/>
                  </a:cubicBezTo>
                  <a:cubicBezTo>
                    <a:pt x="89" y="3"/>
                    <a:pt x="89" y="3"/>
                    <a:pt x="88" y="3"/>
                  </a:cubicBezTo>
                  <a:cubicBezTo>
                    <a:pt x="88" y="3"/>
                    <a:pt x="88" y="3"/>
                    <a:pt x="88" y="3"/>
                  </a:cubicBezTo>
                  <a:cubicBezTo>
                    <a:pt x="87" y="3"/>
                    <a:pt x="87" y="4"/>
                    <a:pt x="87" y="4"/>
                  </a:cubicBezTo>
                  <a:cubicBezTo>
                    <a:pt x="87" y="4"/>
                    <a:pt x="87" y="4"/>
                    <a:pt x="86" y="4"/>
                  </a:cubicBezTo>
                  <a:cubicBezTo>
                    <a:pt x="86" y="4"/>
                    <a:pt x="86" y="3"/>
                    <a:pt x="85" y="3"/>
                  </a:cubicBezTo>
                  <a:cubicBezTo>
                    <a:pt x="85" y="3"/>
                    <a:pt x="85" y="3"/>
                    <a:pt x="85" y="3"/>
                  </a:cubicBezTo>
                  <a:cubicBezTo>
                    <a:pt x="84" y="2"/>
                    <a:pt x="84" y="2"/>
                    <a:pt x="84" y="2"/>
                  </a:cubicBezTo>
                  <a:cubicBezTo>
                    <a:pt x="83" y="2"/>
                    <a:pt x="83" y="2"/>
                    <a:pt x="83" y="2"/>
                  </a:cubicBezTo>
                  <a:cubicBezTo>
                    <a:pt x="82" y="2"/>
                    <a:pt x="82" y="2"/>
                    <a:pt x="82" y="2"/>
                  </a:cubicBezTo>
                  <a:cubicBezTo>
                    <a:pt x="82" y="2"/>
                    <a:pt x="82" y="2"/>
                    <a:pt x="81" y="2"/>
                  </a:cubicBezTo>
                  <a:cubicBezTo>
                    <a:pt x="81" y="2"/>
                    <a:pt x="81" y="3"/>
                    <a:pt x="81" y="2"/>
                  </a:cubicBezTo>
                  <a:cubicBezTo>
                    <a:pt x="80" y="2"/>
                    <a:pt x="80" y="2"/>
                    <a:pt x="80" y="2"/>
                  </a:cubicBezTo>
                  <a:cubicBezTo>
                    <a:pt x="80" y="2"/>
                    <a:pt x="81" y="2"/>
                    <a:pt x="81" y="1"/>
                  </a:cubicBezTo>
                  <a:cubicBezTo>
                    <a:pt x="81" y="1"/>
                    <a:pt x="81" y="0"/>
                    <a:pt x="81" y="0"/>
                  </a:cubicBezTo>
                  <a:cubicBezTo>
                    <a:pt x="80" y="0"/>
                    <a:pt x="80" y="0"/>
                    <a:pt x="80" y="0"/>
                  </a:cubicBezTo>
                  <a:cubicBezTo>
                    <a:pt x="80" y="0"/>
                    <a:pt x="79" y="1"/>
                    <a:pt x="79" y="1"/>
                  </a:cubicBezTo>
                  <a:cubicBezTo>
                    <a:pt x="79" y="1"/>
                    <a:pt x="79" y="1"/>
                    <a:pt x="79" y="1"/>
                  </a:cubicBezTo>
                  <a:cubicBezTo>
                    <a:pt x="57" y="1"/>
                    <a:pt x="57" y="1"/>
                    <a:pt x="57" y="1"/>
                  </a:cubicBezTo>
                  <a:cubicBezTo>
                    <a:pt x="18" y="1"/>
                    <a:pt x="18" y="1"/>
                    <a:pt x="18" y="1"/>
                  </a:cubicBezTo>
                  <a:cubicBezTo>
                    <a:pt x="18" y="1"/>
                    <a:pt x="18" y="1"/>
                    <a:pt x="18" y="1"/>
                  </a:cubicBezTo>
                  <a:cubicBezTo>
                    <a:pt x="18" y="1"/>
                    <a:pt x="18" y="2"/>
                    <a:pt x="18" y="2"/>
                  </a:cubicBezTo>
                  <a:cubicBezTo>
                    <a:pt x="18" y="2"/>
                    <a:pt x="18" y="2"/>
                    <a:pt x="18" y="2"/>
                  </a:cubicBezTo>
                  <a:cubicBezTo>
                    <a:pt x="18" y="2"/>
                    <a:pt x="18" y="3"/>
                    <a:pt x="18" y="3"/>
                  </a:cubicBezTo>
                  <a:cubicBezTo>
                    <a:pt x="18" y="3"/>
                    <a:pt x="17" y="3"/>
                    <a:pt x="17" y="3"/>
                  </a:cubicBezTo>
                  <a:cubicBezTo>
                    <a:pt x="17" y="4"/>
                    <a:pt x="17" y="4"/>
                    <a:pt x="17" y="4"/>
                  </a:cubicBezTo>
                  <a:cubicBezTo>
                    <a:pt x="16" y="4"/>
                    <a:pt x="16" y="4"/>
                    <a:pt x="16" y="4"/>
                  </a:cubicBezTo>
                  <a:cubicBezTo>
                    <a:pt x="15" y="3"/>
                    <a:pt x="15" y="3"/>
                    <a:pt x="15" y="3"/>
                  </a:cubicBezTo>
                  <a:cubicBezTo>
                    <a:pt x="14" y="3"/>
                    <a:pt x="14" y="4"/>
                    <a:pt x="14" y="4"/>
                  </a:cubicBezTo>
                  <a:cubicBezTo>
                    <a:pt x="13" y="4"/>
                    <a:pt x="13" y="4"/>
                    <a:pt x="13" y="4"/>
                  </a:cubicBezTo>
                  <a:cubicBezTo>
                    <a:pt x="13" y="4"/>
                    <a:pt x="13" y="3"/>
                    <a:pt x="12" y="3"/>
                  </a:cubicBezTo>
                  <a:cubicBezTo>
                    <a:pt x="12" y="3"/>
                    <a:pt x="12" y="3"/>
                    <a:pt x="12" y="3"/>
                  </a:cubicBezTo>
                  <a:cubicBezTo>
                    <a:pt x="11" y="3"/>
                    <a:pt x="12" y="4"/>
                    <a:pt x="12" y="4"/>
                  </a:cubicBezTo>
                  <a:cubicBezTo>
                    <a:pt x="11" y="5"/>
                    <a:pt x="11" y="5"/>
                    <a:pt x="11" y="5"/>
                  </a:cubicBezTo>
                  <a:cubicBezTo>
                    <a:pt x="11" y="6"/>
                    <a:pt x="12" y="6"/>
                    <a:pt x="12" y="6"/>
                  </a:cubicBezTo>
                  <a:cubicBezTo>
                    <a:pt x="12" y="7"/>
                    <a:pt x="12" y="7"/>
                    <a:pt x="11" y="8"/>
                  </a:cubicBezTo>
                  <a:cubicBezTo>
                    <a:pt x="11" y="8"/>
                    <a:pt x="11" y="8"/>
                    <a:pt x="11" y="8"/>
                  </a:cubicBezTo>
                  <a:cubicBezTo>
                    <a:pt x="10" y="8"/>
                    <a:pt x="10" y="9"/>
                    <a:pt x="10" y="9"/>
                  </a:cubicBezTo>
                  <a:cubicBezTo>
                    <a:pt x="10" y="10"/>
                    <a:pt x="10" y="10"/>
                    <a:pt x="10" y="10"/>
                  </a:cubicBezTo>
                  <a:cubicBezTo>
                    <a:pt x="10" y="11"/>
                    <a:pt x="10" y="11"/>
                    <a:pt x="9" y="11"/>
                  </a:cubicBezTo>
                  <a:cubicBezTo>
                    <a:pt x="9" y="12"/>
                    <a:pt x="9" y="12"/>
                    <a:pt x="8" y="12"/>
                  </a:cubicBezTo>
                  <a:cubicBezTo>
                    <a:pt x="8" y="13"/>
                    <a:pt x="8" y="14"/>
                    <a:pt x="7" y="14"/>
                  </a:cubicBezTo>
                  <a:cubicBezTo>
                    <a:pt x="7" y="15"/>
                    <a:pt x="6" y="15"/>
                    <a:pt x="6" y="15"/>
                  </a:cubicBezTo>
                  <a:cubicBezTo>
                    <a:pt x="6" y="15"/>
                    <a:pt x="6" y="16"/>
                    <a:pt x="5" y="16"/>
                  </a:cubicBezTo>
                  <a:cubicBezTo>
                    <a:pt x="5" y="17"/>
                    <a:pt x="5" y="17"/>
                    <a:pt x="4" y="17"/>
                  </a:cubicBezTo>
                  <a:cubicBezTo>
                    <a:pt x="4" y="17"/>
                    <a:pt x="4" y="17"/>
                    <a:pt x="4" y="18"/>
                  </a:cubicBezTo>
                  <a:cubicBezTo>
                    <a:pt x="4" y="18"/>
                    <a:pt x="4" y="18"/>
                    <a:pt x="4" y="18"/>
                  </a:cubicBezTo>
                  <a:cubicBezTo>
                    <a:pt x="4" y="18"/>
                    <a:pt x="4" y="18"/>
                    <a:pt x="3" y="18"/>
                  </a:cubicBezTo>
                  <a:cubicBezTo>
                    <a:pt x="3" y="18"/>
                    <a:pt x="3" y="19"/>
                    <a:pt x="3" y="19"/>
                  </a:cubicBezTo>
                  <a:cubicBezTo>
                    <a:pt x="3" y="19"/>
                    <a:pt x="3" y="20"/>
                    <a:pt x="3" y="20"/>
                  </a:cubicBezTo>
                  <a:cubicBezTo>
                    <a:pt x="2" y="21"/>
                    <a:pt x="2" y="21"/>
                    <a:pt x="2" y="22"/>
                  </a:cubicBezTo>
                  <a:cubicBezTo>
                    <a:pt x="2" y="22"/>
                    <a:pt x="2" y="23"/>
                    <a:pt x="2" y="23"/>
                  </a:cubicBezTo>
                  <a:cubicBezTo>
                    <a:pt x="1" y="24"/>
                    <a:pt x="1" y="24"/>
                    <a:pt x="1" y="25"/>
                  </a:cubicBezTo>
                  <a:cubicBezTo>
                    <a:pt x="0" y="25"/>
                    <a:pt x="0" y="25"/>
                    <a:pt x="0" y="25"/>
                  </a:cubicBezTo>
                  <a:cubicBezTo>
                    <a:pt x="0" y="26"/>
                    <a:pt x="0" y="26"/>
                    <a:pt x="0" y="26"/>
                  </a:cubicBezTo>
                  <a:cubicBezTo>
                    <a:pt x="0" y="27"/>
                    <a:pt x="0" y="27"/>
                    <a:pt x="0" y="28"/>
                  </a:cubicBezTo>
                  <a:cubicBezTo>
                    <a:pt x="0" y="28"/>
                    <a:pt x="0" y="28"/>
                    <a:pt x="0" y="29"/>
                  </a:cubicBezTo>
                  <a:cubicBezTo>
                    <a:pt x="0" y="29"/>
                    <a:pt x="0" y="29"/>
                    <a:pt x="0" y="29"/>
                  </a:cubicBezTo>
                  <a:cubicBezTo>
                    <a:pt x="0" y="30"/>
                    <a:pt x="0" y="30"/>
                    <a:pt x="0" y="31"/>
                  </a:cubicBezTo>
                  <a:cubicBezTo>
                    <a:pt x="0" y="31"/>
                    <a:pt x="0" y="31"/>
                    <a:pt x="1" y="31"/>
                  </a:cubicBezTo>
                  <a:cubicBezTo>
                    <a:pt x="1" y="31"/>
                    <a:pt x="1" y="32"/>
                    <a:pt x="1" y="32"/>
                  </a:cubicBezTo>
                  <a:cubicBezTo>
                    <a:pt x="1" y="33"/>
                    <a:pt x="1" y="33"/>
                    <a:pt x="1" y="33"/>
                  </a:cubicBezTo>
                  <a:cubicBezTo>
                    <a:pt x="1" y="34"/>
                    <a:pt x="0" y="34"/>
                    <a:pt x="0" y="34"/>
                  </a:cubicBezTo>
                  <a:cubicBezTo>
                    <a:pt x="0" y="34"/>
                    <a:pt x="0" y="35"/>
                    <a:pt x="0" y="35"/>
                  </a:cubicBezTo>
                  <a:cubicBezTo>
                    <a:pt x="0" y="35"/>
                    <a:pt x="0" y="35"/>
                    <a:pt x="1" y="35"/>
                  </a:cubicBezTo>
                  <a:cubicBezTo>
                    <a:pt x="1" y="36"/>
                    <a:pt x="1" y="35"/>
                    <a:pt x="1" y="36"/>
                  </a:cubicBezTo>
                  <a:cubicBezTo>
                    <a:pt x="2" y="36"/>
                    <a:pt x="1" y="36"/>
                    <a:pt x="1" y="36"/>
                  </a:cubicBezTo>
                  <a:cubicBezTo>
                    <a:pt x="1" y="37"/>
                    <a:pt x="1" y="37"/>
                    <a:pt x="1" y="37"/>
                  </a:cubicBezTo>
                  <a:cubicBezTo>
                    <a:pt x="1" y="37"/>
                    <a:pt x="0" y="37"/>
                    <a:pt x="0" y="37"/>
                  </a:cubicBezTo>
                  <a:cubicBezTo>
                    <a:pt x="0" y="37"/>
                    <a:pt x="0" y="37"/>
                    <a:pt x="0" y="37"/>
                  </a:cubicBezTo>
                  <a:cubicBezTo>
                    <a:pt x="0" y="38"/>
                    <a:pt x="0" y="38"/>
                    <a:pt x="1" y="39"/>
                  </a:cubicBezTo>
                  <a:cubicBezTo>
                    <a:pt x="1" y="39"/>
                    <a:pt x="1" y="39"/>
                    <a:pt x="1" y="40"/>
                  </a:cubicBezTo>
                  <a:cubicBezTo>
                    <a:pt x="1" y="40"/>
                    <a:pt x="2" y="41"/>
                    <a:pt x="2" y="41"/>
                  </a:cubicBezTo>
                  <a:cubicBezTo>
                    <a:pt x="2" y="42"/>
                    <a:pt x="2" y="42"/>
                    <a:pt x="2" y="42"/>
                  </a:cubicBezTo>
                  <a:cubicBezTo>
                    <a:pt x="2" y="43"/>
                    <a:pt x="2" y="43"/>
                    <a:pt x="2" y="43"/>
                  </a:cubicBezTo>
                  <a:cubicBezTo>
                    <a:pt x="3" y="43"/>
                    <a:pt x="3" y="43"/>
                    <a:pt x="4" y="43"/>
                  </a:cubicBezTo>
                  <a:cubicBezTo>
                    <a:pt x="4" y="43"/>
                    <a:pt x="4" y="43"/>
                    <a:pt x="4" y="43"/>
                  </a:cubicBezTo>
                  <a:cubicBezTo>
                    <a:pt x="5" y="43"/>
                    <a:pt x="4" y="43"/>
                    <a:pt x="4" y="44"/>
                  </a:cubicBezTo>
                  <a:cubicBezTo>
                    <a:pt x="5" y="44"/>
                    <a:pt x="5" y="44"/>
                    <a:pt x="5" y="44"/>
                  </a:cubicBezTo>
                  <a:cubicBezTo>
                    <a:pt x="6" y="44"/>
                    <a:pt x="6" y="44"/>
                    <a:pt x="6" y="44"/>
                  </a:cubicBezTo>
                  <a:cubicBezTo>
                    <a:pt x="6" y="45"/>
                    <a:pt x="6" y="45"/>
                    <a:pt x="7" y="45"/>
                  </a:cubicBezTo>
                  <a:cubicBezTo>
                    <a:pt x="7" y="46"/>
                    <a:pt x="7" y="46"/>
                    <a:pt x="7" y="46"/>
                  </a:cubicBezTo>
                  <a:cubicBezTo>
                    <a:pt x="8" y="46"/>
                    <a:pt x="8" y="46"/>
                    <a:pt x="8" y="46"/>
                  </a:cubicBezTo>
                  <a:cubicBezTo>
                    <a:pt x="8" y="47"/>
                    <a:pt x="8" y="47"/>
                    <a:pt x="8" y="47"/>
                  </a:cubicBezTo>
                  <a:cubicBezTo>
                    <a:pt x="8" y="48"/>
                    <a:pt x="8" y="48"/>
                    <a:pt x="8" y="48"/>
                  </a:cubicBezTo>
                  <a:cubicBezTo>
                    <a:pt x="8" y="48"/>
                    <a:pt x="8" y="48"/>
                    <a:pt x="8" y="48"/>
                  </a:cubicBezTo>
                  <a:cubicBezTo>
                    <a:pt x="10" y="48"/>
                    <a:pt x="10" y="48"/>
                    <a:pt x="10" y="48"/>
                  </a:cubicBezTo>
                  <a:cubicBezTo>
                    <a:pt x="10" y="48"/>
                    <a:pt x="11" y="48"/>
                    <a:pt x="12" y="48"/>
                  </a:cubicBezTo>
                  <a:cubicBezTo>
                    <a:pt x="12" y="48"/>
                    <a:pt x="13" y="48"/>
                    <a:pt x="13" y="48"/>
                  </a:cubicBezTo>
                  <a:cubicBezTo>
                    <a:pt x="13" y="48"/>
                    <a:pt x="13" y="48"/>
                    <a:pt x="14" y="48"/>
                  </a:cubicBezTo>
                  <a:cubicBezTo>
                    <a:pt x="13" y="49"/>
                    <a:pt x="13" y="49"/>
                    <a:pt x="13" y="49"/>
                  </a:cubicBezTo>
                  <a:cubicBezTo>
                    <a:pt x="14" y="49"/>
                    <a:pt x="14" y="49"/>
                    <a:pt x="14" y="49"/>
                  </a:cubicBezTo>
                  <a:cubicBezTo>
                    <a:pt x="15" y="49"/>
                    <a:pt x="15" y="49"/>
                    <a:pt x="15" y="49"/>
                  </a:cubicBezTo>
                  <a:cubicBezTo>
                    <a:pt x="15" y="49"/>
                    <a:pt x="15" y="49"/>
                    <a:pt x="15" y="49"/>
                  </a:cubicBezTo>
                  <a:cubicBezTo>
                    <a:pt x="15" y="50"/>
                    <a:pt x="16" y="49"/>
                    <a:pt x="16" y="50"/>
                  </a:cubicBezTo>
                  <a:cubicBezTo>
                    <a:pt x="16" y="50"/>
                    <a:pt x="16" y="50"/>
                    <a:pt x="16" y="50"/>
                  </a:cubicBezTo>
                  <a:cubicBezTo>
                    <a:pt x="17" y="50"/>
                    <a:pt x="17" y="50"/>
                    <a:pt x="17" y="50"/>
                  </a:cubicBezTo>
                  <a:cubicBezTo>
                    <a:pt x="18" y="50"/>
                    <a:pt x="18" y="51"/>
                    <a:pt x="18" y="51"/>
                  </a:cubicBezTo>
                  <a:cubicBezTo>
                    <a:pt x="18" y="51"/>
                    <a:pt x="19" y="51"/>
                    <a:pt x="19" y="51"/>
                  </a:cubicBezTo>
                  <a:cubicBezTo>
                    <a:pt x="20" y="51"/>
                    <a:pt x="20" y="52"/>
                    <a:pt x="20" y="52"/>
                  </a:cubicBezTo>
                  <a:cubicBezTo>
                    <a:pt x="21" y="52"/>
                    <a:pt x="21" y="52"/>
                    <a:pt x="21" y="52"/>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38" name="Freeform 434"/>
            <p:cNvSpPr>
              <a:spLocks/>
            </p:cNvSpPr>
            <p:nvPr/>
          </p:nvSpPr>
          <p:spPr bwMode="auto">
            <a:xfrm>
              <a:off x="555626" y="1227139"/>
              <a:ext cx="31750" cy="22225"/>
            </a:xfrm>
            <a:custGeom>
              <a:avLst/>
              <a:gdLst>
                <a:gd name="T0" fmla="*/ 0 w 3"/>
                <a:gd name="T1" fmla="*/ 1 h 2"/>
                <a:gd name="T2" fmla="*/ 1 w 3"/>
                <a:gd name="T3" fmla="*/ 2 h 2"/>
                <a:gd name="T4" fmla="*/ 2 w 3"/>
                <a:gd name="T5" fmla="*/ 1 h 2"/>
                <a:gd name="T6" fmla="*/ 3 w 3"/>
                <a:gd name="T7" fmla="*/ 1 h 2"/>
                <a:gd name="T8" fmla="*/ 3 w 3"/>
                <a:gd name="T9" fmla="*/ 0 h 2"/>
                <a:gd name="T10" fmla="*/ 2 w 3"/>
                <a:gd name="T11" fmla="*/ 0 h 2"/>
                <a:gd name="T12" fmla="*/ 2 w 3"/>
                <a:gd name="T13" fmla="*/ 0 h 2"/>
                <a:gd name="T14" fmla="*/ 1 w 3"/>
                <a:gd name="T15" fmla="*/ 0 h 2"/>
                <a:gd name="T16" fmla="*/ 0 w 3"/>
                <a:gd name="T17" fmla="*/ 0 h 2"/>
                <a:gd name="T18" fmla="*/ 0 w 3"/>
                <a:gd name="T19" fmla="*/ 1 h 2"/>
                <a:gd name="T20" fmla="*/ 0 w 3"/>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0" y="1"/>
                  </a:moveTo>
                  <a:cubicBezTo>
                    <a:pt x="1" y="2"/>
                    <a:pt x="1" y="2"/>
                    <a:pt x="1" y="2"/>
                  </a:cubicBezTo>
                  <a:cubicBezTo>
                    <a:pt x="1" y="2"/>
                    <a:pt x="2" y="2"/>
                    <a:pt x="2" y="1"/>
                  </a:cubicBezTo>
                  <a:cubicBezTo>
                    <a:pt x="2" y="1"/>
                    <a:pt x="2" y="1"/>
                    <a:pt x="3" y="1"/>
                  </a:cubicBezTo>
                  <a:cubicBezTo>
                    <a:pt x="3" y="1"/>
                    <a:pt x="3" y="1"/>
                    <a:pt x="3" y="0"/>
                  </a:cubicBezTo>
                  <a:cubicBezTo>
                    <a:pt x="3" y="0"/>
                    <a:pt x="3" y="0"/>
                    <a:pt x="2" y="0"/>
                  </a:cubicBezTo>
                  <a:cubicBezTo>
                    <a:pt x="2" y="0"/>
                    <a:pt x="2" y="0"/>
                    <a:pt x="2" y="0"/>
                  </a:cubicBezTo>
                  <a:cubicBezTo>
                    <a:pt x="1" y="0"/>
                    <a:pt x="1" y="0"/>
                    <a:pt x="1" y="0"/>
                  </a:cubicBezTo>
                  <a:cubicBezTo>
                    <a:pt x="1" y="0"/>
                    <a:pt x="1" y="0"/>
                    <a:pt x="0" y="0"/>
                  </a:cubicBezTo>
                  <a:cubicBezTo>
                    <a:pt x="0" y="0"/>
                    <a:pt x="0" y="0"/>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39" name="Freeform 435"/>
            <p:cNvSpPr>
              <a:spLocks/>
            </p:cNvSpPr>
            <p:nvPr/>
          </p:nvSpPr>
          <p:spPr bwMode="auto">
            <a:xfrm>
              <a:off x="415926" y="1377951"/>
              <a:ext cx="53975" cy="33338"/>
            </a:xfrm>
            <a:custGeom>
              <a:avLst/>
              <a:gdLst>
                <a:gd name="T0" fmla="*/ 3 w 5"/>
                <a:gd name="T1" fmla="*/ 0 h 3"/>
                <a:gd name="T2" fmla="*/ 2 w 5"/>
                <a:gd name="T3" fmla="*/ 0 h 3"/>
                <a:gd name="T4" fmla="*/ 1 w 5"/>
                <a:gd name="T5" fmla="*/ 1 h 3"/>
                <a:gd name="T6" fmla="*/ 0 w 5"/>
                <a:gd name="T7" fmla="*/ 1 h 3"/>
                <a:gd name="T8" fmla="*/ 1 w 5"/>
                <a:gd name="T9" fmla="*/ 2 h 3"/>
                <a:gd name="T10" fmla="*/ 1 w 5"/>
                <a:gd name="T11" fmla="*/ 3 h 3"/>
                <a:gd name="T12" fmla="*/ 2 w 5"/>
                <a:gd name="T13" fmla="*/ 2 h 3"/>
                <a:gd name="T14" fmla="*/ 3 w 5"/>
                <a:gd name="T15" fmla="*/ 2 h 3"/>
                <a:gd name="T16" fmla="*/ 4 w 5"/>
                <a:gd name="T17" fmla="*/ 1 h 3"/>
                <a:gd name="T18" fmla="*/ 5 w 5"/>
                <a:gd name="T19" fmla="*/ 1 h 3"/>
                <a:gd name="T20" fmla="*/ 5 w 5"/>
                <a:gd name="T21" fmla="*/ 0 h 3"/>
                <a:gd name="T22" fmla="*/ 3 w 5"/>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3" y="0"/>
                  </a:moveTo>
                  <a:cubicBezTo>
                    <a:pt x="3" y="0"/>
                    <a:pt x="3" y="0"/>
                    <a:pt x="2" y="0"/>
                  </a:cubicBezTo>
                  <a:cubicBezTo>
                    <a:pt x="2" y="1"/>
                    <a:pt x="2" y="1"/>
                    <a:pt x="1" y="1"/>
                  </a:cubicBezTo>
                  <a:cubicBezTo>
                    <a:pt x="1" y="1"/>
                    <a:pt x="1" y="1"/>
                    <a:pt x="0" y="1"/>
                  </a:cubicBezTo>
                  <a:cubicBezTo>
                    <a:pt x="0" y="2"/>
                    <a:pt x="1" y="2"/>
                    <a:pt x="1" y="2"/>
                  </a:cubicBezTo>
                  <a:cubicBezTo>
                    <a:pt x="1" y="2"/>
                    <a:pt x="1" y="3"/>
                    <a:pt x="1" y="3"/>
                  </a:cubicBezTo>
                  <a:cubicBezTo>
                    <a:pt x="2" y="3"/>
                    <a:pt x="2" y="2"/>
                    <a:pt x="2" y="2"/>
                  </a:cubicBezTo>
                  <a:cubicBezTo>
                    <a:pt x="2" y="2"/>
                    <a:pt x="3" y="2"/>
                    <a:pt x="3" y="2"/>
                  </a:cubicBezTo>
                  <a:cubicBezTo>
                    <a:pt x="3" y="1"/>
                    <a:pt x="3" y="1"/>
                    <a:pt x="4" y="1"/>
                  </a:cubicBezTo>
                  <a:cubicBezTo>
                    <a:pt x="4" y="1"/>
                    <a:pt x="5" y="1"/>
                    <a:pt x="5" y="1"/>
                  </a:cubicBezTo>
                  <a:cubicBezTo>
                    <a:pt x="5" y="1"/>
                    <a:pt x="5" y="1"/>
                    <a:pt x="5" y="0"/>
                  </a:cubicBezTo>
                  <a:cubicBezTo>
                    <a:pt x="4" y="0"/>
                    <a:pt x="4" y="0"/>
                    <a:pt x="3"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40" name="Freeform 436"/>
            <p:cNvSpPr>
              <a:spLocks/>
            </p:cNvSpPr>
            <p:nvPr/>
          </p:nvSpPr>
          <p:spPr bwMode="auto">
            <a:xfrm>
              <a:off x="1171576" y="1346201"/>
              <a:ext cx="31750" cy="53975"/>
            </a:xfrm>
            <a:custGeom>
              <a:avLst/>
              <a:gdLst>
                <a:gd name="T0" fmla="*/ 1 w 3"/>
                <a:gd name="T1" fmla="*/ 5 h 5"/>
                <a:gd name="T2" fmla="*/ 2 w 3"/>
                <a:gd name="T3" fmla="*/ 3 h 5"/>
                <a:gd name="T4" fmla="*/ 2 w 3"/>
                <a:gd name="T5" fmla="*/ 3 h 5"/>
                <a:gd name="T6" fmla="*/ 3 w 3"/>
                <a:gd name="T7" fmla="*/ 2 h 5"/>
                <a:gd name="T8" fmla="*/ 3 w 3"/>
                <a:gd name="T9" fmla="*/ 1 h 5"/>
                <a:gd name="T10" fmla="*/ 3 w 3"/>
                <a:gd name="T11" fmla="*/ 1 h 5"/>
                <a:gd name="T12" fmla="*/ 2 w 3"/>
                <a:gd name="T13" fmla="*/ 0 h 5"/>
                <a:gd name="T14" fmla="*/ 2 w 3"/>
                <a:gd name="T15" fmla="*/ 0 h 5"/>
                <a:gd name="T16" fmla="*/ 1 w 3"/>
                <a:gd name="T17" fmla="*/ 1 h 5"/>
                <a:gd name="T18" fmla="*/ 1 w 3"/>
                <a:gd name="T19" fmla="*/ 2 h 5"/>
                <a:gd name="T20" fmla="*/ 0 w 3"/>
                <a:gd name="T21" fmla="*/ 2 h 5"/>
                <a:gd name="T22" fmla="*/ 1 w 3"/>
                <a:gd name="T23" fmla="*/ 3 h 5"/>
                <a:gd name="T24" fmla="*/ 1 w 3"/>
                <a:gd name="T25" fmla="*/ 4 h 5"/>
                <a:gd name="T26" fmla="*/ 1 w 3"/>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5">
                  <a:moveTo>
                    <a:pt x="1" y="5"/>
                  </a:moveTo>
                  <a:cubicBezTo>
                    <a:pt x="1" y="5"/>
                    <a:pt x="2" y="4"/>
                    <a:pt x="2" y="3"/>
                  </a:cubicBezTo>
                  <a:cubicBezTo>
                    <a:pt x="2" y="3"/>
                    <a:pt x="2" y="3"/>
                    <a:pt x="2" y="3"/>
                  </a:cubicBezTo>
                  <a:cubicBezTo>
                    <a:pt x="2" y="2"/>
                    <a:pt x="2" y="2"/>
                    <a:pt x="3" y="2"/>
                  </a:cubicBezTo>
                  <a:cubicBezTo>
                    <a:pt x="3" y="2"/>
                    <a:pt x="3" y="2"/>
                    <a:pt x="3" y="1"/>
                  </a:cubicBezTo>
                  <a:cubicBezTo>
                    <a:pt x="3" y="1"/>
                    <a:pt x="3" y="1"/>
                    <a:pt x="3" y="1"/>
                  </a:cubicBezTo>
                  <a:cubicBezTo>
                    <a:pt x="3" y="1"/>
                    <a:pt x="3" y="0"/>
                    <a:pt x="2" y="0"/>
                  </a:cubicBezTo>
                  <a:cubicBezTo>
                    <a:pt x="2" y="0"/>
                    <a:pt x="2" y="0"/>
                    <a:pt x="2" y="0"/>
                  </a:cubicBezTo>
                  <a:cubicBezTo>
                    <a:pt x="1" y="0"/>
                    <a:pt x="1" y="1"/>
                    <a:pt x="1" y="1"/>
                  </a:cubicBezTo>
                  <a:cubicBezTo>
                    <a:pt x="1" y="1"/>
                    <a:pt x="1" y="2"/>
                    <a:pt x="1" y="2"/>
                  </a:cubicBezTo>
                  <a:cubicBezTo>
                    <a:pt x="1" y="2"/>
                    <a:pt x="0" y="2"/>
                    <a:pt x="0" y="2"/>
                  </a:cubicBezTo>
                  <a:cubicBezTo>
                    <a:pt x="0" y="3"/>
                    <a:pt x="0" y="3"/>
                    <a:pt x="1" y="3"/>
                  </a:cubicBezTo>
                  <a:cubicBezTo>
                    <a:pt x="1" y="3"/>
                    <a:pt x="1" y="4"/>
                    <a:pt x="1" y="4"/>
                  </a:cubicBezTo>
                  <a:cubicBezTo>
                    <a:pt x="1" y="4"/>
                    <a:pt x="1" y="4"/>
                    <a:pt x="1"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41" name="Freeform 437"/>
            <p:cNvSpPr>
              <a:spLocks/>
            </p:cNvSpPr>
            <p:nvPr/>
          </p:nvSpPr>
          <p:spPr bwMode="auto">
            <a:xfrm>
              <a:off x="1181101" y="1323976"/>
              <a:ext cx="33338" cy="22225"/>
            </a:xfrm>
            <a:custGeom>
              <a:avLst/>
              <a:gdLst>
                <a:gd name="T0" fmla="*/ 3 w 3"/>
                <a:gd name="T1" fmla="*/ 1 h 2"/>
                <a:gd name="T2" fmla="*/ 3 w 3"/>
                <a:gd name="T3" fmla="*/ 0 h 2"/>
                <a:gd name="T4" fmla="*/ 3 w 3"/>
                <a:gd name="T5" fmla="*/ 0 h 2"/>
                <a:gd name="T6" fmla="*/ 2 w 3"/>
                <a:gd name="T7" fmla="*/ 0 h 2"/>
                <a:gd name="T8" fmla="*/ 1 w 3"/>
                <a:gd name="T9" fmla="*/ 0 h 2"/>
                <a:gd name="T10" fmla="*/ 0 w 3"/>
                <a:gd name="T11" fmla="*/ 1 h 2"/>
                <a:gd name="T12" fmla="*/ 0 w 3"/>
                <a:gd name="T13" fmla="*/ 2 h 2"/>
                <a:gd name="T14" fmla="*/ 0 w 3"/>
                <a:gd name="T15" fmla="*/ 2 h 2"/>
                <a:gd name="T16" fmla="*/ 1 w 3"/>
                <a:gd name="T17" fmla="*/ 2 h 2"/>
                <a:gd name="T18" fmla="*/ 2 w 3"/>
                <a:gd name="T19" fmla="*/ 2 h 2"/>
                <a:gd name="T20" fmla="*/ 3 w 3"/>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3" y="1"/>
                  </a:moveTo>
                  <a:cubicBezTo>
                    <a:pt x="3" y="1"/>
                    <a:pt x="3" y="1"/>
                    <a:pt x="3" y="0"/>
                  </a:cubicBezTo>
                  <a:cubicBezTo>
                    <a:pt x="3" y="0"/>
                    <a:pt x="3" y="0"/>
                    <a:pt x="3" y="0"/>
                  </a:cubicBezTo>
                  <a:cubicBezTo>
                    <a:pt x="2" y="0"/>
                    <a:pt x="2" y="0"/>
                    <a:pt x="2" y="0"/>
                  </a:cubicBezTo>
                  <a:cubicBezTo>
                    <a:pt x="1" y="0"/>
                    <a:pt x="1" y="0"/>
                    <a:pt x="1" y="0"/>
                  </a:cubicBezTo>
                  <a:cubicBezTo>
                    <a:pt x="1" y="1"/>
                    <a:pt x="0" y="1"/>
                    <a:pt x="0" y="1"/>
                  </a:cubicBezTo>
                  <a:cubicBezTo>
                    <a:pt x="0" y="1"/>
                    <a:pt x="0" y="2"/>
                    <a:pt x="0" y="2"/>
                  </a:cubicBezTo>
                  <a:cubicBezTo>
                    <a:pt x="0" y="2"/>
                    <a:pt x="0" y="2"/>
                    <a:pt x="0" y="2"/>
                  </a:cubicBezTo>
                  <a:cubicBezTo>
                    <a:pt x="1" y="2"/>
                    <a:pt x="1" y="2"/>
                    <a:pt x="1" y="2"/>
                  </a:cubicBezTo>
                  <a:cubicBezTo>
                    <a:pt x="2" y="1"/>
                    <a:pt x="2" y="2"/>
                    <a:pt x="2" y="2"/>
                  </a:cubicBezTo>
                  <a:cubicBezTo>
                    <a:pt x="3" y="2"/>
                    <a:pt x="3" y="2"/>
                    <a:pt x="3"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42" name="Freeform 438"/>
            <p:cNvSpPr>
              <a:spLocks/>
            </p:cNvSpPr>
            <p:nvPr/>
          </p:nvSpPr>
          <p:spPr bwMode="auto">
            <a:xfrm>
              <a:off x="771526" y="1292226"/>
              <a:ext cx="31750" cy="31750"/>
            </a:xfrm>
            <a:custGeom>
              <a:avLst/>
              <a:gdLst>
                <a:gd name="T0" fmla="*/ 2 w 3"/>
                <a:gd name="T1" fmla="*/ 0 h 3"/>
                <a:gd name="T2" fmla="*/ 1 w 3"/>
                <a:gd name="T3" fmla="*/ 1 h 3"/>
                <a:gd name="T4" fmla="*/ 0 w 3"/>
                <a:gd name="T5" fmla="*/ 1 h 3"/>
                <a:gd name="T6" fmla="*/ 0 w 3"/>
                <a:gd name="T7" fmla="*/ 3 h 3"/>
                <a:gd name="T8" fmla="*/ 1 w 3"/>
                <a:gd name="T9" fmla="*/ 2 h 3"/>
                <a:gd name="T10" fmla="*/ 2 w 3"/>
                <a:gd name="T11" fmla="*/ 2 h 3"/>
                <a:gd name="T12" fmla="*/ 2 w 3"/>
                <a:gd name="T13" fmla="*/ 2 h 3"/>
                <a:gd name="T14" fmla="*/ 3 w 3"/>
                <a:gd name="T15" fmla="*/ 1 h 3"/>
                <a:gd name="T16" fmla="*/ 3 w 3"/>
                <a:gd name="T17" fmla="*/ 1 h 3"/>
                <a:gd name="T18" fmla="*/ 2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2" y="0"/>
                  </a:moveTo>
                  <a:cubicBezTo>
                    <a:pt x="2" y="0"/>
                    <a:pt x="1" y="0"/>
                    <a:pt x="1" y="1"/>
                  </a:cubicBezTo>
                  <a:cubicBezTo>
                    <a:pt x="1" y="1"/>
                    <a:pt x="0" y="1"/>
                    <a:pt x="0" y="1"/>
                  </a:cubicBezTo>
                  <a:cubicBezTo>
                    <a:pt x="0" y="2"/>
                    <a:pt x="0" y="2"/>
                    <a:pt x="0" y="3"/>
                  </a:cubicBezTo>
                  <a:cubicBezTo>
                    <a:pt x="1" y="3"/>
                    <a:pt x="1" y="2"/>
                    <a:pt x="1" y="2"/>
                  </a:cubicBezTo>
                  <a:cubicBezTo>
                    <a:pt x="1" y="2"/>
                    <a:pt x="1" y="2"/>
                    <a:pt x="2" y="2"/>
                  </a:cubicBezTo>
                  <a:cubicBezTo>
                    <a:pt x="2" y="2"/>
                    <a:pt x="2" y="2"/>
                    <a:pt x="2" y="2"/>
                  </a:cubicBezTo>
                  <a:cubicBezTo>
                    <a:pt x="3" y="2"/>
                    <a:pt x="3" y="2"/>
                    <a:pt x="3" y="1"/>
                  </a:cubicBezTo>
                  <a:cubicBezTo>
                    <a:pt x="3" y="1"/>
                    <a:pt x="3" y="1"/>
                    <a:pt x="3" y="1"/>
                  </a:cubicBezTo>
                  <a:cubicBezTo>
                    <a:pt x="3" y="0"/>
                    <a:pt x="2" y="0"/>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43" name="Freeform 439"/>
            <p:cNvSpPr>
              <a:spLocks/>
            </p:cNvSpPr>
            <p:nvPr/>
          </p:nvSpPr>
          <p:spPr bwMode="auto">
            <a:xfrm>
              <a:off x="803276" y="1281114"/>
              <a:ext cx="33338" cy="11113"/>
            </a:xfrm>
            <a:custGeom>
              <a:avLst/>
              <a:gdLst>
                <a:gd name="T0" fmla="*/ 2 w 3"/>
                <a:gd name="T1" fmla="*/ 0 h 1"/>
                <a:gd name="T2" fmla="*/ 1 w 3"/>
                <a:gd name="T3" fmla="*/ 0 h 1"/>
                <a:gd name="T4" fmla="*/ 1 w 3"/>
                <a:gd name="T5" fmla="*/ 0 h 1"/>
                <a:gd name="T6" fmla="*/ 0 w 3"/>
                <a:gd name="T7" fmla="*/ 0 h 1"/>
                <a:gd name="T8" fmla="*/ 0 w 3"/>
                <a:gd name="T9" fmla="*/ 1 h 1"/>
                <a:gd name="T10" fmla="*/ 1 w 3"/>
                <a:gd name="T11" fmla="*/ 1 h 1"/>
                <a:gd name="T12" fmla="*/ 2 w 3"/>
                <a:gd name="T13" fmla="*/ 1 h 1"/>
                <a:gd name="T14" fmla="*/ 2 w 3"/>
                <a:gd name="T15" fmla="*/ 1 h 1"/>
                <a:gd name="T16" fmla="*/ 2 w 3"/>
                <a:gd name="T17" fmla="*/ 0 h 1"/>
                <a:gd name="T18" fmla="*/ 2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2" y="0"/>
                  </a:moveTo>
                  <a:cubicBezTo>
                    <a:pt x="2" y="0"/>
                    <a:pt x="1" y="0"/>
                    <a:pt x="1" y="0"/>
                  </a:cubicBezTo>
                  <a:cubicBezTo>
                    <a:pt x="1" y="0"/>
                    <a:pt x="1" y="0"/>
                    <a:pt x="1" y="0"/>
                  </a:cubicBezTo>
                  <a:cubicBezTo>
                    <a:pt x="0" y="0"/>
                    <a:pt x="0" y="0"/>
                    <a:pt x="0" y="0"/>
                  </a:cubicBezTo>
                  <a:cubicBezTo>
                    <a:pt x="0" y="1"/>
                    <a:pt x="0" y="1"/>
                    <a:pt x="0" y="1"/>
                  </a:cubicBezTo>
                  <a:cubicBezTo>
                    <a:pt x="0" y="1"/>
                    <a:pt x="0" y="1"/>
                    <a:pt x="1" y="1"/>
                  </a:cubicBezTo>
                  <a:cubicBezTo>
                    <a:pt x="1" y="1"/>
                    <a:pt x="1" y="1"/>
                    <a:pt x="2" y="1"/>
                  </a:cubicBezTo>
                  <a:cubicBezTo>
                    <a:pt x="2" y="1"/>
                    <a:pt x="2" y="1"/>
                    <a:pt x="2" y="1"/>
                  </a:cubicBezTo>
                  <a:cubicBezTo>
                    <a:pt x="3" y="1"/>
                    <a:pt x="3" y="0"/>
                    <a:pt x="2" y="0"/>
                  </a:cubicBezTo>
                  <a:cubicBezTo>
                    <a:pt x="2" y="0"/>
                    <a:pt x="2" y="0"/>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44" name="Freeform 440"/>
            <p:cNvSpPr>
              <a:spLocks/>
            </p:cNvSpPr>
            <p:nvPr/>
          </p:nvSpPr>
          <p:spPr bwMode="auto">
            <a:xfrm>
              <a:off x="2422526" y="2524126"/>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45" name="Freeform 441"/>
            <p:cNvSpPr>
              <a:spLocks/>
            </p:cNvSpPr>
            <p:nvPr/>
          </p:nvSpPr>
          <p:spPr bwMode="auto">
            <a:xfrm>
              <a:off x="2390776" y="2503489"/>
              <a:ext cx="53975" cy="20638"/>
            </a:xfrm>
            <a:custGeom>
              <a:avLst/>
              <a:gdLst>
                <a:gd name="T0" fmla="*/ 5 w 5"/>
                <a:gd name="T1" fmla="*/ 1 h 2"/>
                <a:gd name="T2" fmla="*/ 5 w 5"/>
                <a:gd name="T3" fmla="*/ 1 h 2"/>
                <a:gd name="T4" fmla="*/ 3 w 5"/>
                <a:gd name="T5" fmla="*/ 0 h 2"/>
                <a:gd name="T6" fmla="*/ 2 w 5"/>
                <a:gd name="T7" fmla="*/ 0 h 2"/>
                <a:gd name="T8" fmla="*/ 1 w 5"/>
                <a:gd name="T9" fmla="*/ 0 h 2"/>
                <a:gd name="T10" fmla="*/ 0 w 5"/>
                <a:gd name="T11" fmla="*/ 1 h 2"/>
                <a:gd name="T12" fmla="*/ 1 w 5"/>
                <a:gd name="T13" fmla="*/ 2 h 2"/>
                <a:gd name="T14" fmla="*/ 2 w 5"/>
                <a:gd name="T15" fmla="*/ 2 h 2"/>
                <a:gd name="T16" fmla="*/ 2 w 5"/>
                <a:gd name="T17" fmla="*/ 2 h 2"/>
                <a:gd name="T18" fmla="*/ 3 w 5"/>
                <a:gd name="T19" fmla="*/ 2 h 2"/>
                <a:gd name="T20" fmla="*/ 4 w 5"/>
                <a:gd name="T21" fmla="*/ 2 h 2"/>
                <a:gd name="T22" fmla="*/ 5 w 5"/>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
                  <a:moveTo>
                    <a:pt x="5" y="1"/>
                  </a:moveTo>
                  <a:cubicBezTo>
                    <a:pt x="5" y="1"/>
                    <a:pt x="5" y="1"/>
                    <a:pt x="5" y="1"/>
                  </a:cubicBezTo>
                  <a:cubicBezTo>
                    <a:pt x="4" y="0"/>
                    <a:pt x="4" y="1"/>
                    <a:pt x="3" y="0"/>
                  </a:cubicBezTo>
                  <a:cubicBezTo>
                    <a:pt x="3" y="0"/>
                    <a:pt x="2" y="0"/>
                    <a:pt x="2" y="0"/>
                  </a:cubicBezTo>
                  <a:cubicBezTo>
                    <a:pt x="2" y="0"/>
                    <a:pt x="1" y="0"/>
                    <a:pt x="1" y="0"/>
                  </a:cubicBezTo>
                  <a:cubicBezTo>
                    <a:pt x="0" y="0"/>
                    <a:pt x="0" y="1"/>
                    <a:pt x="0" y="1"/>
                  </a:cubicBezTo>
                  <a:cubicBezTo>
                    <a:pt x="1" y="1"/>
                    <a:pt x="1" y="2"/>
                    <a:pt x="1" y="2"/>
                  </a:cubicBezTo>
                  <a:cubicBezTo>
                    <a:pt x="1" y="2"/>
                    <a:pt x="1" y="2"/>
                    <a:pt x="2" y="2"/>
                  </a:cubicBezTo>
                  <a:cubicBezTo>
                    <a:pt x="2" y="2"/>
                    <a:pt x="2" y="2"/>
                    <a:pt x="2" y="2"/>
                  </a:cubicBezTo>
                  <a:cubicBezTo>
                    <a:pt x="3" y="2"/>
                    <a:pt x="3" y="2"/>
                    <a:pt x="3" y="2"/>
                  </a:cubicBezTo>
                  <a:cubicBezTo>
                    <a:pt x="4" y="2"/>
                    <a:pt x="4" y="2"/>
                    <a:pt x="4" y="2"/>
                  </a:cubicBezTo>
                  <a:cubicBezTo>
                    <a:pt x="4" y="2"/>
                    <a:pt x="5" y="2"/>
                    <a:pt x="5"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46" name="Freeform 442"/>
            <p:cNvSpPr>
              <a:spLocks/>
            </p:cNvSpPr>
            <p:nvPr/>
          </p:nvSpPr>
          <p:spPr bwMode="auto">
            <a:xfrm>
              <a:off x="1785939" y="2578101"/>
              <a:ext cx="173038" cy="98425"/>
            </a:xfrm>
            <a:custGeom>
              <a:avLst/>
              <a:gdLst>
                <a:gd name="T0" fmla="*/ 10 w 16"/>
                <a:gd name="T1" fmla="*/ 5 h 9"/>
                <a:gd name="T2" fmla="*/ 11 w 16"/>
                <a:gd name="T3" fmla="*/ 4 h 9"/>
                <a:gd name="T4" fmla="*/ 11 w 16"/>
                <a:gd name="T5" fmla="*/ 5 h 9"/>
                <a:gd name="T6" fmla="*/ 12 w 16"/>
                <a:gd name="T7" fmla="*/ 5 h 9"/>
                <a:gd name="T8" fmla="*/ 13 w 16"/>
                <a:gd name="T9" fmla="*/ 4 h 9"/>
                <a:gd name="T10" fmla="*/ 13 w 16"/>
                <a:gd name="T11" fmla="*/ 4 h 9"/>
                <a:gd name="T12" fmla="*/ 14 w 16"/>
                <a:gd name="T13" fmla="*/ 4 h 9"/>
                <a:gd name="T14" fmla="*/ 15 w 16"/>
                <a:gd name="T15" fmla="*/ 3 h 9"/>
                <a:gd name="T16" fmla="*/ 16 w 16"/>
                <a:gd name="T17" fmla="*/ 3 h 9"/>
                <a:gd name="T18" fmla="*/ 15 w 16"/>
                <a:gd name="T19" fmla="*/ 3 h 9"/>
                <a:gd name="T20" fmla="*/ 13 w 16"/>
                <a:gd name="T21" fmla="*/ 2 h 9"/>
                <a:gd name="T22" fmla="*/ 13 w 16"/>
                <a:gd name="T23" fmla="*/ 1 h 9"/>
                <a:gd name="T24" fmla="*/ 13 w 16"/>
                <a:gd name="T25" fmla="*/ 1 h 9"/>
                <a:gd name="T26" fmla="*/ 12 w 16"/>
                <a:gd name="T27" fmla="*/ 0 h 9"/>
                <a:gd name="T28" fmla="*/ 10 w 16"/>
                <a:gd name="T29" fmla="*/ 1 h 9"/>
                <a:gd name="T30" fmla="*/ 10 w 16"/>
                <a:gd name="T31" fmla="*/ 0 h 9"/>
                <a:gd name="T32" fmla="*/ 8 w 16"/>
                <a:gd name="T33" fmla="*/ 1 h 9"/>
                <a:gd name="T34" fmla="*/ 7 w 16"/>
                <a:gd name="T35" fmla="*/ 1 h 9"/>
                <a:gd name="T36" fmla="*/ 6 w 16"/>
                <a:gd name="T37" fmla="*/ 1 h 9"/>
                <a:gd name="T38" fmla="*/ 4 w 16"/>
                <a:gd name="T39" fmla="*/ 1 h 9"/>
                <a:gd name="T40" fmla="*/ 3 w 16"/>
                <a:gd name="T41" fmla="*/ 1 h 9"/>
                <a:gd name="T42" fmla="*/ 3 w 16"/>
                <a:gd name="T43" fmla="*/ 1 h 9"/>
                <a:gd name="T44" fmla="*/ 1 w 16"/>
                <a:gd name="T45" fmla="*/ 2 h 9"/>
                <a:gd name="T46" fmla="*/ 0 w 16"/>
                <a:gd name="T47" fmla="*/ 3 h 9"/>
                <a:gd name="T48" fmla="*/ 0 w 16"/>
                <a:gd name="T49" fmla="*/ 4 h 9"/>
                <a:gd name="T50" fmla="*/ 0 w 16"/>
                <a:gd name="T51" fmla="*/ 5 h 9"/>
                <a:gd name="T52" fmla="*/ 0 w 16"/>
                <a:gd name="T53" fmla="*/ 5 h 9"/>
                <a:gd name="T54" fmla="*/ 1 w 16"/>
                <a:gd name="T55" fmla="*/ 6 h 9"/>
                <a:gd name="T56" fmla="*/ 2 w 16"/>
                <a:gd name="T57" fmla="*/ 7 h 9"/>
                <a:gd name="T58" fmla="*/ 2 w 16"/>
                <a:gd name="T59" fmla="*/ 7 h 9"/>
                <a:gd name="T60" fmla="*/ 3 w 16"/>
                <a:gd name="T61" fmla="*/ 7 h 9"/>
                <a:gd name="T62" fmla="*/ 3 w 16"/>
                <a:gd name="T63" fmla="*/ 7 h 9"/>
                <a:gd name="T64" fmla="*/ 3 w 16"/>
                <a:gd name="T65" fmla="*/ 8 h 9"/>
                <a:gd name="T66" fmla="*/ 3 w 16"/>
                <a:gd name="T67" fmla="*/ 9 h 9"/>
                <a:gd name="T68" fmla="*/ 3 w 16"/>
                <a:gd name="T69" fmla="*/ 9 h 9"/>
                <a:gd name="T70" fmla="*/ 4 w 16"/>
                <a:gd name="T71" fmla="*/ 9 h 9"/>
                <a:gd name="T72" fmla="*/ 4 w 16"/>
                <a:gd name="T73" fmla="*/ 9 h 9"/>
                <a:gd name="T74" fmla="*/ 4 w 16"/>
                <a:gd name="T75" fmla="*/ 9 h 9"/>
                <a:gd name="T76" fmla="*/ 5 w 16"/>
                <a:gd name="T77" fmla="*/ 9 h 9"/>
                <a:gd name="T78" fmla="*/ 6 w 16"/>
                <a:gd name="T79" fmla="*/ 8 h 9"/>
                <a:gd name="T80" fmla="*/ 6 w 16"/>
                <a:gd name="T81" fmla="*/ 7 h 9"/>
                <a:gd name="T82" fmla="*/ 7 w 16"/>
                <a:gd name="T83" fmla="*/ 7 h 9"/>
                <a:gd name="T84" fmla="*/ 7 w 16"/>
                <a:gd name="T85" fmla="*/ 6 h 9"/>
                <a:gd name="T86" fmla="*/ 9 w 16"/>
                <a:gd name="T87" fmla="*/ 7 h 9"/>
                <a:gd name="T88" fmla="*/ 9 w 16"/>
                <a:gd name="T89" fmla="*/ 6 h 9"/>
                <a:gd name="T90" fmla="*/ 10 w 16"/>
                <a:gd name="T9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 h="9">
                  <a:moveTo>
                    <a:pt x="10" y="5"/>
                  </a:moveTo>
                  <a:cubicBezTo>
                    <a:pt x="10" y="4"/>
                    <a:pt x="10" y="4"/>
                    <a:pt x="11" y="4"/>
                  </a:cubicBezTo>
                  <a:cubicBezTo>
                    <a:pt x="11" y="4"/>
                    <a:pt x="11" y="4"/>
                    <a:pt x="11" y="5"/>
                  </a:cubicBezTo>
                  <a:cubicBezTo>
                    <a:pt x="12" y="5"/>
                    <a:pt x="12" y="5"/>
                    <a:pt x="12" y="5"/>
                  </a:cubicBezTo>
                  <a:cubicBezTo>
                    <a:pt x="12" y="4"/>
                    <a:pt x="13" y="4"/>
                    <a:pt x="13" y="4"/>
                  </a:cubicBezTo>
                  <a:cubicBezTo>
                    <a:pt x="13" y="4"/>
                    <a:pt x="13" y="4"/>
                    <a:pt x="13" y="4"/>
                  </a:cubicBezTo>
                  <a:cubicBezTo>
                    <a:pt x="14" y="4"/>
                    <a:pt x="14" y="4"/>
                    <a:pt x="14" y="4"/>
                  </a:cubicBezTo>
                  <a:cubicBezTo>
                    <a:pt x="14" y="3"/>
                    <a:pt x="15" y="3"/>
                    <a:pt x="15" y="3"/>
                  </a:cubicBezTo>
                  <a:cubicBezTo>
                    <a:pt x="16" y="3"/>
                    <a:pt x="16" y="3"/>
                    <a:pt x="16" y="3"/>
                  </a:cubicBezTo>
                  <a:cubicBezTo>
                    <a:pt x="15" y="3"/>
                    <a:pt x="15" y="3"/>
                    <a:pt x="15" y="3"/>
                  </a:cubicBezTo>
                  <a:cubicBezTo>
                    <a:pt x="14" y="2"/>
                    <a:pt x="14" y="3"/>
                    <a:pt x="13" y="2"/>
                  </a:cubicBezTo>
                  <a:cubicBezTo>
                    <a:pt x="13" y="2"/>
                    <a:pt x="14" y="2"/>
                    <a:pt x="13" y="1"/>
                  </a:cubicBezTo>
                  <a:cubicBezTo>
                    <a:pt x="13" y="1"/>
                    <a:pt x="13" y="1"/>
                    <a:pt x="13" y="1"/>
                  </a:cubicBezTo>
                  <a:cubicBezTo>
                    <a:pt x="12" y="1"/>
                    <a:pt x="12" y="0"/>
                    <a:pt x="12" y="0"/>
                  </a:cubicBezTo>
                  <a:cubicBezTo>
                    <a:pt x="11" y="0"/>
                    <a:pt x="11" y="1"/>
                    <a:pt x="10" y="1"/>
                  </a:cubicBezTo>
                  <a:cubicBezTo>
                    <a:pt x="10" y="1"/>
                    <a:pt x="10" y="0"/>
                    <a:pt x="10" y="0"/>
                  </a:cubicBezTo>
                  <a:cubicBezTo>
                    <a:pt x="9" y="0"/>
                    <a:pt x="9" y="1"/>
                    <a:pt x="8" y="1"/>
                  </a:cubicBezTo>
                  <a:cubicBezTo>
                    <a:pt x="8" y="1"/>
                    <a:pt x="7" y="1"/>
                    <a:pt x="7" y="1"/>
                  </a:cubicBezTo>
                  <a:cubicBezTo>
                    <a:pt x="6" y="1"/>
                    <a:pt x="6" y="1"/>
                    <a:pt x="6" y="1"/>
                  </a:cubicBezTo>
                  <a:cubicBezTo>
                    <a:pt x="5" y="0"/>
                    <a:pt x="5" y="0"/>
                    <a:pt x="4" y="1"/>
                  </a:cubicBezTo>
                  <a:cubicBezTo>
                    <a:pt x="4" y="1"/>
                    <a:pt x="3" y="1"/>
                    <a:pt x="3" y="1"/>
                  </a:cubicBezTo>
                  <a:cubicBezTo>
                    <a:pt x="3" y="1"/>
                    <a:pt x="3" y="1"/>
                    <a:pt x="3" y="1"/>
                  </a:cubicBezTo>
                  <a:cubicBezTo>
                    <a:pt x="2" y="2"/>
                    <a:pt x="2" y="2"/>
                    <a:pt x="1" y="2"/>
                  </a:cubicBezTo>
                  <a:cubicBezTo>
                    <a:pt x="1" y="3"/>
                    <a:pt x="0" y="3"/>
                    <a:pt x="0" y="3"/>
                  </a:cubicBezTo>
                  <a:cubicBezTo>
                    <a:pt x="0" y="3"/>
                    <a:pt x="0" y="4"/>
                    <a:pt x="0" y="4"/>
                  </a:cubicBezTo>
                  <a:cubicBezTo>
                    <a:pt x="0" y="5"/>
                    <a:pt x="0" y="5"/>
                    <a:pt x="0" y="5"/>
                  </a:cubicBezTo>
                  <a:cubicBezTo>
                    <a:pt x="0" y="5"/>
                    <a:pt x="0" y="5"/>
                    <a:pt x="0" y="5"/>
                  </a:cubicBezTo>
                  <a:cubicBezTo>
                    <a:pt x="0" y="6"/>
                    <a:pt x="0" y="6"/>
                    <a:pt x="1" y="6"/>
                  </a:cubicBezTo>
                  <a:cubicBezTo>
                    <a:pt x="1" y="6"/>
                    <a:pt x="1" y="6"/>
                    <a:pt x="2" y="7"/>
                  </a:cubicBezTo>
                  <a:cubicBezTo>
                    <a:pt x="2" y="7"/>
                    <a:pt x="2" y="7"/>
                    <a:pt x="2" y="7"/>
                  </a:cubicBezTo>
                  <a:cubicBezTo>
                    <a:pt x="2" y="7"/>
                    <a:pt x="2" y="7"/>
                    <a:pt x="3" y="7"/>
                  </a:cubicBezTo>
                  <a:cubicBezTo>
                    <a:pt x="3" y="7"/>
                    <a:pt x="3" y="7"/>
                    <a:pt x="3" y="7"/>
                  </a:cubicBezTo>
                  <a:cubicBezTo>
                    <a:pt x="4" y="7"/>
                    <a:pt x="3" y="8"/>
                    <a:pt x="3" y="8"/>
                  </a:cubicBezTo>
                  <a:cubicBezTo>
                    <a:pt x="3" y="8"/>
                    <a:pt x="3" y="9"/>
                    <a:pt x="3" y="9"/>
                  </a:cubicBezTo>
                  <a:cubicBezTo>
                    <a:pt x="3" y="9"/>
                    <a:pt x="3" y="9"/>
                    <a:pt x="3" y="9"/>
                  </a:cubicBezTo>
                  <a:cubicBezTo>
                    <a:pt x="4" y="9"/>
                    <a:pt x="4" y="8"/>
                    <a:pt x="4" y="9"/>
                  </a:cubicBezTo>
                  <a:cubicBezTo>
                    <a:pt x="5" y="9"/>
                    <a:pt x="4" y="9"/>
                    <a:pt x="4" y="9"/>
                  </a:cubicBezTo>
                  <a:cubicBezTo>
                    <a:pt x="4" y="9"/>
                    <a:pt x="4" y="9"/>
                    <a:pt x="4" y="9"/>
                  </a:cubicBezTo>
                  <a:cubicBezTo>
                    <a:pt x="5" y="9"/>
                    <a:pt x="5" y="9"/>
                    <a:pt x="5" y="9"/>
                  </a:cubicBezTo>
                  <a:cubicBezTo>
                    <a:pt x="6" y="8"/>
                    <a:pt x="6" y="8"/>
                    <a:pt x="6" y="8"/>
                  </a:cubicBezTo>
                  <a:cubicBezTo>
                    <a:pt x="6" y="8"/>
                    <a:pt x="6" y="7"/>
                    <a:pt x="6" y="7"/>
                  </a:cubicBezTo>
                  <a:cubicBezTo>
                    <a:pt x="6" y="7"/>
                    <a:pt x="6" y="7"/>
                    <a:pt x="7" y="7"/>
                  </a:cubicBezTo>
                  <a:cubicBezTo>
                    <a:pt x="7" y="7"/>
                    <a:pt x="7" y="6"/>
                    <a:pt x="7" y="6"/>
                  </a:cubicBezTo>
                  <a:cubicBezTo>
                    <a:pt x="8" y="6"/>
                    <a:pt x="8" y="7"/>
                    <a:pt x="9" y="7"/>
                  </a:cubicBezTo>
                  <a:cubicBezTo>
                    <a:pt x="9" y="6"/>
                    <a:pt x="9" y="6"/>
                    <a:pt x="9" y="6"/>
                  </a:cubicBezTo>
                  <a:cubicBezTo>
                    <a:pt x="9" y="5"/>
                    <a:pt x="10" y="5"/>
                    <a:pt x="10"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47" name="Freeform 443"/>
            <p:cNvSpPr>
              <a:spLocks/>
            </p:cNvSpPr>
            <p:nvPr/>
          </p:nvSpPr>
          <p:spPr bwMode="auto">
            <a:xfrm>
              <a:off x="2671764" y="30321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48" name="Freeform 444"/>
            <p:cNvSpPr>
              <a:spLocks/>
            </p:cNvSpPr>
            <p:nvPr/>
          </p:nvSpPr>
          <p:spPr bwMode="auto">
            <a:xfrm>
              <a:off x="2628901" y="2892426"/>
              <a:ext cx="107950" cy="139700"/>
            </a:xfrm>
            <a:custGeom>
              <a:avLst/>
              <a:gdLst>
                <a:gd name="T0" fmla="*/ 1 w 10"/>
                <a:gd name="T1" fmla="*/ 8 h 13"/>
                <a:gd name="T2" fmla="*/ 2 w 10"/>
                <a:gd name="T3" fmla="*/ 8 h 13"/>
                <a:gd name="T4" fmla="*/ 2 w 10"/>
                <a:gd name="T5" fmla="*/ 9 h 13"/>
                <a:gd name="T6" fmla="*/ 2 w 10"/>
                <a:gd name="T7" fmla="*/ 10 h 13"/>
                <a:gd name="T8" fmla="*/ 3 w 10"/>
                <a:gd name="T9" fmla="*/ 11 h 13"/>
                <a:gd name="T10" fmla="*/ 4 w 10"/>
                <a:gd name="T11" fmla="*/ 13 h 13"/>
                <a:gd name="T12" fmla="*/ 5 w 10"/>
                <a:gd name="T13" fmla="*/ 12 h 13"/>
                <a:gd name="T14" fmla="*/ 5 w 10"/>
                <a:gd name="T15" fmla="*/ 11 h 13"/>
                <a:gd name="T16" fmla="*/ 6 w 10"/>
                <a:gd name="T17" fmla="*/ 11 h 13"/>
                <a:gd name="T18" fmla="*/ 6 w 10"/>
                <a:gd name="T19" fmla="*/ 11 h 13"/>
                <a:gd name="T20" fmla="*/ 8 w 10"/>
                <a:gd name="T21" fmla="*/ 11 h 13"/>
                <a:gd name="T22" fmla="*/ 8 w 10"/>
                <a:gd name="T23" fmla="*/ 11 h 13"/>
                <a:gd name="T24" fmla="*/ 8 w 10"/>
                <a:gd name="T25" fmla="*/ 11 h 13"/>
                <a:gd name="T26" fmla="*/ 9 w 10"/>
                <a:gd name="T27" fmla="*/ 10 h 13"/>
                <a:gd name="T28" fmla="*/ 10 w 10"/>
                <a:gd name="T29" fmla="*/ 9 h 13"/>
                <a:gd name="T30" fmla="*/ 10 w 10"/>
                <a:gd name="T31" fmla="*/ 8 h 13"/>
                <a:gd name="T32" fmla="*/ 9 w 10"/>
                <a:gd name="T33" fmla="*/ 6 h 13"/>
                <a:gd name="T34" fmla="*/ 9 w 10"/>
                <a:gd name="T35" fmla="*/ 3 h 13"/>
                <a:gd name="T36" fmla="*/ 10 w 10"/>
                <a:gd name="T37" fmla="*/ 2 h 13"/>
                <a:gd name="T38" fmla="*/ 10 w 10"/>
                <a:gd name="T39" fmla="*/ 1 h 13"/>
                <a:gd name="T40" fmla="*/ 10 w 10"/>
                <a:gd name="T41" fmla="*/ 1 h 13"/>
                <a:gd name="T42" fmla="*/ 10 w 10"/>
                <a:gd name="T43" fmla="*/ 1 h 13"/>
                <a:gd name="T44" fmla="*/ 8 w 10"/>
                <a:gd name="T45" fmla="*/ 1 h 13"/>
                <a:gd name="T46" fmla="*/ 7 w 10"/>
                <a:gd name="T47" fmla="*/ 1 h 13"/>
                <a:gd name="T48" fmla="*/ 6 w 10"/>
                <a:gd name="T49" fmla="*/ 0 h 13"/>
                <a:gd name="T50" fmla="*/ 5 w 10"/>
                <a:gd name="T51" fmla="*/ 1 h 13"/>
                <a:gd name="T52" fmla="*/ 4 w 10"/>
                <a:gd name="T53" fmla="*/ 1 h 13"/>
                <a:gd name="T54" fmla="*/ 2 w 10"/>
                <a:gd name="T55" fmla="*/ 0 h 13"/>
                <a:gd name="T56" fmla="*/ 2 w 10"/>
                <a:gd name="T57" fmla="*/ 0 h 13"/>
                <a:gd name="T58" fmla="*/ 2 w 10"/>
                <a:gd name="T59" fmla="*/ 1 h 13"/>
                <a:gd name="T60" fmla="*/ 2 w 10"/>
                <a:gd name="T61" fmla="*/ 2 h 13"/>
                <a:gd name="T62" fmla="*/ 2 w 10"/>
                <a:gd name="T63" fmla="*/ 4 h 13"/>
                <a:gd name="T64" fmla="*/ 1 w 10"/>
                <a:gd name="T65" fmla="*/ 3 h 13"/>
                <a:gd name="T66" fmla="*/ 0 w 10"/>
                <a:gd name="T67" fmla="*/ 4 h 13"/>
                <a:gd name="T68" fmla="*/ 0 w 10"/>
                <a:gd name="T69" fmla="*/ 7 h 13"/>
                <a:gd name="T70" fmla="*/ 1 w 10"/>
                <a:gd name="T7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 h="13">
                  <a:moveTo>
                    <a:pt x="1" y="8"/>
                  </a:moveTo>
                  <a:cubicBezTo>
                    <a:pt x="1" y="8"/>
                    <a:pt x="1" y="8"/>
                    <a:pt x="2" y="8"/>
                  </a:cubicBezTo>
                  <a:cubicBezTo>
                    <a:pt x="2" y="8"/>
                    <a:pt x="2" y="9"/>
                    <a:pt x="2" y="9"/>
                  </a:cubicBezTo>
                  <a:cubicBezTo>
                    <a:pt x="2" y="10"/>
                    <a:pt x="2" y="10"/>
                    <a:pt x="2" y="10"/>
                  </a:cubicBezTo>
                  <a:cubicBezTo>
                    <a:pt x="3" y="11"/>
                    <a:pt x="3" y="11"/>
                    <a:pt x="3" y="11"/>
                  </a:cubicBezTo>
                  <a:cubicBezTo>
                    <a:pt x="4" y="12"/>
                    <a:pt x="4" y="12"/>
                    <a:pt x="4" y="13"/>
                  </a:cubicBezTo>
                  <a:cubicBezTo>
                    <a:pt x="4" y="13"/>
                    <a:pt x="4" y="13"/>
                    <a:pt x="5" y="12"/>
                  </a:cubicBezTo>
                  <a:cubicBezTo>
                    <a:pt x="5" y="12"/>
                    <a:pt x="5" y="12"/>
                    <a:pt x="5" y="11"/>
                  </a:cubicBezTo>
                  <a:cubicBezTo>
                    <a:pt x="5" y="11"/>
                    <a:pt x="5" y="11"/>
                    <a:pt x="6" y="11"/>
                  </a:cubicBezTo>
                  <a:cubicBezTo>
                    <a:pt x="6" y="11"/>
                    <a:pt x="6" y="11"/>
                    <a:pt x="6" y="11"/>
                  </a:cubicBezTo>
                  <a:cubicBezTo>
                    <a:pt x="7" y="10"/>
                    <a:pt x="7" y="11"/>
                    <a:pt x="8" y="11"/>
                  </a:cubicBezTo>
                  <a:cubicBezTo>
                    <a:pt x="8" y="11"/>
                    <a:pt x="8" y="11"/>
                    <a:pt x="8" y="11"/>
                  </a:cubicBezTo>
                  <a:cubicBezTo>
                    <a:pt x="8" y="11"/>
                    <a:pt x="8" y="11"/>
                    <a:pt x="8" y="11"/>
                  </a:cubicBezTo>
                  <a:cubicBezTo>
                    <a:pt x="9" y="11"/>
                    <a:pt x="9" y="10"/>
                    <a:pt x="9" y="10"/>
                  </a:cubicBezTo>
                  <a:cubicBezTo>
                    <a:pt x="9" y="10"/>
                    <a:pt x="10" y="9"/>
                    <a:pt x="10" y="9"/>
                  </a:cubicBezTo>
                  <a:cubicBezTo>
                    <a:pt x="10" y="8"/>
                    <a:pt x="10" y="8"/>
                    <a:pt x="10" y="8"/>
                  </a:cubicBezTo>
                  <a:cubicBezTo>
                    <a:pt x="10" y="7"/>
                    <a:pt x="9" y="7"/>
                    <a:pt x="9" y="6"/>
                  </a:cubicBezTo>
                  <a:cubicBezTo>
                    <a:pt x="9" y="5"/>
                    <a:pt x="9" y="4"/>
                    <a:pt x="9" y="3"/>
                  </a:cubicBezTo>
                  <a:cubicBezTo>
                    <a:pt x="9" y="3"/>
                    <a:pt x="10" y="3"/>
                    <a:pt x="10" y="2"/>
                  </a:cubicBezTo>
                  <a:cubicBezTo>
                    <a:pt x="10" y="2"/>
                    <a:pt x="10" y="2"/>
                    <a:pt x="10" y="1"/>
                  </a:cubicBezTo>
                  <a:cubicBezTo>
                    <a:pt x="10" y="1"/>
                    <a:pt x="10" y="1"/>
                    <a:pt x="10" y="1"/>
                  </a:cubicBezTo>
                  <a:cubicBezTo>
                    <a:pt x="10" y="1"/>
                    <a:pt x="10" y="1"/>
                    <a:pt x="10" y="1"/>
                  </a:cubicBezTo>
                  <a:cubicBezTo>
                    <a:pt x="9" y="1"/>
                    <a:pt x="9" y="1"/>
                    <a:pt x="8" y="1"/>
                  </a:cubicBezTo>
                  <a:cubicBezTo>
                    <a:pt x="8" y="1"/>
                    <a:pt x="7" y="1"/>
                    <a:pt x="7" y="1"/>
                  </a:cubicBezTo>
                  <a:cubicBezTo>
                    <a:pt x="6" y="0"/>
                    <a:pt x="6" y="0"/>
                    <a:pt x="6" y="0"/>
                  </a:cubicBezTo>
                  <a:cubicBezTo>
                    <a:pt x="5" y="0"/>
                    <a:pt x="5" y="1"/>
                    <a:pt x="5" y="1"/>
                  </a:cubicBezTo>
                  <a:cubicBezTo>
                    <a:pt x="4" y="1"/>
                    <a:pt x="4" y="1"/>
                    <a:pt x="4" y="1"/>
                  </a:cubicBezTo>
                  <a:cubicBezTo>
                    <a:pt x="3" y="1"/>
                    <a:pt x="3" y="1"/>
                    <a:pt x="2" y="0"/>
                  </a:cubicBezTo>
                  <a:cubicBezTo>
                    <a:pt x="2" y="0"/>
                    <a:pt x="2" y="0"/>
                    <a:pt x="2" y="0"/>
                  </a:cubicBezTo>
                  <a:cubicBezTo>
                    <a:pt x="2" y="1"/>
                    <a:pt x="2" y="1"/>
                    <a:pt x="2" y="1"/>
                  </a:cubicBezTo>
                  <a:cubicBezTo>
                    <a:pt x="2" y="2"/>
                    <a:pt x="2" y="2"/>
                    <a:pt x="2" y="2"/>
                  </a:cubicBezTo>
                  <a:cubicBezTo>
                    <a:pt x="2" y="3"/>
                    <a:pt x="2" y="4"/>
                    <a:pt x="2" y="4"/>
                  </a:cubicBezTo>
                  <a:cubicBezTo>
                    <a:pt x="1" y="4"/>
                    <a:pt x="1" y="3"/>
                    <a:pt x="1" y="3"/>
                  </a:cubicBezTo>
                  <a:cubicBezTo>
                    <a:pt x="0" y="3"/>
                    <a:pt x="0" y="4"/>
                    <a:pt x="0" y="4"/>
                  </a:cubicBezTo>
                  <a:cubicBezTo>
                    <a:pt x="0" y="5"/>
                    <a:pt x="0" y="6"/>
                    <a:pt x="0" y="7"/>
                  </a:cubicBezTo>
                  <a:cubicBezTo>
                    <a:pt x="0" y="7"/>
                    <a:pt x="0" y="8"/>
                    <a:pt x="1" y="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49" name="Freeform 445"/>
            <p:cNvSpPr>
              <a:spLocks/>
            </p:cNvSpPr>
            <p:nvPr/>
          </p:nvSpPr>
          <p:spPr bwMode="auto">
            <a:xfrm>
              <a:off x="1981201" y="3086101"/>
              <a:ext cx="366713" cy="561975"/>
            </a:xfrm>
            <a:custGeom>
              <a:avLst/>
              <a:gdLst>
                <a:gd name="T0" fmla="*/ 27 w 34"/>
                <a:gd name="T1" fmla="*/ 50 h 52"/>
                <a:gd name="T2" fmla="*/ 30 w 34"/>
                <a:gd name="T3" fmla="*/ 52 h 52"/>
                <a:gd name="T4" fmla="*/ 31 w 34"/>
                <a:gd name="T5" fmla="*/ 51 h 52"/>
                <a:gd name="T6" fmla="*/ 34 w 34"/>
                <a:gd name="T7" fmla="*/ 48 h 52"/>
                <a:gd name="T8" fmla="*/ 33 w 34"/>
                <a:gd name="T9" fmla="*/ 44 h 52"/>
                <a:gd name="T10" fmla="*/ 34 w 34"/>
                <a:gd name="T11" fmla="*/ 41 h 52"/>
                <a:gd name="T12" fmla="*/ 33 w 34"/>
                <a:gd name="T13" fmla="*/ 36 h 52"/>
                <a:gd name="T14" fmla="*/ 32 w 34"/>
                <a:gd name="T15" fmla="*/ 33 h 52"/>
                <a:gd name="T16" fmla="*/ 30 w 34"/>
                <a:gd name="T17" fmla="*/ 31 h 52"/>
                <a:gd name="T18" fmla="*/ 28 w 34"/>
                <a:gd name="T19" fmla="*/ 30 h 52"/>
                <a:gd name="T20" fmla="*/ 27 w 34"/>
                <a:gd name="T21" fmla="*/ 28 h 52"/>
                <a:gd name="T22" fmla="*/ 24 w 34"/>
                <a:gd name="T23" fmla="*/ 27 h 52"/>
                <a:gd name="T24" fmla="*/ 22 w 34"/>
                <a:gd name="T25" fmla="*/ 26 h 52"/>
                <a:gd name="T26" fmla="*/ 21 w 34"/>
                <a:gd name="T27" fmla="*/ 24 h 52"/>
                <a:gd name="T28" fmla="*/ 20 w 34"/>
                <a:gd name="T29" fmla="*/ 22 h 52"/>
                <a:gd name="T30" fmla="*/ 21 w 34"/>
                <a:gd name="T31" fmla="*/ 18 h 52"/>
                <a:gd name="T32" fmla="*/ 22 w 34"/>
                <a:gd name="T33" fmla="*/ 14 h 52"/>
                <a:gd name="T34" fmla="*/ 25 w 34"/>
                <a:gd name="T35" fmla="*/ 12 h 52"/>
                <a:gd name="T36" fmla="*/ 28 w 34"/>
                <a:gd name="T37" fmla="*/ 12 h 52"/>
                <a:gd name="T38" fmla="*/ 28 w 34"/>
                <a:gd name="T39" fmla="*/ 9 h 52"/>
                <a:gd name="T40" fmla="*/ 29 w 34"/>
                <a:gd name="T41" fmla="*/ 7 h 52"/>
                <a:gd name="T42" fmla="*/ 27 w 34"/>
                <a:gd name="T43" fmla="*/ 6 h 52"/>
                <a:gd name="T44" fmla="*/ 24 w 34"/>
                <a:gd name="T45" fmla="*/ 7 h 52"/>
                <a:gd name="T46" fmla="*/ 21 w 34"/>
                <a:gd name="T47" fmla="*/ 6 h 52"/>
                <a:gd name="T48" fmla="*/ 20 w 34"/>
                <a:gd name="T49" fmla="*/ 3 h 52"/>
                <a:gd name="T50" fmla="*/ 17 w 34"/>
                <a:gd name="T51" fmla="*/ 1 h 52"/>
                <a:gd name="T52" fmla="*/ 15 w 34"/>
                <a:gd name="T53" fmla="*/ 0 h 52"/>
                <a:gd name="T54" fmla="*/ 15 w 34"/>
                <a:gd name="T55" fmla="*/ 4 h 52"/>
                <a:gd name="T56" fmla="*/ 13 w 34"/>
                <a:gd name="T57" fmla="*/ 7 h 52"/>
                <a:gd name="T58" fmla="*/ 9 w 34"/>
                <a:gd name="T59" fmla="*/ 8 h 52"/>
                <a:gd name="T60" fmla="*/ 7 w 34"/>
                <a:gd name="T61" fmla="*/ 12 h 52"/>
                <a:gd name="T62" fmla="*/ 5 w 34"/>
                <a:gd name="T63" fmla="*/ 13 h 52"/>
                <a:gd name="T64" fmla="*/ 3 w 34"/>
                <a:gd name="T65" fmla="*/ 11 h 52"/>
                <a:gd name="T66" fmla="*/ 3 w 34"/>
                <a:gd name="T67" fmla="*/ 9 h 52"/>
                <a:gd name="T68" fmla="*/ 1 w 34"/>
                <a:gd name="T69" fmla="*/ 10 h 52"/>
                <a:gd name="T70" fmla="*/ 0 w 34"/>
                <a:gd name="T71" fmla="*/ 13 h 52"/>
                <a:gd name="T72" fmla="*/ 1 w 34"/>
                <a:gd name="T73" fmla="*/ 16 h 52"/>
                <a:gd name="T74" fmla="*/ 3 w 34"/>
                <a:gd name="T75" fmla="*/ 18 h 52"/>
                <a:gd name="T76" fmla="*/ 6 w 34"/>
                <a:gd name="T77" fmla="*/ 23 h 52"/>
                <a:gd name="T78" fmla="*/ 8 w 34"/>
                <a:gd name="T79" fmla="*/ 26 h 52"/>
                <a:gd name="T80" fmla="*/ 11 w 34"/>
                <a:gd name="T81" fmla="*/ 31 h 52"/>
                <a:gd name="T82" fmla="*/ 14 w 34"/>
                <a:gd name="T83" fmla="*/ 37 h 52"/>
                <a:gd name="T84" fmla="*/ 15 w 34"/>
                <a:gd name="T85" fmla="*/ 41 h 52"/>
                <a:gd name="T86" fmla="*/ 19 w 34"/>
                <a:gd name="T87" fmla="*/ 45 h 52"/>
                <a:gd name="T88" fmla="*/ 22 w 34"/>
                <a:gd name="T89" fmla="*/ 4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52">
                  <a:moveTo>
                    <a:pt x="24" y="48"/>
                  </a:moveTo>
                  <a:cubicBezTo>
                    <a:pt x="25" y="48"/>
                    <a:pt x="25" y="48"/>
                    <a:pt x="26" y="49"/>
                  </a:cubicBezTo>
                  <a:cubicBezTo>
                    <a:pt x="26" y="49"/>
                    <a:pt x="26" y="49"/>
                    <a:pt x="27" y="50"/>
                  </a:cubicBezTo>
                  <a:cubicBezTo>
                    <a:pt x="27" y="50"/>
                    <a:pt x="28" y="50"/>
                    <a:pt x="28" y="50"/>
                  </a:cubicBezTo>
                  <a:cubicBezTo>
                    <a:pt x="28" y="50"/>
                    <a:pt x="28" y="51"/>
                    <a:pt x="28" y="52"/>
                  </a:cubicBezTo>
                  <a:cubicBezTo>
                    <a:pt x="29" y="52"/>
                    <a:pt x="29" y="52"/>
                    <a:pt x="30" y="52"/>
                  </a:cubicBezTo>
                  <a:cubicBezTo>
                    <a:pt x="30" y="52"/>
                    <a:pt x="30" y="52"/>
                    <a:pt x="30" y="52"/>
                  </a:cubicBezTo>
                  <a:cubicBezTo>
                    <a:pt x="30" y="52"/>
                    <a:pt x="30" y="52"/>
                    <a:pt x="30" y="52"/>
                  </a:cubicBezTo>
                  <a:cubicBezTo>
                    <a:pt x="31" y="51"/>
                    <a:pt x="31" y="51"/>
                    <a:pt x="31" y="51"/>
                  </a:cubicBezTo>
                  <a:cubicBezTo>
                    <a:pt x="31" y="50"/>
                    <a:pt x="31" y="50"/>
                    <a:pt x="32" y="50"/>
                  </a:cubicBezTo>
                  <a:cubicBezTo>
                    <a:pt x="32" y="50"/>
                    <a:pt x="32" y="49"/>
                    <a:pt x="33" y="49"/>
                  </a:cubicBezTo>
                  <a:cubicBezTo>
                    <a:pt x="33" y="48"/>
                    <a:pt x="34" y="48"/>
                    <a:pt x="34" y="48"/>
                  </a:cubicBezTo>
                  <a:cubicBezTo>
                    <a:pt x="34" y="47"/>
                    <a:pt x="34" y="47"/>
                    <a:pt x="34" y="46"/>
                  </a:cubicBezTo>
                  <a:cubicBezTo>
                    <a:pt x="34" y="45"/>
                    <a:pt x="34" y="45"/>
                    <a:pt x="33" y="45"/>
                  </a:cubicBezTo>
                  <a:cubicBezTo>
                    <a:pt x="33" y="44"/>
                    <a:pt x="33" y="44"/>
                    <a:pt x="33" y="44"/>
                  </a:cubicBezTo>
                  <a:cubicBezTo>
                    <a:pt x="33" y="43"/>
                    <a:pt x="33" y="43"/>
                    <a:pt x="33" y="42"/>
                  </a:cubicBezTo>
                  <a:cubicBezTo>
                    <a:pt x="34" y="42"/>
                    <a:pt x="34" y="42"/>
                    <a:pt x="34" y="42"/>
                  </a:cubicBezTo>
                  <a:cubicBezTo>
                    <a:pt x="34" y="41"/>
                    <a:pt x="34" y="41"/>
                    <a:pt x="34" y="41"/>
                  </a:cubicBezTo>
                  <a:cubicBezTo>
                    <a:pt x="33" y="40"/>
                    <a:pt x="33" y="40"/>
                    <a:pt x="33" y="39"/>
                  </a:cubicBezTo>
                  <a:cubicBezTo>
                    <a:pt x="33" y="39"/>
                    <a:pt x="33" y="39"/>
                    <a:pt x="34" y="38"/>
                  </a:cubicBezTo>
                  <a:cubicBezTo>
                    <a:pt x="34" y="37"/>
                    <a:pt x="33" y="37"/>
                    <a:pt x="33" y="36"/>
                  </a:cubicBezTo>
                  <a:cubicBezTo>
                    <a:pt x="33" y="36"/>
                    <a:pt x="33" y="36"/>
                    <a:pt x="33" y="35"/>
                  </a:cubicBezTo>
                  <a:cubicBezTo>
                    <a:pt x="33" y="34"/>
                    <a:pt x="33" y="34"/>
                    <a:pt x="32" y="34"/>
                  </a:cubicBezTo>
                  <a:cubicBezTo>
                    <a:pt x="32" y="33"/>
                    <a:pt x="32" y="33"/>
                    <a:pt x="32" y="33"/>
                  </a:cubicBezTo>
                  <a:cubicBezTo>
                    <a:pt x="32" y="32"/>
                    <a:pt x="32" y="32"/>
                    <a:pt x="31" y="31"/>
                  </a:cubicBezTo>
                  <a:cubicBezTo>
                    <a:pt x="31" y="31"/>
                    <a:pt x="31" y="31"/>
                    <a:pt x="31" y="31"/>
                  </a:cubicBezTo>
                  <a:cubicBezTo>
                    <a:pt x="31" y="31"/>
                    <a:pt x="31" y="31"/>
                    <a:pt x="30" y="31"/>
                  </a:cubicBezTo>
                  <a:cubicBezTo>
                    <a:pt x="30" y="31"/>
                    <a:pt x="30" y="31"/>
                    <a:pt x="29" y="31"/>
                  </a:cubicBezTo>
                  <a:cubicBezTo>
                    <a:pt x="29" y="31"/>
                    <a:pt x="28" y="32"/>
                    <a:pt x="28" y="31"/>
                  </a:cubicBezTo>
                  <a:cubicBezTo>
                    <a:pt x="28" y="31"/>
                    <a:pt x="28" y="31"/>
                    <a:pt x="28" y="30"/>
                  </a:cubicBezTo>
                  <a:cubicBezTo>
                    <a:pt x="28" y="30"/>
                    <a:pt x="28" y="29"/>
                    <a:pt x="28" y="29"/>
                  </a:cubicBezTo>
                  <a:cubicBezTo>
                    <a:pt x="28" y="27"/>
                    <a:pt x="28" y="28"/>
                    <a:pt x="28" y="28"/>
                  </a:cubicBezTo>
                  <a:cubicBezTo>
                    <a:pt x="27" y="28"/>
                    <a:pt x="27" y="28"/>
                    <a:pt x="27" y="28"/>
                  </a:cubicBezTo>
                  <a:cubicBezTo>
                    <a:pt x="26" y="28"/>
                    <a:pt x="26" y="28"/>
                    <a:pt x="26" y="28"/>
                  </a:cubicBezTo>
                  <a:cubicBezTo>
                    <a:pt x="25" y="28"/>
                    <a:pt x="25" y="28"/>
                    <a:pt x="24" y="28"/>
                  </a:cubicBezTo>
                  <a:cubicBezTo>
                    <a:pt x="24" y="28"/>
                    <a:pt x="24" y="27"/>
                    <a:pt x="24" y="27"/>
                  </a:cubicBezTo>
                  <a:cubicBezTo>
                    <a:pt x="23" y="27"/>
                    <a:pt x="23" y="27"/>
                    <a:pt x="23" y="27"/>
                  </a:cubicBezTo>
                  <a:cubicBezTo>
                    <a:pt x="22" y="27"/>
                    <a:pt x="22" y="27"/>
                    <a:pt x="22" y="27"/>
                  </a:cubicBezTo>
                  <a:cubicBezTo>
                    <a:pt x="22" y="26"/>
                    <a:pt x="22" y="26"/>
                    <a:pt x="22" y="26"/>
                  </a:cubicBezTo>
                  <a:cubicBezTo>
                    <a:pt x="22" y="26"/>
                    <a:pt x="22" y="26"/>
                    <a:pt x="22" y="26"/>
                  </a:cubicBezTo>
                  <a:cubicBezTo>
                    <a:pt x="22" y="26"/>
                    <a:pt x="22" y="25"/>
                    <a:pt x="22" y="25"/>
                  </a:cubicBezTo>
                  <a:cubicBezTo>
                    <a:pt x="22" y="25"/>
                    <a:pt x="22" y="25"/>
                    <a:pt x="21" y="24"/>
                  </a:cubicBezTo>
                  <a:cubicBezTo>
                    <a:pt x="21" y="24"/>
                    <a:pt x="21" y="24"/>
                    <a:pt x="21" y="23"/>
                  </a:cubicBezTo>
                  <a:cubicBezTo>
                    <a:pt x="21" y="23"/>
                    <a:pt x="21" y="23"/>
                    <a:pt x="21" y="23"/>
                  </a:cubicBezTo>
                  <a:cubicBezTo>
                    <a:pt x="20" y="22"/>
                    <a:pt x="20" y="22"/>
                    <a:pt x="20" y="22"/>
                  </a:cubicBezTo>
                  <a:cubicBezTo>
                    <a:pt x="20" y="21"/>
                    <a:pt x="20" y="21"/>
                    <a:pt x="20" y="21"/>
                  </a:cubicBezTo>
                  <a:cubicBezTo>
                    <a:pt x="20" y="20"/>
                    <a:pt x="20" y="19"/>
                    <a:pt x="20" y="19"/>
                  </a:cubicBezTo>
                  <a:cubicBezTo>
                    <a:pt x="21" y="18"/>
                    <a:pt x="21" y="18"/>
                    <a:pt x="21" y="18"/>
                  </a:cubicBezTo>
                  <a:cubicBezTo>
                    <a:pt x="22" y="17"/>
                    <a:pt x="22" y="17"/>
                    <a:pt x="22" y="16"/>
                  </a:cubicBezTo>
                  <a:cubicBezTo>
                    <a:pt x="22" y="16"/>
                    <a:pt x="22" y="15"/>
                    <a:pt x="22" y="15"/>
                  </a:cubicBezTo>
                  <a:cubicBezTo>
                    <a:pt x="22" y="14"/>
                    <a:pt x="22" y="14"/>
                    <a:pt x="22" y="14"/>
                  </a:cubicBezTo>
                  <a:cubicBezTo>
                    <a:pt x="23" y="14"/>
                    <a:pt x="23" y="14"/>
                    <a:pt x="23" y="14"/>
                  </a:cubicBezTo>
                  <a:cubicBezTo>
                    <a:pt x="24" y="14"/>
                    <a:pt x="24" y="13"/>
                    <a:pt x="24" y="13"/>
                  </a:cubicBezTo>
                  <a:cubicBezTo>
                    <a:pt x="24" y="13"/>
                    <a:pt x="25" y="12"/>
                    <a:pt x="25" y="12"/>
                  </a:cubicBezTo>
                  <a:cubicBezTo>
                    <a:pt x="25" y="12"/>
                    <a:pt x="26" y="12"/>
                    <a:pt x="26" y="12"/>
                  </a:cubicBezTo>
                  <a:cubicBezTo>
                    <a:pt x="26" y="12"/>
                    <a:pt x="27" y="13"/>
                    <a:pt x="27" y="12"/>
                  </a:cubicBezTo>
                  <a:cubicBezTo>
                    <a:pt x="27" y="12"/>
                    <a:pt x="27" y="12"/>
                    <a:pt x="28" y="12"/>
                  </a:cubicBezTo>
                  <a:cubicBezTo>
                    <a:pt x="28" y="12"/>
                    <a:pt x="28" y="12"/>
                    <a:pt x="28" y="12"/>
                  </a:cubicBezTo>
                  <a:cubicBezTo>
                    <a:pt x="28" y="11"/>
                    <a:pt x="27" y="11"/>
                    <a:pt x="27" y="10"/>
                  </a:cubicBezTo>
                  <a:cubicBezTo>
                    <a:pt x="27" y="10"/>
                    <a:pt x="28" y="10"/>
                    <a:pt x="28" y="9"/>
                  </a:cubicBezTo>
                  <a:cubicBezTo>
                    <a:pt x="28" y="9"/>
                    <a:pt x="28" y="9"/>
                    <a:pt x="28" y="9"/>
                  </a:cubicBezTo>
                  <a:cubicBezTo>
                    <a:pt x="28" y="9"/>
                    <a:pt x="29" y="8"/>
                    <a:pt x="29" y="8"/>
                  </a:cubicBezTo>
                  <a:cubicBezTo>
                    <a:pt x="29" y="7"/>
                    <a:pt x="29" y="7"/>
                    <a:pt x="29" y="7"/>
                  </a:cubicBezTo>
                  <a:cubicBezTo>
                    <a:pt x="29" y="6"/>
                    <a:pt x="29" y="7"/>
                    <a:pt x="28" y="7"/>
                  </a:cubicBezTo>
                  <a:cubicBezTo>
                    <a:pt x="28" y="7"/>
                    <a:pt x="27" y="7"/>
                    <a:pt x="27" y="7"/>
                  </a:cubicBezTo>
                  <a:cubicBezTo>
                    <a:pt x="27" y="7"/>
                    <a:pt x="27" y="6"/>
                    <a:pt x="27" y="6"/>
                  </a:cubicBezTo>
                  <a:cubicBezTo>
                    <a:pt x="27" y="6"/>
                    <a:pt x="26" y="7"/>
                    <a:pt x="26" y="6"/>
                  </a:cubicBezTo>
                  <a:cubicBezTo>
                    <a:pt x="25" y="6"/>
                    <a:pt x="25" y="6"/>
                    <a:pt x="25" y="6"/>
                  </a:cubicBezTo>
                  <a:cubicBezTo>
                    <a:pt x="24" y="6"/>
                    <a:pt x="24" y="7"/>
                    <a:pt x="24" y="7"/>
                  </a:cubicBezTo>
                  <a:cubicBezTo>
                    <a:pt x="24" y="7"/>
                    <a:pt x="23" y="7"/>
                    <a:pt x="23" y="7"/>
                  </a:cubicBezTo>
                  <a:cubicBezTo>
                    <a:pt x="23" y="7"/>
                    <a:pt x="22" y="7"/>
                    <a:pt x="22" y="7"/>
                  </a:cubicBezTo>
                  <a:cubicBezTo>
                    <a:pt x="22" y="7"/>
                    <a:pt x="22" y="6"/>
                    <a:pt x="21" y="6"/>
                  </a:cubicBezTo>
                  <a:cubicBezTo>
                    <a:pt x="21" y="6"/>
                    <a:pt x="21" y="5"/>
                    <a:pt x="21" y="5"/>
                  </a:cubicBezTo>
                  <a:cubicBezTo>
                    <a:pt x="21" y="5"/>
                    <a:pt x="20" y="4"/>
                    <a:pt x="20" y="4"/>
                  </a:cubicBezTo>
                  <a:cubicBezTo>
                    <a:pt x="20" y="4"/>
                    <a:pt x="20" y="4"/>
                    <a:pt x="20" y="3"/>
                  </a:cubicBezTo>
                  <a:cubicBezTo>
                    <a:pt x="20" y="3"/>
                    <a:pt x="19" y="3"/>
                    <a:pt x="18" y="2"/>
                  </a:cubicBezTo>
                  <a:cubicBezTo>
                    <a:pt x="18" y="2"/>
                    <a:pt x="18" y="2"/>
                    <a:pt x="18" y="1"/>
                  </a:cubicBezTo>
                  <a:cubicBezTo>
                    <a:pt x="17" y="1"/>
                    <a:pt x="17" y="1"/>
                    <a:pt x="17" y="1"/>
                  </a:cubicBezTo>
                  <a:cubicBezTo>
                    <a:pt x="17" y="1"/>
                    <a:pt x="17" y="0"/>
                    <a:pt x="16" y="0"/>
                  </a:cubicBezTo>
                  <a:cubicBezTo>
                    <a:pt x="16" y="0"/>
                    <a:pt x="16" y="0"/>
                    <a:pt x="15" y="0"/>
                  </a:cubicBezTo>
                  <a:cubicBezTo>
                    <a:pt x="15" y="0"/>
                    <a:pt x="15" y="0"/>
                    <a:pt x="15" y="0"/>
                  </a:cubicBezTo>
                  <a:cubicBezTo>
                    <a:pt x="15" y="1"/>
                    <a:pt x="16" y="1"/>
                    <a:pt x="16" y="1"/>
                  </a:cubicBezTo>
                  <a:cubicBezTo>
                    <a:pt x="16" y="2"/>
                    <a:pt x="16" y="2"/>
                    <a:pt x="15" y="2"/>
                  </a:cubicBezTo>
                  <a:cubicBezTo>
                    <a:pt x="15" y="3"/>
                    <a:pt x="15" y="3"/>
                    <a:pt x="15" y="4"/>
                  </a:cubicBezTo>
                  <a:cubicBezTo>
                    <a:pt x="15" y="4"/>
                    <a:pt x="15" y="5"/>
                    <a:pt x="15" y="5"/>
                  </a:cubicBezTo>
                  <a:cubicBezTo>
                    <a:pt x="14" y="5"/>
                    <a:pt x="14" y="6"/>
                    <a:pt x="14" y="6"/>
                  </a:cubicBezTo>
                  <a:cubicBezTo>
                    <a:pt x="13" y="6"/>
                    <a:pt x="13" y="7"/>
                    <a:pt x="13" y="7"/>
                  </a:cubicBezTo>
                  <a:cubicBezTo>
                    <a:pt x="12" y="7"/>
                    <a:pt x="12" y="7"/>
                    <a:pt x="12" y="7"/>
                  </a:cubicBezTo>
                  <a:cubicBezTo>
                    <a:pt x="11" y="7"/>
                    <a:pt x="11" y="7"/>
                    <a:pt x="11" y="8"/>
                  </a:cubicBezTo>
                  <a:cubicBezTo>
                    <a:pt x="10" y="8"/>
                    <a:pt x="10" y="8"/>
                    <a:pt x="9" y="8"/>
                  </a:cubicBezTo>
                  <a:cubicBezTo>
                    <a:pt x="9" y="8"/>
                    <a:pt x="9" y="8"/>
                    <a:pt x="9" y="9"/>
                  </a:cubicBezTo>
                  <a:cubicBezTo>
                    <a:pt x="8" y="9"/>
                    <a:pt x="8" y="10"/>
                    <a:pt x="8" y="10"/>
                  </a:cubicBezTo>
                  <a:cubicBezTo>
                    <a:pt x="7" y="11"/>
                    <a:pt x="7" y="11"/>
                    <a:pt x="7" y="12"/>
                  </a:cubicBezTo>
                  <a:cubicBezTo>
                    <a:pt x="7" y="12"/>
                    <a:pt x="7" y="13"/>
                    <a:pt x="7" y="13"/>
                  </a:cubicBezTo>
                  <a:cubicBezTo>
                    <a:pt x="6" y="14"/>
                    <a:pt x="6" y="14"/>
                    <a:pt x="6" y="14"/>
                  </a:cubicBezTo>
                  <a:cubicBezTo>
                    <a:pt x="5" y="14"/>
                    <a:pt x="5" y="13"/>
                    <a:pt x="5" y="13"/>
                  </a:cubicBezTo>
                  <a:cubicBezTo>
                    <a:pt x="5" y="12"/>
                    <a:pt x="4" y="12"/>
                    <a:pt x="4" y="12"/>
                  </a:cubicBezTo>
                  <a:cubicBezTo>
                    <a:pt x="3" y="12"/>
                    <a:pt x="3" y="13"/>
                    <a:pt x="3" y="12"/>
                  </a:cubicBezTo>
                  <a:cubicBezTo>
                    <a:pt x="3" y="12"/>
                    <a:pt x="3" y="12"/>
                    <a:pt x="3" y="11"/>
                  </a:cubicBezTo>
                  <a:cubicBezTo>
                    <a:pt x="3" y="11"/>
                    <a:pt x="3" y="11"/>
                    <a:pt x="4" y="11"/>
                  </a:cubicBezTo>
                  <a:cubicBezTo>
                    <a:pt x="4" y="10"/>
                    <a:pt x="3" y="10"/>
                    <a:pt x="3" y="10"/>
                  </a:cubicBezTo>
                  <a:cubicBezTo>
                    <a:pt x="3" y="9"/>
                    <a:pt x="3" y="9"/>
                    <a:pt x="3" y="9"/>
                  </a:cubicBezTo>
                  <a:cubicBezTo>
                    <a:pt x="3" y="9"/>
                    <a:pt x="3" y="9"/>
                    <a:pt x="3" y="9"/>
                  </a:cubicBezTo>
                  <a:cubicBezTo>
                    <a:pt x="2" y="9"/>
                    <a:pt x="2" y="9"/>
                    <a:pt x="2" y="9"/>
                  </a:cubicBezTo>
                  <a:cubicBezTo>
                    <a:pt x="2" y="10"/>
                    <a:pt x="1" y="10"/>
                    <a:pt x="1" y="10"/>
                  </a:cubicBezTo>
                  <a:cubicBezTo>
                    <a:pt x="1" y="11"/>
                    <a:pt x="1" y="11"/>
                    <a:pt x="1" y="11"/>
                  </a:cubicBezTo>
                  <a:cubicBezTo>
                    <a:pt x="1" y="12"/>
                    <a:pt x="0" y="12"/>
                    <a:pt x="0" y="12"/>
                  </a:cubicBezTo>
                  <a:cubicBezTo>
                    <a:pt x="0" y="12"/>
                    <a:pt x="0" y="13"/>
                    <a:pt x="0" y="13"/>
                  </a:cubicBezTo>
                  <a:cubicBezTo>
                    <a:pt x="0" y="13"/>
                    <a:pt x="0" y="13"/>
                    <a:pt x="1" y="14"/>
                  </a:cubicBezTo>
                  <a:cubicBezTo>
                    <a:pt x="1" y="14"/>
                    <a:pt x="0" y="14"/>
                    <a:pt x="0" y="15"/>
                  </a:cubicBezTo>
                  <a:cubicBezTo>
                    <a:pt x="1" y="15"/>
                    <a:pt x="1" y="15"/>
                    <a:pt x="1" y="16"/>
                  </a:cubicBezTo>
                  <a:cubicBezTo>
                    <a:pt x="1" y="16"/>
                    <a:pt x="0" y="17"/>
                    <a:pt x="1" y="17"/>
                  </a:cubicBezTo>
                  <a:cubicBezTo>
                    <a:pt x="1" y="18"/>
                    <a:pt x="1" y="18"/>
                    <a:pt x="2" y="18"/>
                  </a:cubicBezTo>
                  <a:cubicBezTo>
                    <a:pt x="2" y="18"/>
                    <a:pt x="2" y="18"/>
                    <a:pt x="3" y="18"/>
                  </a:cubicBezTo>
                  <a:cubicBezTo>
                    <a:pt x="3" y="19"/>
                    <a:pt x="4" y="18"/>
                    <a:pt x="4" y="19"/>
                  </a:cubicBezTo>
                  <a:cubicBezTo>
                    <a:pt x="5" y="19"/>
                    <a:pt x="4" y="20"/>
                    <a:pt x="5" y="20"/>
                  </a:cubicBezTo>
                  <a:cubicBezTo>
                    <a:pt x="5" y="21"/>
                    <a:pt x="5" y="22"/>
                    <a:pt x="6" y="23"/>
                  </a:cubicBezTo>
                  <a:cubicBezTo>
                    <a:pt x="7" y="24"/>
                    <a:pt x="7" y="24"/>
                    <a:pt x="7" y="24"/>
                  </a:cubicBezTo>
                  <a:cubicBezTo>
                    <a:pt x="8" y="25"/>
                    <a:pt x="8" y="25"/>
                    <a:pt x="8" y="26"/>
                  </a:cubicBezTo>
                  <a:cubicBezTo>
                    <a:pt x="8" y="26"/>
                    <a:pt x="8" y="26"/>
                    <a:pt x="8" y="26"/>
                  </a:cubicBezTo>
                  <a:cubicBezTo>
                    <a:pt x="9" y="27"/>
                    <a:pt x="9" y="27"/>
                    <a:pt x="9" y="27"/>
                  </a:cubicBezTo>
                  <a:cubicBezTo>
                    <a:pt x="10" y="28"/>
                    <a:pt x="9" y="29"/>
                    <a:pt x="10" y="30"/>
                  </a:cubicBezTo>
                  <a:cubicBezTo>
                    <a:pt x="10" y="30"/>
                    <a:pt x="10" y="31"/>
                    <a:pt x="11" y="31"/>
                  </a:cubicBezTo>
                  <a:cubicBezTo>
                    <a:pt x="11" y="32"/>
                    <a:pt x="11" y="33"/>
                    <a:pt x="11" y="33"/>
                  </a:cubicBezTo>
                  <a:cubicBezTo>
                    <a:pt x="12" y="34"/>
                    <a:pt x="12" y="34"/>
                    <a:pt x="13" y="35"/>
                  </a:cubicBezTo>
                  <a:cubicBezTo>
                    <a:pt x="13" y="36"/>
                    <a:pt x="13" y="36"/>
                    <a:pt x="14" y="37"/>
                  </a:cubicBezTo>
                  <a:cubicBezTo>
                    <a:pt x="14" y="37"/>
                    <a:pt x="14" y="37"/>
                    <a:pt x="14" y="38"/>
                  </a:cubicBezTo>
                  <a:cubicBezTo>
                    <a:pt x="14" y="38"/>
                    <a:pt x="15" y="39"/>
                    <a:pt x="15" y="39"/>
                  </a:cubicBezTo>
                  <a:cubicBezTo>
                    <a:pt x="15" y="40"/>
                    <a:pt x="15" y="40"/>
                    <a:pt x="15" y="41"/>
                  </a:cubicBezTo>
                  <a:cubicBezTo>
                    <a:pt x="15" y="41"/>
                    <a:pt x="16" y="42"/>
                    <a:pt x="16" y="42"/>
                  </a:cubicBezTo>
                  <a:cubicBezTo>
                    <a:pt x="17" y="43"/>
                    <a:pt x="17" y="43"/>
                    <a:pt x="17" y="43"/>
                  </a:cubicBezTo>
                  <a:cubicBezTo>
                    <a:pt x="18" y="44"/>
                    <a:pt x="18" y="44"/>
                    <a:pt x="19" y="45"/>
                  </a:cubicBezTo>
                  <a:cubicBezTo>
                    <a:pt x="19" y="45"/>
                    <a:pt x="19" y="45"/>
                    <a:pt x="20" y="46"/>
                  </a:cubicBezTo>
                  <a:cubicBezTo>
                    <a:pt x="20" y="46"/>
                    <a:pt x="21" y="46"/>
                    <a:pt x="21" y="47"/>
                  </a:cubicBezTo>
                  <a:cubicBezTo>
                    <a:pt x="22" y="47"/>
                    <a:pt x="22" y="47"/>
                    <a:pt x="22" y="47"/>
                  </a:cubicBezTo>
                  <a:cubicBezTo>
                    <a:pt x="23" y="47"/>
                    <a:pt x="23" y="48"/>
                    <a:pt x="24" y="4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50" name="Freeform 446"/>
            <p:cNvSpPr>
              <a:spLocks/>
            </p:cNvSpPr>
            <p:nvPr/>
          </p:nvSpPr>
          <p:spPr bwMode="auto">
            <a:xfrm>
              <a:off x="2530476" y="3681414"/>
              <a:ext cx="227013" cy="258763"/>
            </a:xfrm>
            <a:custGeom>
              <a:avLst/>
              <a:gdLst>
                <a:gd name="T0" fmla="*/ 1 w 21"/>
                <a:gd name="T1" fmla="*/ 3 h 24"/>
                <a:gd name="T2" fmla="*/ 0 w 21"/>
                <a:gd name="T3" fmla="*/ 7 h 24"/>
                <a:gd name="T4" fmla="*/ 0 w 21"/>
                <a:gd name="T5" fmla="*/ 9 h 24"/>
                <a:gd name="T6" fmla="*/ 0 w 21"/>
                <a:gd name="T7" fmla="*/ 10 h 24"/>
                <a:gd name="T8" fmla="*/ 1 w 21"/>
                <a:gd name="T9" fmla="*/ 11 h 24"/>
                <a:gd name="T10" fmla="*/ 6 w 21"/>
                <a:gd name="T11" fmla="*/ 13 h 24"/>
                <a:gd name="T12" fmla="*/ 8 w 21"/>
                <a:gd name="T13" fmla="*/ 15 h 24"/>
                <a:gd name="T14" fmla="*/ 11 w 21"/>
                <a:gd name="T15" fmla="*/ 16 h 24"/>
                <a:gd name="T16" fmla="*/ 13 w 21"/>
                <a:gd name="T17" fmla="*/ 17 h 24"/>
                <a:gd name="T18" fmla="*/ 13 w 21"/>
                <a:gd name="T19" fmla="*/ 19 h 24"/>
                <a:gd name="T20" fmla="*/ 13 w 21"/>
                <a:gd name="T21" fmla="*/ 22 h 24"/>
                <a:gd name="T22" fmla="*/ 12 w 21"/>
                <a:gd name="T23" fmla="*/ 23 h 24"/>
                <a:gd name="T24" fmla="*/ 12 w 21"/>
                <a:gd name="T25" fmla="*/ 24 h 24"/>
                <a:gd name="T26" fmla="*/ 14 w 21"/>
                <a:gd name="T27" fmla="*/ 24 h 24"/>
                <a:gd name="T28" fmla="*/ 16 w 21"/>
                <a:gd name="T29" fmla="*/ 24 h 24"/>
                <a:gd name="T30" fmla="*/ 19 w 21"/>
                <a:gd name="T31" fmla="*/ 23 h 24"/>
                <a:gd name="T32" fmla="*/ 21 w 21"/>
                <a:gd name="T33" fmla="*/ 22 h 24"/>
                <a:gd name="T34" fmla="*/ 21 w 21"/>
                <a:gd name="T35" fmla="*/ 19 h 24"/>
                <a:gd name="T36" fmla="*/ 21 w 21"/>
                <a:gd name="T37" fmla="*/ 17 h 24"/>
                <a:gd name="T38" fmla="*/ 21 w 21"/>
                <a:gd name="T39" fmla="*/ 15 h 24"/>
                <a:gd name="T40" fmla="*/ 20 w 21"/>
                <a:gd name="T41" fmla="*/ 13 h 24"/>
                <a:gd name="T42" fmla="*/ 18 w 21"/>
                <a:gd name="T43" fmla="*/ 13 h 24"/>
                <a:gd name="T44" fmla="*/ 18 w 21"/>
                <a:gd name="T45" fmla="*/ 10 h 24"/>
                <a:gd name="T46" fmla="*/ 16 w 21"/>
                <a:gd name="T47" fmla="*/ 9 h 24"/>
                <a:gd name="T48" fmla="*/ 14 w 21"/>
                <a:gd name="T49" fmla="*/ 8 h 24"/>
                <a:gd name="T50" fmla="*/ 12 w 21"/>
                <a:gd name="T51" fmla="*/ 8 h 24"/>
                <a:gd name="T52" fmla="*/ 11 w 21"/>
                <a:gd name="T53" fmla="*/ 7 h 24"/>
                <a:gd name="T54" fmla="*/ 11 w 21"/>
                <a:gd name="T55" fmla="*/ 5 h 24"/>
                <a:gd name="T56" fmla="*/ 11 w 21"/>
                <a:gd name="T57" fmla="*/ 2 h 24"/>
                <a:gd name="T58" fmla="*/ 8 w 21"/>
                <a:gd name="T59" fmla="*/ 1 h 24"/>
                <a:gd name="T60" fmla="*/ 5 w 21"/>
                <a:gd name="T61" fmla="*/ 1 h 24"/>
                <a:gd name="T62" fmla="*/ 2 w 21"/>
                <a:gd name="T6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 h="24">
                  <a:moveTo>
                    <a:pt x="2" y="2"/>
                  </a:moveTo>
                  <a:cubicBezTo>
                    <a:pt x="1" y="2"/>
                    <a:pt x="1" y="2"/>
                    <a:pt x="1" y="3"/>
                  </a:cubicBezTo>
                  <a:cubicBezTo>
                    <a:pt x="0" y="4"/>
                    <a:pt x="0" y="4"/>
                    <a:pt x="0" y="5"/>
                  </a:cubicBezTo>
                  <a:cubicBezTo>
                    <a:pt x="0" y="6"/>
                    <a:pt x="0" y="6"/>
                    <a:pt x="0" y="7"/>
                  </a:cubicBezTo>
                  <a:cubicBezTo>
                    <a:pt x="0" y="7"/>
                    <a:pt x="0" y="8"/>
                    <a:pt x="0" y="8"/>
                  </a:cubicBezTo>
                  <a:cubicBezTo>
                    <a:pt x="0" y="8"/>
                    <a:pt x="0" y="8"/>
                    <a:pt x="0" y="9"/>
                  </a:cubicBezTo>
                  <a:cubicBezTo>
                    <a:pt x="0" y="9"/>
                    <a:pt x="0" y="9"/>
                    <a:pt x="0" y="9"/>
                  </a:cubicBezTo>
                  <a:cubicBezTo>
                    <a:pt x="0" y="9"/>
                    <a:pt x="0" y="9"/>
                    <a:pt x="0" y="10"/>
                  </a:cubicBezTo>
                  <a:cubicBezTo>
                    <a:pt x="1" y="10"/>
                    <a:pt x="1" y="10"/>
                    <a:pt x="1" y="10"/>
                  </a:cubicBezTo>
                  <a:cubicBezTo>
                    <a:pt x="1" y="11"/>
                    <a:pt x="1" y="11"/>
                    <a:pt x="1" y="11"/>
                  </a:cubicBezTo>
                  <a:cubicBezTo>
                    <a:pt x="2" y="12"/>
                    <a:pt x="3" y="11"/>
                    <a:pt x="5" y="12"/>
                  </a:cubicBezTo>
                  <a:cubicBezTo>
                    <a:pt x="5" y="13"/>
                    <a:pt x="5" y="13"/>
                    <a:pt x="6" y="13"/>
                  </a:cubicBezTo>
                  <a:cubicBezTo>
                    <a:pt x="6" y="14"/>
                    <a:pt x="7" y="14"/>
                    <a:pt x="7" y="14"/>
                  </a:cubicBezTo>
                  <a:cubicBezTo>
                    <a:pt x="8" y="15"/>
                    <a:pt x="8" y="15"/>
                    <a:pt x="8" y="15"/>
                  </a:cubicBezTo>
                  <a:cubicBezTo>
                    <a:pt x="8" y="15"/>
                    <a:pt x="9" y="15"/>
                    <a:pt x="9" y="15"/>
                  </a:cubicBezTo>
                  <a:cubicBezTo>
                    <a:pt x="10" y="16"/>
                    <a:pt x="10" y="16"/>
                    <a:pt x="11" y="16"/>
                  </a:cubicBezTo>
                  <a:cubicBezTo>
                    <a:pt x="11" y="16"/>
                    <a:pt x="12" y="17"/>
                    <a:pt x="12" y="17"/>
                  </a:cubicBezTo>
                  <a:cubicBezTo>
                    <a:pt x="12" y="17"/>
                    <a:pt x="13" y="17"/>
                    <a:pt x="13" y="17"/>
                  </a:cubicBezTo>
                  <a:cubicBezTo>
                    <a:pt x="13" y="17"/>
                    <a:pt x="14" y="18"/>
                    <a:pt x="13" y="18"/>
                  </a:cubicBezTo>
                  <a:cubicBezTo>
                    <a:pt x="13" y="18"/>
                    <a:pt x="13" y="19"/>
                    <a:pt x="13" y="19"/>
                  </a:cubicBezTo>
                  <a:cubicBezTo>
                    <a:pt x="13" y="19"/>
                    <a:pt x="13" y="19"/>
                    <a:pt x="13" y="20"/>
                  </a:cubicBezTo>
                  <a:cubicBezTo>
                    <a:pt x="13" y="20"/>
                    <a:pt x="13" y="21"/>
                    <a:pt x="13" y="22"/>
                  </a:cubicBezTo>
                  <a:cubicBezTo>
                    <a:pt x="12" y="22"/>
                    <a:pt x="12" y="22"/>
                    <a:pt x="12" y="22"/>
                  </a:cubicBezTo>
                  <a:cubicBezTo>
                    <a:pt x="12" y="23"/>
                    <a:pt x="12" y="23"/>
                    <a:pt x="12" y="23"/>
                  </a:cubicBezTo>
                  <a:cubicBezTo>
                    <a:pt x="12" y="24"/>
                    <a:pt x="12" y="24"/>
                    <a:pt x="12" y="24"/>
                  </a:cubicBezTo>
                  <a:cubicBezTo>
                    <a:pt x="12" y="24"/>
                    <a:pt x="12" y="24"/>
                    <a:pt x="12" y="24"/>
                  </a:cubicBezTo>
                  <a:cubicBezTo>
                    <a:pt x="12" y="24"/>
                    <a:pt x="12" y="24"/>
                    <a:pt x="13" y="24"/>
                  </a:cubicBezTo>
                  <a:cubicBezTo>
                    <a:pt x="13" y="24"/>
                    <a:pt x="13" y="24"/>
                    <a:pt x="14" y="24"/>
                  </a:cubicBezTo>
                  <a:cubicBezTo>
                    <a:pt x="14" y="24"/>
                    <a:pt x="15" y="24"/>
                    <a:pt x="15" y="24"/>
                  </a:cubicBezTo>
                  <a:cubicBezTo>
                    <a:pt x="16" y="24"/>
                    <a:pt x="16" y="24"/>
                    <a:pt x="16" y="24"/>
                  </a:cubicBezTo>
                  <a:cubicBezTo>
                    <a:pt x="17" y="24"/>
                    <a:pt x="17" y="24"/>
                    <a:pt x="18" y="24"/>
                  </a:cubicBezTo>
                  <a:cubicBezTo>
                    <a:pt x="18" y="24"/>
                    <a:pt x="18" y="24"/>
                    <a:pt x="19" y="23"/>
                  </a:cubicBezTo>
                  <a:cubicBezTo>
                    <a:pt x="19" y="23"/>
                    <a:pt x="19" y="23"/>
                    <a:pt x="20" y="23"/>
                  </a:cubicBezTo>
                  <a:cubicBezTo>
                    <a:pt x="20" y="22"/>
                    <a:pt x="21" y="22"/>
                    <a:pt x="21" y="22"/>
                  </a:cubicBezTo>
                  <a:cubicBezTo>
                    <a:pt x="21" y="21"/>
                    <a:pt x="21" y="21"/>
                    <a:pt x="21" y="20"/>
                  </a:cubicBezTo>
                  <a:cubicBezTo>
                    <a:pt x="21" y="20"/>
                    <a:pt x="21" y="20"/>
                    <a:pt x="21" y="19"/>
                  </a:cubicBezTo>
                  <a:cubicBezTo>
                    <a:pt x="21" y="19"/>
                    <a:pt x="21" y="19"/>
                    <a:pt x="21" y="19"/>
                  </a:cubicBezTo>
                  <a:cubicBezTo>
                    <a:pt x="21" y="18"/>
                    <a:pt x="21" y="18"/>
                    <a:pt x="21" y="17"/>
                  </a:cubicBezTo>
                  <a:cubicBezTo>
                    <a:pt x="21" y="17"/>
                    <a:pt x="21" y="17"/>
                    <a:pt x="21" y="16"/>
                  </a:cubicBezTo>
                  <a:cubicBezTo>
                    <a:pt x="21" y="16"/>
                    <a:pt x="21" y="15"/>
                    <a:pt x="21" y="15"/>
                  </a:cubicBezTo>
                  <a:cubicBezTo>
                    <a:pt x="21" y="14"/>
                    <a:pt x="21" y="14"/>
                    <a:pt x="21" y="13"/>
                  </a:cubicBezTo>
                  <a:cubicBezTo>
                    <a:pt x="21" y="13"/>
                    <a:pt x="20" y="13"/>
                    <a:pt x="20" y="13"/>
                  </a:cubicBezTo>
                  <a:cubicBezTo>
                    <a:pt x="20" y="13"/>
                    <a:pt x="19" y="14"/>
                    <a:pt x="19" y="14"/>
                  </a:cubicBezTo>
                  <a:cubicBezTo>
                    <a:pt x="19" y="14"/>
                    <a:pt x="18" y="14"/>
                    <a:pt x="18" y="13"/>
                  </a:cubicBezTo>
                  <a:cubicBezTo>
                    <a:pt x="17" y="13"/>
                    <a:pt x="18" y="12"/>
                    <a:pt x="18" y="12"/>
                  </a:cubicBezTo>
                  <a:cubicBezTo>
                    <a:pt x="18" y="11"/>
                    <a:pt x="18" y="11"/>
                    <a:pt x="18" y="10"/>
                  </a:cubicBezTo>
                  <a:cubicBezTo>
                    <a:pt x="18" y="10"/>
                    <a:pt x="18" y="9"/>
                    <a:pt x="17" y="9"/>
                  </a:cubicBezTo>
                  <a:cubicBezTo>
                    <a:pt x="17" y="8"/>
                    <a:pt x="17" y="9"/>
                    <a:pt x="16" y="9"/>
                  </a:cubicBezTo>
                  <a:cubicBezTo>
                    <a:pt x="16" y="8"/>
                    <a:pt x="16" y="8"/>
                    <a:pt x="15" y="8"/>
                  </a:cubicBezTo>
                  <a:cubicBezTo>
                    <a:pt x="15" y="8"/>
                    <a:pt x="14" y="8"/>
                    <a:pt x="14" y="8"/>
                  </a:cubicBezTo>
                  <a:cubicBezTo>
                    <a:pt x="14" y="8"/>
                    <a:pt x="13" y="8"/>
                    <a:pt x="13" y="8"/>
                  </a:cubicBezTo>
                  <a:cubicBezTo>
                    <a:pt x="12" y="8"/>
                    <a:pt x="12" y="9"/>
                    <a:pt x="12" y="8"/>
                  </a:cubicBezTo>
                  <a:cubicBezTo>
                    <a:pt x="11" y="8"/>
                    <a:pt x="12" y="8"/>
                    <a:pt x="12" y="7"/>
                  </a:cubicBezTo>
                  <a:cubicBezTo>
                    <a:pt x="12" y="7"/>
                    <a:pt x="11" y="7"/>
                    <a:pt x="11" y="7"/>
                  </a:cubicBezTo>
                  <a:cubicBezTo>
                    <a:pt x="11" y="6"/>
                    <a:pt x="11" y="6"/>
                    <a:pt x="11" y="6"/>
                  </a:cubicBezTo>
                  <a:cubicBezTo>
                    <a:pt x="11" y="5"/>
                    <a:pt x="11" y="5"/>
                    <a:pt x="11" y="5"/>
                  </a:cubicBezTo>
                  <a:cubicBezTo>
                    <a:pt x="11" y="4"/>
                    <a:pt x="11" y="4"/>
                    <a:pt x="11" y="3"/>
                  </a:cubicBezTo>
                  <a:cubicBezTo>
                    <a:pt x="11" y="2"/>
                    <a:pt x="11" y="2"/>
                    <a:pt x="11" y="2"/>
                  </a:cubicBezTo>
                  <a:cubicBezTo>
                    <a:pt x="10" y="2"/>
                    <a:pt x="10" y="2"/>
                    <a:pt x="10" y="1"/>
                  </a:cubicBezTo>
                  <a:cubicBezTo>
                    <a:pt x="9" y="1"/>
                    <a:pt x="9" y="1"/>
                    <a:pt x="8" y="1"/>
                  </a:cubicBezTo>
                  <a:cubicBezTo>
                    <a:pt x="8" y="0"/>
                    <a:pt x="7" y="0"/>
                    <a:pt x="6" y="0"/>
                  </a:cubicBezTo>
                  <a:cubicBezTo>
                    <a:pt x="6" y="0"/>
                    <a:pt x="5" y="1"/>
                    <a:pt x="5" y="1"/>
                  </a:cubicBezTo>
                  <a:cubicBezTo>
                    <a:pt x="4" y="1"/>
                    <a:pt x="4" y="1"/>
                    <a:pt x="3" y="1"/>
                  </a:cubicBezTo>
                  <a:cubicBezTo>
                    <a:pt x="3" y="1"/>
                    <a:pt x="2" y="1"/>
                    <a:pt x="2"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51" name="Freeform 447"/>
            <p:cNvSpPr>
              <a:spLocks/>
            </p:cNvSpPr>
            <p:nvPr/>
          </p:nvSpPr>
          <p:spPr bwMode="auto">
            <a:xfrm>
              <a:off x="2790826" y="4675189"/>
              <a:ext cx="20638" cy="22225"/>
            </a:xfrm>
            <a:custGeom>
              <a:avLst/>
              <a:gdLst>
                <a:gd name="T0" fmla="*/ 1 w 2"/>
                <a:gd name="T1" fmla="*/ 2 h 2"/>
                <a:gd name="T2" fmla="*/ 1 w 2"/>
                <a:gd name="T3" fmla="*/ 2 h 2"/>
                <a:gd name="T4" fmla="*/ 2 w 2"/>
                <a:gd name="T5" fmla="*/ 1 h 2"/>
                <a:gd name="T6" fmla="*/ 2 w 2"/>
                <a:gd name="T7" fmla="*/ 1 h 2"/>
                <a:gd name="T8" fmla="*/ 2 w 2"/>
                <a:gd name="T9" fmla="*/ 0 h 2"/>
                <a:gd name="T10" fmla="*/ 1 w 2"/>
                <a:gd name="T11" fmla="*/ 0 h 2"/>
                <a:gd name="T12" fmla="*/ 0 w 2"/>
                <a:gd name="T13" fmla="*/ 1 h 2"/>
                <a:gd name="T14" fmla="*/ 1 w 2"/>
                <a:gd name="T15" fmla="*/ 1 h 2"/>
                <a:gd name="T16" fmla="*/ 0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1" y="2"/>
                    <a:pt x="1" y="2"/>
                  </a:cubicBezTo>
                  <a:cubicBezTo>
                    <a:pt x="1" y="1"/>
                    <a:pt x="2" y="1"/>
                    <a:pt x="2" y="1"/>
                  </a:cubicBezTo>
                  <a:cubicBezTo>
                    <a:pt x="2" y="1"/>
                    <a:pt x="2" y="1"/>
                    <a:pt x="2" y="1"/>
                  </a:cubicBezTo>
                  <a:cubicBezTo>
                    <a:pt x="2" y="0"/>
                    <a:pt x="2" y="0"/>
                    <a:pt x="2" y="0"/>
                  </a:cubicBezTo>
                  <a:cubicBezTo>
                    <a:pt x="1" y="0"/>
                    <a:pt x="1" y="0"/>
                    <a:pt x="1" y="0"/>
                  </a:cubicBezTo>
                  <a:cubicBezTo>
                    <a:pt x="1" y="0"/>
                    <a:pt x="0" y="0"/>
                    <a:pt x="0" y="1"/>
                  </a:cubicBezTo>
                  <a:cubicBezTo>
                    <a:pt x="0" y="1"/>
                    <a:pt x="1" y="1"/>
                    <a:pt x="1" y="1"/>
                  </a:cubicBezTo>
                  <a:cubicBezTo>
                    <a:pt x="1" y="2"/>
                    <a:pt x="0" y="2"/>
                    <a:pt x="0" y="2"/>
                  </a:cubicBezTo>
                  <a:cubicBezTo>
                    <a:pt x="0" y="2"/>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52" name="Freeform 448"/>
            <p:cNvSpPr>
              <a:spLocks/>
            </p:cNvSpPr>
            <p:nvPr/>
          </p:nvSpPr>
          <p:spPr bwMode="auto">
            <a:xfrm>
              <a:off x="2811464" y="4675189"/>
              <a:ext cx="33338" cy="22225"/>
            </a:xfrm>
            <a:custGeom>
              <a:avLst/>
              <a:gdLst>
                <a:gd name="T0" fmla="*/ 1 w 3"/>
                <a:gd name="T1" fmla="*/ 2 h 2"/>
                <a:gd name="T2" fmla="*/ 2 w 3"/>
                <a:gd name="T3" fmla="*/ 2 h 2"/>
                <a:gd name="T4" fmla="*/ 2 w 3"/>
                <a:gd name="T5" fmla="*/ 1 h 2"/>
                <a:gd name="T6" fmla="*/ 3 w 3"/>
                <a:gd name="T7" fmla="*/ 1 h 2"/>
                <a:gd name="T8" fmla="*/ 3 w 3"/>
                <a:gd name="T9" fmla="*/ 1 h 2"/>
                <a:gd name="T10" fmla="*/ 3 w 3"/>
                <a:gd name="T11" fmla="*/ 1 h 2"/>
                <a:gd name="T12" fmla="*/ 2 w 3"/>
                <a:gd name="T13" fmla="*/ 1 h 2"/>
                <a:gd name="T14" fmla="*/ 1 w 3"/>
                <a:gd name="T15" fmla="*/ 1 h 2"/>
                <a:gd name="T16" fmla="*/ 1 w 3"/>
                <a:gd name="T17" fmla="*/ 2 h 2"/>
                <a:gd name="T18" fmla="*/ 1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2"/>
                  </a:moveTo>
                  <a:cubicBezTo>
                    <a:pt x="2" y="2"/>
                    <a:pt x="2" y="2"/>
                    <a:pt x="2" y="2"/>
                  </a:cubicBezTo>
                  <a:cubicBezTo>
                    <a:pt x="2" y="2"/>
                    <a:pt x="2" y="2"/>
                    <a:pt x="2" y="1"/>
                  </a:cubicBezTo>
                  <a:cubicBezTo>
                    <a:pt x="2" y="1"/>
                    <a:pt x="3" y="1"/>
                    <a:pt x="3" y="1"/>
                  </a:cubicBezTo>
                  <a:cubicBezTo>
                    <a:pt x="3" y="1"/>
                    <a:pt x="3" y="1"/>
                    <a:pt x="3" y="1"/>
                  </a:cubicBezTo>
                  <a:cubicBezTo>
                    <a:pt x="3" y="1"/>
                    <a:pt x="3" y="1"/>
                    <a:pt x="3" y="1"/>
                  </a:cubicBezTo>
                  <a:cubicBezTo>
                    <a:pt x="2" y="1"/>
                    <a:pt x="2" y="0"/>
                    <a:pt x="2" y="1"/>
                  </a:cubicBezTo>
                  <a:cubicBezTo>
                    <a:pt x="1" y="1"/>
                    <a:pt x="1" y="1"/>
                    <a:pt x="1" y="1"/>
                  </a:cubicBezTo>
                  <a:cubicBezTo>
                    <a:pt x="1" y="1"/>
                    <a:pt x="0" y="2"/>
                    <a:pt x="1" y="2"/>
                  </a:cubicBezTo>
                  <a:cubicBezTo>
                    <a:pt x="1" y="2"/>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53" name="Freeform 449"/>
            <p:cNvSpPr>
              <a:spLocks/>
            </p:cNvSpPr>
            <p:nvPr/>
          </p:nvSpPr>
          <p:spPr bwMode="auto">
            <a:xfrm>
              <a:off x="3848101" y="1962151"/>
              <a:ext cx="323850" cy="260350"/>
            </a:xfrm>
            <a:custGeom>
              <a:avLst/>
              <a:gdLst>
                <a:gd name="T0" fmla="*/ 12 w 30"/>
                <a:gd name="T1" fmla="*/ 24 h 24"/>
                <a:gd name="T2" fmla="*/ 12 w 30"/>
                <a:gd name="T3" fmla="*/ 21 h 24"/>
                <a:gd name="T4" fmla="*/ 14 w 30"/>
                <a:gd name="T5" fmla="*/ 20 h 24"/>
                <a:gd name="T6" fmla="*/ 16 w 30"/>
                <a:gd name="T7" fmla="*/ 19 h 24"/>
                <a:gd name="T8" fmla="*/ 19 w 30"/>
                <a:gd name="T9" fmla="*/ 18 h 24"/>
                <a:gd name="T10" fmla="*/ 21 w 30"/>
                <a:gd name="T11" fmla="*/ 16 h 24"/>
                <a:gd name="T12" fmla="*/ 23 w 30"/>
                <a:gd name="T13" fmla="*/ 16 h 24"/>
                <a:gd name="T14" fmla="*/ 24 w 30"/>
                <a:gd name="T15" fmla="*/ 14 h 24"/>
                <a:gd name="T16" fmla="*/ 27 w 30"/>
                <a:gd name="T17" fmla="*/ 12 h 24"/>
                <a:gd name="T18" fmla="*/ 29 w 30"/>
                <a:gd name="T19" fmla="*/ 12 h 24"/>
                <a:gd name="T20" fmla="*/ 30 w 30"/>
                <a:gd name="T21" fmla="*/ 10 h 24"/>
                <a:gd name="T22" fmla="*/ 29 w 30"/>
                <a:gd name="T23" fmla="*/ 8 h 24"/>
                <a:gd name="T24" fmla="*/ 29 w 30"/>
                <a:gd name="T25" fmla="*/ 6 h 24"/>
                <a:gd name="T26" fmla="*/ 28 w 30"/>
                <a:gd name="T27" fmla="*/ 3 h 24"/>
                <a:gd name="T28" fmla="*/ 28 w 30"/>
                <a:gd name="T29" fmla="*/ 2 h 24"/>
                <a:gd name="T30" fmla="*/ 26 w 30"/>
                <a:gd name="T31" fmla="*/ 2 h 24"/>
                <a:gd name="T32" fmla="*/ 23 w 30"/>
                <a:gd name="T33" fmla="*/ 2 h 24"/>
                <a:gd name="T34" fmla="*/ 21 w 30"/>
                <a:gd name="T35" fmla="*/ 1 h 24"/>
                <a:gd name="T36" fmla="*/ 19 w 30"/>
                <a:gd name="T37" fmla="*/ 0 h 24"/>
                <a:gd name="T38" fmla="*/ 18 w 30"/>
                <a:gd name="T39" fmla="*/ 2 h 24"/>
                <a:gd name="T40" fmla="*/ 16 w 30"/>
                <a:gd name="T41" fmla="*/ 5 h 24"/>
                <a:gd name="T42" fmla="*/ 15 w 30"/>
                <a:gd name="T43" fmla="*/ 6 h 24"/>
                <a:gd name="T44" fmla="*/ 12 w 30"/>
                <a:gd name="T45" fmla="*/ 8 h 24"/>
                <a:gd name="T46" fmla="*/ 9 w 30"/>
                <a:gd name="T47" fmla="*/ 9 h 24"/>
                <a:gd name="T48" fmla="*/ 9 w 30"/>
                <a:gd name="T49" fmla="*/ 12 h 24"/>
                <a:gd name="T50" fmla="*/ 8 w 30"/>
                <a:gd name="T51" fmla="*/ 13 h 24"/>
                <a:gd name="T52" fmla="*/ 9 w 30"/>
                <a:gd name="T53" fmla="*/ 15 h 24"/>
                <a:gd name="T54" fmla="*/ 9 w 30"/>
                <a:gd name="T55" fmla="*/ 17 h 24"/>
                <a:gd name="T56" fmla="*/ 7 w 30"/>
                <a:gd name="T57" fmla="*/ 20 h 24"/>
                <a:gd name="T58" fmla="*/ 5 w 30"/>
                <a:gd name="T59" fmla="*/ 21 h 24"/>
                <a:gd name="T60" fmla="*/ 3 w 30"/>
                <a:gd name="T61" fmla="*/ 22 h 24"/>
                <a:gd name="T62" fmla="*/ 1 w 30"/>
                <a:gd name="T63" fmla="*/ 23 h 24"/>
                <a:gd name="T64" fmla="*/ 0 w 30"/>
                <a:gd name="T6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24">
                  <a:moveTo>
                    <a:pt x="11" y="24"/>
                  </a:moveTo>
                  <a:cubicBezTo>
                    <a:pt x="12" y="24"/>
                    <a:pt x="12" y="24"/>
                    <a:pt x="12" y="24"/>
                  </a:cubicBezTo>
                  <a:cubicBezTo>
                    <a:pt x="12" y="21"/>
                    <a:pt x="12" y="21"/>
                    <a:pt x="12" y="21"/>
                  </a:cubicBezTo>
                  <a:cubicBezTo>
                    <a:pt x="12" y="21"/>
                    <a:pt x="12" y="21"/>
                    <a:pt x="12" y="21"/>
                  </a:cubicBezTo>
                  <a:cubicBezTo>
                    <a:pt x="13" y="21"/>
                    <a:pt x="13" y="20"/>
                    <a:pt x="13" y="20"/>
                  </a:cubicBezTo>
                  <a:cubicBezTo>
                    <a:pt x="13" y="20"/>
                    <a:pt x="14" y="20"/>
                    <a:pt x="14" y="20"/>
                  </a:cubicBezTo>
                  <a:cubicBezTo>
                    <a:pt x="14" y="20"/>
                    <a:pt x="14" y="20"/>
                    <a:pt x="15" y="19"/>
                  </a:cubicBezTo>
                  <a:cubicBezTo>
                    <a:pt x="15" y="19"/>
                    <a:pt x="16" y="19"/>
                    <a:pt x="16" y="19"/>
                  </a:cubicBezTo>
                  <a:cubicBezTo>
                    <a:pt x="17" y="18"/>
                    <a:pt x="17" y="18"/>
                    <a:pt x="18" y="18"/>
                  </a:cubicBezTo>
                  <a:cubicBezTo>
                    <a:pt x="18" y="18"/>
                    <a:pt x="18" y="18"/>
                    <a:pt x="19" y="18"/>
                  </a:cubicBezTo>
                  <a:cubicBezTo>
                    <a:pt x="19" y="18"/>
                    <a:pt x="20" y="17"/>
                    <a:pt x="20" y="17"/>
                  </a:cubicBezTo>
                  <a:cubicBezTo>
                    <a:pt x="21" y="17"/>
                    <a:pt x="21" y="16"/>
                    <a:pt x="21" y="16"/>
                  </a:cubicBezTo>
                  <a:cubicBezTo>
                    <a:pt x="22" y="16"/>
                    <a:pt x="22" y="16"/>
                    <a:pt x="22" y="16"/>
                  </a:cubicBezTo>
                  <a:cubicBezTo>
                    <a:pt x="23" y="16"/>
                    <a:pt x="23" y="16"/>
                    <a:pt x="23" y="16"/>
                  </a:cubicBezTo>
                  <a:cubicBezTo>
                    <a:pt x="24" y="16"/>
                    <a:pt x="25" y="16"/>
                    <a:pt x="25" y="15"/>
                  </a:cubicBezTo>
                  <a:cubicBezTo>
                    <a:pt x="25" y="15"/>
                    <a:pt x="24" y="14"/>
                    <a:pt x="24" y="14"/>
                  </a:cubicBezTo>
                  <a:cubicBezTo>
                    <a:pt x="24" y="13"/>
                    <a:pt x="25" y="13"/>
                    <a:pt x="25" y="12"/>
                  </a:cubicBezTo>
                  <a:cubicBezTo>
                    <a:pt x="25" y="12"/>
                    <a:pt x="26" y="12"/>
                    <a:pt x="27" y="12"/>
                  </a:cubicBezTo>
                  <a:cubicBezTo>
                    <a:pt x="27" y="11"/>
                    <a:pt x="28" y="11"/>
                    <a:pt x="28" y="12"/>
                  </a:cubicBezTo>
                  <a:cubicBezTo>
                    <a:pt x="28" y="12"/>
                    <a:pt x="29" y="12"/>
                    <a:pt x="29" y="12"/>
                  </a:cubicBezTo>
                  <a:cubicBezTo>
                    <a:pt x="30" y="12"/>
                    <a:pt x="30" y="12"/>
                    <a:pt x="30" y="11"/>
                  </a:cubicBezTo>
                  <a:cubicBezTo>
                    <a:pt x="30" y="11"/>
                    <a:pt x="30" y="11"/>
                    <a:pt x="30" y="10"/>
                  </a:cubicBezTo>
                  <a:cubicBezTo>
                    <a:pt x="30" y="10"/>
                    <a:pt x="30" y="10"/>
                    <a:pt x="29" y="10"/>
                  </a:cubicBezTo>
                  <a:cubicBezTo>
                    <a:pt x="29" y="9"/>
                    <a:pt x="29" y="9"/>
                    <a:pt x="29" y="8"/>
                  </a:cubicBezTo>
                  <a:cubicBezTo>
                    <a:pt x="29" y="8"/>
                    <a:pt x="29" y="7"/>
                    <a:pt x="29" y="7"/>
                  </a:cubicBezTo>
                  <a:cubicBezTo>
                    <a:pt x="29" y="7"/>
                    <a:pt x="29" y="6"/>
                    <a:pt x="29" y="6"/>
                  </a:cubicBezTo>
                  <a:cubicBezTo>
                    <a:pt x="29" y="6"/>
                    <a:pt x="29" y="5"/>
                    <a:pt x="29" y="5"/>
                  </a:cubicBezTo>
                  <a:cubicBezTo>
                    <a:pt x="29" y="4"/>
                    <a:pt x="29" y="4"/>
                    <a:pt x="28" y="3"/>
                  </a:cubicBezTo>
                  <a:cubicBezTo>
                    <a:pt x="28" y="3"/>
                    <a:pt x="28" y="3"/>
                    <a:pt x="28" y="2"/>
                  </a:cubicBezTo>
                  <a:cubicBezTo>
                    <a:pt x="28" y="2"/>
                    <a:pt x="28" y="2"/>
                    <a:pt x="28" y="2"/>
                  </a:cubicBezTo>
                  <a:cubicBezTo>
                    <a:pt x="28" y="2"/>
                    <a:pt x="27" y="2"/>
                    <a:pt x="27" y="2"/>
                  </a:cubicBezTo>
                  <a:cubicBezTo>
                    <a:pt x="26" y="2"/>
                    <a:pt x="26" y="2"/>
                    <a:pt x="26" y="2"/>
                  </a:cubicBezTo>
                  <a:cubicBezTo>
                    <a:pt x="25" y="2"/>
                    <a:pt x="25" y="2"/>
                    <a:pt x="24" y="2"/>
                  </a:cubicBezTo>
                  <a:cubicBezTo>
                    <a:pt x="24" y="2"/>
                    <a:pt x="24" y="2"/>
                    <a:pt x="23" y="2"/>
                  </a:cubicBezTo>
                  <a:cubicBezTo>
                    <a:pt x="23" y="2"/>
                    <a:pt x="23" y="2"/>
                    <a:pt x="22" y="2"/>
                  </a:cubicBezTo>
                  <a:cubicBezTo>
                    <a:pt x="21" y="2"/>
                    <a:pt x="21" y="2"/>
                    <a:pt x="21" y="1"/>
                  </a:cubicBezTo>
                  <a:cubicBezTo>
                    <a:pt x="20" y="1"/>
                    <a:pt x="20" y="1"/>
                    <a:pt x="20" y="0"/>
                  </a:cubicBezTo>
                  <a:cubicBezTo>
                    <a:pt x="19" y="0"/>
                    <a:pt x="19" y="0"/>
                    <a:pt x="19" y="0"/>
                  </a:cubicBezTo>
                  <a:cubicBezTo>
                    <a:pt x="19" y="0"/>
                    <a:pt x="19" y="0"/>
                    <a:pt x="18" y="1"/>
                  </a:cubicBezTo>
                  <a:cubicBezTo>
                    <a:pt x="18" y="1"/>
                    <a:pt x="18" y="2"/>
                    <a:pt x="18" y="2"/>
                  </a:cubicBezTo>
                  <a:cubicBezTo>
                    <a:pt x="18" y="3"/>
                    <a:pt x="18" y="3"/>
                    <a:pt x="17" y="3"/>
                  </a:cubicBezTo>
                  <a:cubicBezTo>
                    <a:pt x="17" y="4"/>
                    <a:pt x="17" y="4"/>
                    <a:pt x="16" y="5"/>
                  </a:cubicBezTo>
                  <a:cubicBezTo>
                    <a:pt x="16" y="5"/>
                    <a:pt x="16" y="5"/>
                    <a:pt x="16" y="6"/>
                  </a:cubicBezTo>
                  <a:cubicBezTo>
                    <a:pt x="16" y="6"/>
                    <a:pt x="15" y="6"/>
                    <a:pt x="15" y="6"/>
                  </a:cubicBezTo>
                  <a:cubicBezTo>
                    <a:pt x="14" y="7"/>
                    <a:pt x="14" y="7"/>
                    <a:pt x="14" y="7"/>
                  </a:cubicBezTo>
                  <a:cubicBezTo>
                    <a:pt x="13" y="7"/>
                    <a:pt x="13" y="7"/>
                    <a:pt x="12" y="8"/>
                  </a:cubicBezTo>
                  <a:cubicBezTo>
                    <a:pt x="11" y="8"/>
                    <a:pt x="11" y="8"/>
                    <a:pt x="10" y="8"/>
                  </a:cubicBezTo>
                  <a:cubicBezTo>
                    <a:pt x="10" y="8"/>
                    <a:pt x="9" y="9"/>
                    <a:pt x="9" y="9"/>
                  </a:cubicBezTo>
                  <a:cubicBezTo>
                    <a:pt x="9" y="10"/>
                    <a:pt x="9" y="10"/>
                    <a:pt x="9" y="11"/>
                  </a:cubicBezTo>
                  <a:cubicBezTo>
                    <a:pt x="9" y="11"/>
                    <a:pt x="9" y="11"/>
                    <a:pt x="9" y="12"/>
                  </a:cubicBezTo>
                  <a:cubicBezTo>
                    <a:pt x="9" y="12"/>
                    <a:pt x="9" y="12"/>
                    <a:pt x="9" y="12"/>
                  </a:cubicBezTo>
                  <a:cubicBezTo>
                    <a:pt x="9" y="13"/>
                    <a:pt x="9" y="13"/>
                    <a:pt x="8" y="13"/>
                  </a:cubicBezTo>
                  <a:cubicBezTo>
                    <a:pt x="8" y="14"/>
                    <a:pt x="8" y="14"/>
                    <a:pt x="8" y="14"/>
                  </a:cubicBezTo>
                  <a:cubicBezTo>
                    <a:pt x="8" y="14"/>
                    <a:pt x="8" y="15"/>
                    <a:pt x="9" y="15"/>
                  </a:cubicBezTo>
                  <a:cubicBezTo>
                    <a:pt x="9" y="15"/>
                    <a:pt x="9" y="15"/>
                    <a:pt x="9" y="16"/>
                  </a:cubicBezTo>
                  <a:cubicBezTo>
                    <a:pt x="9" y="16"/>
                    <a:pt x="9" y="17"/>
                    <a:pt x="9" y="17"/>
                  </a:cubicBezTo>
                  <a:cubicBezTo>
                    <a:pt x="9" y="18"/>
                    <a:pt x="8" y="18"/>
                    <a:pt x="8" y="18"/>
                  </a:cubicBezTo>
                  <a:cubicBezTo>
                    <a:pt x="8" y="19"/>
                    <a:pt x="8" y="19"/>
                    <a:pt x="7" y="20"/>
                  </a:cubicBezTo>
                  <a:cubicBezTo>
                    <a:pt x="7" y="20"/>
                    <a:pt x="7" y="20"/>
                    <a:pt x="6" y="20"/>
                  </a:cubicBezTo>
                  <a:cubicBezTo>
                    <a:pt x="6" y="21"/>
                    <a:pt x="6" y="21"/>
                    <a:pt x="5" y="21"/>
                  </a:cubicBezTo>
                  <a:cubicBezTo>
                    <a:pt x="5" y="21"/>
                    <a:pt x="5" y="22"/>
                    <a:pt x="5" y="22"/>
                  </a:cubicBezTo>
                  <a:cubicBezTo>
                    <a:pt x="4" y="22"/>
                    <a:pt x="4" y="22"/>
                    <a:pt x="3" y="22"/>
                  </a:cubicBezTo>
                  <a:cubicBezTo>
                    <a:pt x="3" y="22"/>
                    <a:pt x="3" y="22"/>
                    <a:pt x="2" y="22"/>
                  </a:cubicBezTo>
                  <a:cubicBezTo>
                    <a:pt x="2" y="23"/>
                    <a:pt x="1" y="23"/>
                    <a:pt x="1" y="23"/>
                  </a:cubicBezTo>
                  <a:cubicBezTo>
                    <a:pt x="1" y="23"/>
                    <a:pt x="1" y="24"/>
                    <a:pt x="0" y="24"/>
                  </a:cubicBezTo>
                  <a:cubicBezTo>
                    <a:pt x="0" y="24"/>
                    <a:pt x="0" y="24"/>
                    <a:pt x="0" y="24"/>
                  </a:cubicBezTo>
                  <a:cubicBezTo>
                    <a:pt x="11" y="24"/>
                    <a:pt x="11" y="24"/>
                    <a:pt x="11" y="2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54" name="Freeform 450"/>
            <p:cNvSpPr>
              <a:spLocks/>
            </p:cNvSpPr>
            <p:nvPr/>
          </p:nvSpPr>
          <p:spPr bwMode="auto">
            <a:xfrm>
              <a:off x="5100639" y="2049464"/>
              <a:ext cx="31750" cy="119063"/>
            </a:xfrm>
            <a:custGeom>
              <a:avLst/>
              <a:gdLst>
                <a:gd name="T0" fmla="*/ 0 w 3"/>
                <a:gd name="T1" fmla="*/ 6 h 11"/>
                <a:gd name="T2" fmla="*/ 1 w 3"/>
                <a:gd name="T3" fmla="*/ 7 h 11"/>
                <a:gd name="T4" fmla="*/ 1 w 3"/>
                <a:gd name="T5" fmla="*/ 8 h 11"/>
                <a:gd name="T6" fmla="*/ 2 w 3"/>
                <a:gd name="T7" fmla="*/ 9 h 11"/>
                <a:gd name="T8" fmla="*/ 2 w 3"/>
                <a:gd name="T9" fmla="*/ 10 h 11"/>
                <a:gd name="T10" fmla="*/ 2 w 3"/>
                <a:gd name="T11" fmla="*/ 11 h 11"/>
                <a:gd name="T12" fmla="*/ 2 w 3"/>
                <a:gd name="T13" fmla="*/ 11 h 11"/>
                <a:gd name="T14" fmla="*/ 2 w 3"/>
                <a:gd name="T15" fmla="*/ 9 h 11"/>
                <a:gd name="T16" fmla="*/ 3 w 3"/>
                <a:gd name="T17" fmla="*/ 7 h 11"/>
                <a:gd name="T18" fmla="*/ 3 w 3"/>
                <a:gd name="T19" fmla="*/ 5 h 11"/>
                <a:gd name="T20" fmla="*/ 2 w 3"/>
                <a:gd name="T21" fmla="*/ 3 h 11"/>
                <a:gd name="T22" fmla="*/ 3 w 3"/>
                <a:gd name="T23" fmla="*/ 2 h 11"/>
                <a:gd name="T24" fmla="*/ 3 w 3"/>
                <a:gd name="T25" fmla="*/ 1 h 11"/>
                <a:gd name="T26" fmla="*/ 3 w 3"/>
                <a:gd name="T27" fmla="*/ 1 h 11"/>
                <a:gd name="T28" fmla="*/ 3 w 3"/>
                <a:gd name="T29" fmla="*/ 1 h 11"/>
                <a:gd name="T30" fmla="*/ 2 w 3"/>
                <a:gd name="T31" fmla="*/ 0 h 11"/>
                <a:gd name="T32" fmla="*/ 2 w 3"/>
                <a:gd name="T33" fmla="*/ 0 h 11"/>
                <a:gd name="T34" fmla="*/ 1 w 3"/>
                <a:gd name="T35" fmla="*/ 1 h 11"/>
                <a:gd name="T36" fmla="*/ 1 w 3"/>
                <a:gd name="T37" fmla="*/ 3 h 11"/>
                <a:gd name="T38" fmla="*/ 0 w 3"/>
                <a:gd name="T39" fmla="*/ 4 h 11"/>
                <a:gd name="T40" fmla="*/ 0 w 3"/>
                <a:gd name="T41" fmla="*/ 5 h 11"/>
                <a:gd name="T42" fmla="*/ 0 w 3"/>
                <a:gd name="T43" fmla="*/ 6 h 11"/>
                <a:gd name="T44" fmla="*/ 0 w 3"/>
                <a:gd name="T45" fmla="*/ 6 h 11"/>
                <a:gd name="T46" fmla="*/ 0 w 3"/>
                <a:gd name="T4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11">
                  <a:moveTo>
                    <a:pt x="0" y="6"/>
                  </a:moveTo>
                  <a:cubicBezTo>
                    <a:pt x="1" y="7"/>
                    <a:pt x="1" y="7"/>
                    <a:pt x="1" y="7"/>
                  </a:cubicBezTo>
                  <a:cubicBezTo>
                    <a:pt x="1" y="8"/>
                    <a:pt x="1" y="8"/>
                    <a:pt x="1" y="8"/>
                  </a:cubicBezTo>
                  <a:cubicBezTo>
                    <a:pt x="1" y="9"/>
                    <a:pt x="2" y="9"/>
                    <a:pt x="2" y="9"/>
                  </a:cubicBezTo>
                  <a:cubicBezTo>
                    <a:pt x="2" y="9"/>
                    <a:pt x="2" y="10"/>
                    <a:pt x="2" y="10"/>
                  </a:cubicBezTo>
                  <a:cubicBezTo>
                    <a:pt x="2" y="10"/>
                    <a:pt x="2" y="11"/>
                    <a:pt x="2" y="11"/>
                  </a:cubicBezTo>
                  <a:cubicBezTo>
                    <a:pt x="2" y="11"/>
                    <a:pt x="2" y="11"/>
                    <a:pt x="2" y="11"/>
                  </a:cubicBezTo>
                  <a:cubicBezTo>
                    <a:pt x="2" y="10"/>
                    <a:pt x="2" y="9"/>
                    <a:pt x="2" y="9"/>
                  </a:cubicBezTo>
                  <a:cubicBezTo>
                    <a:pt x="3" y="8"/>
                    <a:pt x="3" y="8"/>
                    <a:pt x="3" y="7"/>
                  </a:cubicBezTo>
                  <a:cubicBezTo>
                    <a:pt x="3" y="6"/>
                    <a:pt x="3" y="6"/>
                    <a:pt x="3" y="5"/>
                  </a:cubicBezTo>
                  <a:cubicBezTo>
                    <a:pt x="3" y="5"/>
                    <a:pt x="2" y="4"/>
                    <a:pt x="2" y="3"/>
                  </a:cubicBezTo>
                  <a:cubicBezTo>
                    <a:pt x="2" y="3"/>
                    <a:pt x="2" y="2"/>
                    <a:pt x="3" y="2"/>
                  </a:cubicBezTo>
                  <a:cubicBezTo>
                    <a:pt x="3" y="1"/>
                    <a:pt x="3" y="1"/>
                    <a:pt x="3" y="1"/>
                  </a:cubicBezTo>
                  <a:cubicBezTo>
                    <a:pt x="3" y="1"/>
                    <a:pt x="3" y="1"/>
                    <a:pt x="3" y="1"/>
                  </a:cubicBezTo>
                  <a:cubicBezTo>
                    <a:pt x="3" y="1"/>
                    <a:pt x="3" y="1"/>
                    <a:pt x="3" y="1"/>
                  </a:cubicBezTo>
                  <a:cubicBezTo>
                    <a:pt x="3" y="0"/>
                    <a:pt x="3" y="0"/>
                    <a:pt x="2" y="0"/>
                  </a:cubicBezTo>
                  <a:cubicBezTo>
                    <a:pt x="2" y="0"/>
                    <a:pt x="2" y="0"/>
                    <a:pt x="2" y="0"/>
                  </a:cubicBezTo>
                  <a:cubicBezTo>
                    <a:pt x="2" y="0"/>
                    <a:pt x="1" y="1"/>
                    <a:pt x="1" y="1"/>
                  </a:cubicBezTo>
                  <a:cubicBezTo>
                    <a:pt x="1" y="2"/>
                    <a:pt x="1" y="2"/>
                    <a:pt x="1" y="3"/>
                  </a:cubicBezTo>
                  <a:cubicBezTo>
                    <a:pt x="1" y="3"/>
                    <a:pt x="1" y="4"/>
                    <a:pt x="0" y="4"/>
                  </a:cubicBezTo>
                  <a:cubicBezTo>
                    <a:pt x="0" y="5"/>
                    <a:pt x="0" y="5"/>
                    <a:pt x="0" y="5"/>
                  </a:cubicBezTo>
                  <a:cubicBezTo>
                    <a:pt x="0" y="6"/>
                    <a:pt x="0" y="5"/>
                    <a:pt x="0" y="6"/>
                  </a:cubicBezTo>
                  <a:cubicBezTo>
                    <a:pt x="0" y="6"/>
                    <a:pt x="0" y="6"/>
                    <a:pt x="0" y="6"/>
                  </a:cubicBezTo>
                  <a:cubicBezTo>
                    <a:pt x="0" y="6"/>
                    <a:pt x="0" y="6"/>
                    <a:pt x="0" y="6"/>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55" name="Freeform 451"/>
            <p:cNvSpPr>
              <a:spLocks/>
            </p:cNvSpPr>
            <p:nvPr/>
          </p:nvSpPr>
          <p:spPr bwMode="auto">
            <a:xfrm>
              <a:off x="5586414" y="2297114"/>
              <a:ext cx="215900" cy="271463"/>
            </a:xfrm>
            <a:custGeom>
              <a:avLst/>
              <a:gdLst>
                <a:gd name="T0" fmla="*/ 17 w 20"/>
                <a:gd name="T1" fmla="*/ 14 h 25"/>
                <a:gd name="T2" fmla="*/ 18 w 20"/>
                <a:gd name="T3" fmla="*/ 13 h 25"/>
                <a:gd name="T4" fmla="*/ 18 w 20"/>
                <a:gd name="T5" fmla="*/ 12 h 25"/>
                <a:gd name="T6" fmla="*/ 19 w 20"/>
                <a:gd name="T7" fmla="*/ 12 h 25"/>
                <a:gd name="T8" fmla="*/ 19 w 20"/>
                <a:gd name="T9" fmla="*/ 11 h 25"/>
                <a:gd name="T10" fmla="*/ 20 w 20"/>
                <a:gd name="T11" fmla="*/ 10 h 25"/>
                <a:gd name="T12" fmla="*/ 20 w 20"/>
                <a:gd name="T13" fmla="*/ 9 h 25"/>
                <a:gd name="T14" fmla="*/ 20 w 20"/>
                <a:gd name="T15" fmla="*/ 8 h 25"/>
                <a:gd name="T16" fmla="*/ 19 w 20"/>
                <a:gd name="T17" fmla="*/ 8 h 25"/>
                <a:gd name="T18" fmla="*/ 19 w 20"/>
                <a:gd name="T19" fmla="*/ 7 h 25"/>
                <a:gd name="T20" fmla="*/ 18 w 20"/>
                <a:gd name="T21" fmla="*/ 7 h 25"/>
                <a:gd name="T22" fmla="*/ 18 w 20"/>
                <a:gd name="T23" fmla="*/ 6 h 25"/>
                <a:gd name="T24" fmla="*/ 17 w 20"/>
                <a:gd name="T25" fmla="*/ 5 h 25"/>
                <a:gd name="T26" fmla="*/ 16 w 20"/>
                <a:gd name="T27" fmla="*/ 5 h 25"/>
                <a:gd name="T28" fmla="*/ 15 w 20"/>
                <a:gd name="T29" fmla="*/ 5 h 25"/>
                <a:gd name="T30" fmla="*/ 14 w 20"/>
                <a:gd name="T31" fmla="*/ 5 h 25"/>
                <a:gd name="T32" fmla="*/ 14 w 20"/>
                <a:gd name="T33" fmla="*/ 4 h 25"/>
                <a:gd name="T34" fmla="*/ 13 w 20"/>
                <a:gd name="T35" fmla="*/ 3 h 25"/>
                <a:gd name="T36" fmla="*/ 12 w 20"/>
                <a:gd name="T37" fmla="*/ 3 h 25"/>
                <a:gd name="T38" fmla="*/ 11 w 20"/>
                <a:gd name="T39" fmla="*/ 2 h 25"/>
                <a:gd name="T40" fmla="*/ 11 w 20"/>
                <a:gd name="T41" fmla="*/ 2 h 25"/>
                <a:gd name="T42" fmla="*/ 11 w 20"/>
                <a:gd name="T43" fmla="*/ 1 h 25"/>
                <a:gd name="T44" fmla="*/ 11 w 20"/>
                <a:gd name="T45" fmla="*/ 0 h 25"/>
                <a:gd name="T46" fmla="*/ 10 w 20"/>
                <a:gd name="T47" fmla="*/ 0 h 25"/>
                <a:gd name="T48" fmla="*/ 9 w 20"/>
                <a:gd name="T49" fmla="*/ 1 h 25"/>
                <a:gd name="T50" fmla="*/ 9 w 20"/>
                <a:gd name="T51" fmla="*/ 3 h 25"/>
                <a:gd name="T52" fmla="*/ 8 w 20"/>
                <a:gd name="T53" fmla="*/ 5 h 25"/>
                <a:gd name="T54" fmla="*/ 8 w 20"/>
                <a:gd name="T55" fmla="*/ 7 h 25"/>
                <a:gd name="T56" fmla="*/ 8 w 20"/>
                <a:gd name="T57" fmla="*/ 8 h 25"/>
                <a:gd name="T58" fmla="*/ 8 w 20"/>
                <a:gd name="T59" fmla="*/ 10 h 25"/>
                <a:gd name="T60" fmla="*/ 7 w 20"/>
                <a:gd name="T61" fmla="*/ 12 h 25"/>
                <a:gd name="T62" fmla="*/ 6 w 20"/>
                <a:gd name="T63" fmla="*/ 14 h 25"/>
                <a:gd name="T64" fmla="*/ 5 w 20"/>
                <a:gd name="T65" fmla="*/ 16 h 25"/>
                <a:gd name="T66" fmla="*/ 1 w 20"/>
                <a:gd name="T67" fmla="*/ 18 h 25"/>
                <a:gd name="T68" fmla="*/ 0 w 20"/>
                <a:gd name="T69" fmla="*/ 18 h 25"/>
                <a:gd name="T70" fmla="*/ 0 w 20"/>
                <a:gd name="T71" fmla="*/ 18 h 25"/>
                <a:gd name="T72" fmla="*/ 1 w 20"/>
                <a:gd name="T73" fmla="*/ 20 h 25"/>
                <a:gd name="T74" fmla="*/ 2 w 20"/>
                <a:gd name="T75" fmla="*/ 22 h 25"/>
                <a:gd name="T76" fmla="*/ 4 w 20"/>
                <a:gd name="T77" fmla="*/ 25 h 25"/>
                <a:gd name="T78" fmla="*/ 5 w 20"/>
                <a:gd name="T79" fmla="*/ 25 h 25"/>
                <a:gd name="T80" fmla="*/ 6 w 20"/>
                <a:gd name="T81" fmla="*/ 24 h 25"/>
                <a:gd name="T82" fmla="*/ 7 w 20"/>
                <a:gd name="T83" fmla="*/ 24 h 25"/>
                <a:gd name="T84" fmla="*/ 8 w 20"/>
                <a:gd name="T85" fmla="*/ 24 h 25"/>
                <a:gd name="T86" fmla="*/ 9 w 20"/>
                <a:gd name="T87" fmla="*/ 24 h 25"/>
                <a:gd name="T88" fmla="*/ 10 w 20"/>
                <a:gd name="T89" fmla="*/ 24 h 25"/>
                <a:gd name="T90" fmla="*/ 11 w 20"/>
                <a:gd name="T91" fmla="*/ 23 h 25"/>
                <a:gd name="T92" fmla="*/ 10 w 20"/>
                <a:gd name="T93" fmla="*/ 23 h 25"/>
                <a:gd name="T94" fmla="*/ 10 w 20"/>
                <a:gd name="T95" fmla="*/ 22 h 25"/>
                <a:gd name="T96" fmla="*/ 11 w 20"/>
                <a:gd name="T97" fmla="*/ 21 h 25"/>
                <a:gd name="T98" fmla="*/ 13 w 20"/>
                <a:gd name="T99" fmla="*/ 21 h 25"/>
                <a:gd name="T100" fmla="*/ 13 w 20"/>
                <a:gd name="T101" fmla="*/ 21 h 25"/>
                <a:gd name="T102" fmla="*/ 13 w 20"/>
                <a:gd name="T103" fmla="*/ 20 h 25"/>
                <a:gd name="T104" fmla="*/ 14 w 20"/>
                <a:gd name="T105" fmla="*/ 19 h 25"/>
                <a:gd name="T106" fmla="*/ 15 w 20"/>
                <a:gd name="T107" fmla="*/ 18 h 25"/>
                <a:gd name="T108" fmla="*/ 15 w 20"/>
                <a:gd name="T109" fmla="*/ 17 h 25"/>
                <a:gd name="T110" fmla="*/ 16 w 20"/>
                <a:gd name="T111" fmla="*/ 16 h 25"/>
                <a:gd name="T112" fmla="*/ 16 w 20"/>
                <a:gd name="T113" fmla="*/ 15 h 25"/>
                <a:gd name="T114" fmla="*/ 16 w 20"/>
                <a:gd name="T115" fmla="*/ 14 h 25"/>
                <a:gd name="T116" fmla="*/ 17 w 20"/>
                <a:gd name="T1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 h="25">
                  <a:moveTo>
                    <a:pt x="17" y="14"/>
                  </a:moveTo>
                  <a:cubicBezTo>
                    <a:pt x="17" y="14"/>
                    <a:pt x="18" y="14"/>
                    <a:pt x="18" y="13"/>
                  </a:cubicBezTo>
                  <a:cubicBezTo>
                    <a:pt x="18" y="13"/>
                    <a:pt x="18" y="13"/>
                    <a:pt x="18" y="12"/>
                  </a:cubicBezTo>
                  <a:cubicBezTo>
                    <a:pt x="18" y="12"/>
                    <a:pt x="18" y="12"/>
                    <a:pt x="19" y="12"/>
                  </a:cubicBezTo>
                  <a:cubicBezTo>
                    <a:pt x="19" y="12"/>
                    <a:pt x="19" y="11"/>
                    <a:pt x="19" y="11"/>
                  </a:cubicBezTo>
                  <a:cubicBezTo>
                    <a:pt x="20" y="11"/>
                    <a:pt x="20" y="11"/>
                    <a:pt x="20" y="10"/>
                  </a:cubicBezTo>
                  <a:cubicBezTo>
                    <a:pt x="20" y="10"/>
                    <a:pt x="20" y="9"/>
                    <a:pt x="20" y="9"/>
                  </a:cubicBezTo>
                  <a:cubicBezTo>
                    <a:pt x="20" y="9"/>
                    <a:pt x="20" y="8"/>
                    <a:pt x="20" y="8"/>
                  </a:cubicBezTo>
                  <a:cubicBezTo>
                    <a:pt x="20" y="8"/>
                    <a:pt x="19" y="8"/>
                    <a:pt x="19" y="8"/>
                  </a:cubicBezTo>
                  <a:cubicBezTo>
                    <a:pt x="19" y="8"/>
                    <a:pt x="19" y="7"/>
                    <a:pt x="19" y="7"/>
                  </a:cubicBezTo>
                  <a:cubicBezTo>
                    <a:pt x="18" y="7"/>
                    <a:pt x="18" y="7"/>
                    <a:pt x="18" y="7"/>
                  </a:cubicBezTo>
                  <a:cubicBezTo>
                    <a:pt x="18" y="6"/>
                    <a:pt x="18" y="6"/>
                    <a:pt x="18" y="6"/>
                  </a:cubicBezTo>
                  <a:cubicBezTo>
                    <a:pt x="18" y="5"/>
                    <a:pt x="17" y="5"/>
                    <a:pt x="17" y="5"/>
                  </a:cubicBezTo>
                  <a:cubicBezTo>
                    <a:pt x="17" y="5"/>
                    <a:pt x="17" y="5"/>
                    <a:pt x="16" y="5"/>
                  </a:cubicBezTo>
                  <a:cubicBezTo>
                    <a:pt x="16" y="5"/>
                    <a:pt x="16" y="5"/>
                    <a:pt x="15" y="5"/>
                  </a:cubicBezTo>
                  <a:cubicBezTo>
                    <a:pt x="15" y="5"/>
                    <a:pt x="15" y="5"/>
                    <a:pt x="14" y="5"/>
                  </a:cubicBezTo>
                  <a:cubicBezTo>
                    <a:pt x="14" y="5"/>
                    <a:pt x="14" y="5"/>
                    <a:pt x="14" y="4"/>
                  </a:cubicBezTo>
                  <a:cubicBezTo>
                    <a:pt x="13" y="4"/>
                    <a:pt x="13" y="4"/>
                    <a:pt x="13" y="3"/>
                  </a:cubicBezTo>
                  <a:cubicBezTo>
                    <a:pt x="12" y="3"/>
                    <a:pt x="12" y="3"/>
                    <a:pt x="12" y="3"/>
                  </a:cubicBezTo>
                  <a:cubicBezTo>
                    <a:pt x="12" y="3"/>
                    <a:pt x="12" y="3"/>
                    <a:pt x="11" y="2"/>
                  </a:cubicBezTo>
                  <a:cubicBezTo>
                    <a:pt x="11" y="2"/>
                    <a:pt x="11" y="2"/>
                    <a:pt x="11" y="2"/>
                  </a:cubicBezTo>
                  <a:cubicBezTo>
                    <a:pt x="11" y="1"/>
                    <a:pt x="11" y="1"/>
                    <a:pt x="11" y="1"/>
                  </a:cubicBezTo>
                  <a:cubicBezTo>
                    <a:pt x="11" y="0"/>
                    <a:pt x="11" y="0"/>
                    <a:pt x="11" y="0"/>
                  </a:cubicBezTo>
                  <a:cubicBezTo>
                    <a:pt x="10" y="0"/>
                    <a:pt x="10" y="0"/>
                    <a:pt x="10" y="0"/>
                  </a:cubicBezTo>
                  <a:cubicBezTo>
                    <a:pt x="10" y="1"/>
                    <a:pt x="10" y="1"/>
                    <a:pt x="9" y="1"/>
                  </a:cubicBezTo>
                  <a:cubicBezTo>
                    <a:pt x="9" y="2"/>
                    <a:pt x="9" y="3"/>
                    <a:pt x="9" y="3"/>
                  </a:cubicBezTo>
                  <a:cubicBezTo>
                    <a:pt x="9" y="4"/>
                    <a:pt x="9" y="5"/>
                    <a:pt x="8" y="5"/>
                  </a:cubicBezTo>
                  <a:cubicBezTo>
                    <a:pt x="8" y="6"/>
                    <a:pt x="8" y="7"/>
                    <a:pt x="8" y="7"/>
                  </a:cubicBezTo>
                  <a:cubicBezTo>
                    <a:pt x="8" y="8"/>
                    <a:pt x="8" y="8"/>
                    <a:pt x="8" y="8"/>
                  </a:cubicBezTo>
                  <a:cubicBezTo>
                    <a:pt x="8" y="9"/>
                    <a:pt x="8" y="9"/>
                    <a:pt x="8" y="10"/>
                  </a:cubicBezTo>
                  <a:cubicBezTo>
                    <a:pt x="8" y="11"/>
                    <a:pt x="8" y="11"/>
                    <a:pt x="7" y="12"/>
                  </a:cubicBezTo>
                  <a:cubicBezTo>
                    <a:pt x="7" y="13"/>
                    <a:pt x="7" y="13"/>
                    <a:pt x="6" y="14"/>
                  </a:cubicBezTo>
                  <a:cubicBezTo>
                    <a:pt x="6" y="15"/>
                    <a:pt x="6" y="16"/>
                    <a:pt x="5" y="16"/>
                  </a:cubicBezTo>
                  <a:cubicBezTo>
                    <a:pt x="3" y="17"/>
                    <a:pt x="3" y="17"/>
                    <a:pt x="1" y="18"/>
                  </a:cubicBezTo>
                  <a:cubicBezTo>
                    <a:pt x="1" y="18"/>
                    <a:pt x="1" y="18"/>
                    <a:pt x="0" y="18"/>
                  </a:cubicBezTo>
                  <a:cubicBezTo>
                    <a:pt x="0" y="18"/>
                    <a:pt x="0" y="18"/>
                    <a:pt x="0" y="18"/>
                  </a:cubicBezTo>
                  <a:cubicBezTo>
                    <a:pt x="0" y="19"/>
                    <a:pt x="1" y="19"/>
                    <a:pt x="1" y="20"/>
                  </a:cubicBezTo>
                  <a:cubicBezTo>
                    <a:pt x="2" y="21"/>
                    <a:pt x="2" y="21"/>
                    <a:pt x="2" y="22"/>
                  </a:cubicBezTo>
                  <a:cubicBezTo>
                    <a:pt x="3" y="23"/>
                    <a:pt x="4" y="24"/>
                    <a:pt x="4" y="25"/>
                  </a:cubicBezTo>
                  <a:cubicBezTo>
                    <a:pt x="5" y="25"/>
                    <a:pt x="5" y="25"/>
                    <a:pt x="5" y="25"/>
                  </a:cubicBezTo>
                  <a:cubicBezTo>
                    <a:pt x="6" y="25"/>
                    <a:pt x="6" y="25"/>
                    <a:pt x="6" y="24"/>
                  </a:cubicBezTo>
                  <a:cubicBezTo>
                    <a:pt x="7" y="24"/>
                    <a:pt x="7" y="24"/>
                    <a:pt x="7" y="24"/>
                  </a:cubicBezTo>
                  <a:cubicBezTo>
                    <a:pt x="8" y="24"/>
                    <a:pt x="8" y="24"/>
                    <a:pt x="8" y="24"/>
                  </a:cubicBezTo>
                  <a:cubicBezTo>
                    <a:pt x="9" y="24"/>
                    <a:pt x="9" y="24"/>
                    <a:pt x="9" y="24"/>
                  </a:cubicBezTo>
                  <a:cubicBezTo>
                    <a:pt x="10" y="24"/>
                    <a:pt x="10" y="24"/>
                    <a:pt x="10" y="24"/>
                  </a:cubicBezTo>
                  <a:cubicBezTo>
                    <a:pt x="11" y="24"/>
                    <a:pt x="11" y="24"/>
                    <a:pt x="11" y="23"/>
                  </a:cubicBezTo>
                  <a:cubicBezTo>
                    <a:pt x="11" y="23"/>
                    <a:pt x="10" y="23"/>
                    <a:pt x="10" y="23"/>
                  </a:cubicBezTo>
                  <a:cubicBezTo>
                    <a:pt x="10" y="23"/>
                    <a:pt x="10" y="22"/>
                    <a:pt x="10" y="22"/>
                  </a:cubicBezTo>
                  <a:cubicBezTo>
                    <a:pt x="10" y="21"/>
                    <a:pt x="11" y="22"/>
                    <a:pt x="11" y="21"/>
                  </a:cubicBezTo>
                  <a:cubicBezTo>
                    <a:pt x="12" y="21"/>
                    <a:pt x="12" y="21"/>
                    <a:pt x="13" y="21"/>
                  </a:cubicBezTo>
                  <a:cubicBezTo>
                    <a:pt x="13" y="21"/>
                    <a:pt x="13" y="21"/>
                    <a:pt x="13" y="21"/>
                  </a:cubicBezTo>
                  <a:cubicBezTo>
                    <a:pt x="13" y="20"/>
                    <a:pt x="13" y="20"/>
                    <a:pt x="13" y="20"/>
                  </a:cubicBezTo>
                  <a:cubicBezTo>
                    <a:pt x="13" y="19"/>
                    <a:pt x="13" y="19"/>
                    <a:pt x="14" y="19"/>
                  </a:cubicBezTo>
                  <a:cubicBezTo>
                    <a:pt x="14" y="18"/>
                    <a:pt x="14" y="18"/>
                    <a:pt x="15" y="18"/>
                  </a:cubicBezTo>
                  <a:cubicBezTo>
                    <a:pt x="15" y="18"/>
                    <a:pt x="15" y="17"/>
                    <a:pt x="15" y="17"/>
                  </a:cubicBezTo>
                  <a:cubicBezTo>
                    <a:pt x="16" y="17"/>
                    <a:pt x="16" y="16"/>
                    <a:pt x="16" y="16"/>
                  </a:cubicBezTo>
                  <a:cubicBezTo>
                    <a:pt x="16" y="16"/>
                    <a:pt x="16" y="15"/>
                    <a:pt x="16" y="15"/>
                  </a:cubicBezTo>
                  <a:cubicBezTo>
                    <a:pt x="16" y="15"/>
                    <a:pt x="16" y="14"/>
                    <a:pt x="16" y="14"/>
                  </a:cubicBezTo>
                  <a:cubicBezTo>
                    <a:pt x="16" y="14"/>
                    <a:pt x="17" y="14"/>
                    <a:pt x="17" y="1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56" name="Freeform 452"/>
            <p:cNvSpPr>
              <a:spLocks/>
            </p:cNvSpPr>
            <p:nvPr/>
          </p:nvSpPr>
          <p:spPr bwMode="auto">
            <a:xfrm>
              <a:off x="5629276" y="2568576"/>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57" name="Freeform 453"/>
            <p:cNvSpPr>
              <a:spLocks/>
            </p:cNvSpPr>
            <p:nvPr/>
          </p:nvSpPr>
          <p:spPr bwMode="auto">
            <a:xfrm>
              <a:off x="6202364" y="1984376"/>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58" name="Freeform 454"/>
            <p:cNvSpPr>
              <a:spLocks/>
            </p:cNvSpPr>
            <p:nvPr/>
          </p:nvSpPr>
          <p:spPr bwMode="auto">
            <a:xfrm>
              <a:off x="6018214" y="1984376"/>
              <a:ext cx="766763" cy="854075"/>
            </a:xfrm>
            <a:custGeom>
              <a:avLst/>
              <a:gdLst>
                <a:gd name="T0" fmla="*/ 11 w 71"/>
                <a:gd name="T1" fmla="*/ 2 h 79"/>
                <a:gd name="T2" fmla="*/ 13 w 71"/>
                <a:gd name="T3" fmla="*/ 8 h 79"/>
                <a:gd name="T4" fmla="*/ 13 w 71"/>
                <a:gd name="T5" fmla="*/ 11 h 79"/>
                <a:gd name="T6" fmla="*/ 12 w 71"/>
                <a:gd name="T7" fmla="*/ 15 h 79"/>
                <a:gd name="T8" fmla="*/ 9 w 71"/>
                <a:gd name="T9" fmla="*/ 19 h 79"/>
                <a:gd name="T10" fmla="*/ 7 w 71"/>
                <a:gd name="T11" fmla="*/ 21 h 79"/>
                <a:gd name="T12" fmla="*/ 4 w 71"/>
                <a:gd name="T13" fmla="*/ 22 h 79"/>
                <a:gd name="T14" fmla="*/ 4 w 71"/>
                <a:gd name="T15" fmla="*/ 25 h 79"/>
                <a:gd name="T16" fmla="*/ 7 w 71"/>
                <a:gd name="T17" fmla="*/ 29 h 79"/>
                <a:gd name="T18" fmla="*/ 6 w 71"/>
                <a:gd name="T19" fmla="*/ 31 h 79"/>
                <a:gd name="T20" fmla="*/ 2 w 71"/>
                <a:gd name="T21" fmla="*/ 33 h 79"/>
                <a:gd name="T22" fmla="*/ 3 w 71"/>
                <a:gd name="T23" fmla="*/ 36 h 79"/>
                <a:gd name="T24" fmla="*/ 6 w 71"/>
                <a:gd name="T25" fmla="*/ 37 h 79"/>
                <a:gd name="T26" fmla="*/ 4 w 71"/>
                <a:gd name="T27" fmla="*/ 39 h 79"/>
                <a:gd name="T28" fmla="*/ 8 w 71"/>
                <a:gd name="T29" fmla="*/ 42 h 79"/>
                <a:gd name="T30" fmla="*/ 11 w 71"/>
                <a:gd name="T31" fmla="*/ 40 h 79"/>
                <a:gd name="T32" fmla="*/ 12 w 71"/>
                <a:gd name="T33" fmla="*/ 39 h 79"/>
                <a:gd name="T34" fmla="*/ 13 w 71"/>
                <a:gd name="T35" fmla="*/ 44 h 79"/>
                <a:gd name="T36" fmla="*/ 15 w 71"/>
                <a:gd name="T37" fmla="*/ 51 h 79"/>
                <a:gd name="T38" fmla="*/ 17 w 71"/>
                <a:gd name="T39" fmla="*/ 57 h 79"/>
                <a:gd name="T40" fmla="*/ 20 w 71"/>
                <a:gd name="T41" fmla="*/ 63 h 79"/>
                <a:gd name="T42" fmla="*/ 23 w 71"/>
                <a:gd name="T43" fmla="*/ 69 h 79"/>
                <a:gd name="T44" fmla="*/ 26 w 71"/>
                <a:gd name="T45" fmla="*/ 77 h 79"/>
                <a:gd name="T46" fmla="*/ 30 w 71"/>
                <a:gd name="T47" fmla="*/ 76 h 79"/>
                <a:gd name="T48" fmla="*/ 31 w 71"/>
                <a:gd name="T49" fmla="*/ 73 h 79"/>
                <a:gd name="T50" fmla="*/ 33 w 71"/>
                <a:gd name="T51" fmla="*/ 68 h 79"/>
                <a:gd name="T52" fmla="*/ 33 w 71"/>
                <a:gd name="T53" fmla="*/ 63 h 79"/>
                <a:gd name="T54" fmla="*/ 34 w 71"/>
                <a:gd name="T55" fmla="*/ 57 h 79"/>
                <a:gd name="T56" fmla="*/ 37 w 71"/>
                <a:gd name="T57" fmla="*/ 55 h 79"/>
                <a:gd name="T58" fmla="*/ 40 w 71"/>
                <a:gd name="T59" fmla="*/ 52 h 79"/>
                <a:gd name="T60" fmla="*/ 42 w 71"/>
                <a:gd name="T61" fmla="*/ 49 h 79"/>
                <a:gd name="T62" fmla="*/ 45 w 71"/>
                <a:gd name="T63" fmla="*/ 46 h 79"/>
                <a:gd name="T64" fmla="*/ 48 w 71"/>
                <a:gd name="T65" fmla="*/ 41 h 79"/>
                <a:gd name="T66" fmla="*/ 51 w 71"/>
                <a:gd name="T67" fmla="*/ 39 h 79"/>
                <a:gd name="T68" fmla="*/ 53 w 71"/>
                <a:gd name="T69" fmla="*/ 39 h 79"/>
                <a:gd name="T70" fmla="*/ 51 w 71"/>
                <a:gd name="T71" fmla="*/ 34 h 79"/>
                <a:gd name="T72" fmla="*/ 50 w 71"/>
                <a:gd name="T73" fmla="*/ 30 h 79"/>
                <a:gd name="T74" fmla="*/ 50 w 71"/>
                <a:gd name="T75" fmla="*/ 28 h 79"/>
                <a:gd name="T76" fmla="*/ 52 w 71"/>
                <a:gd name="T77" fmla="*/ 27 h 79"/>
                <a:gd name="T78" fmla="*/ 53 w 71"/>
                <a:gd name="T79" fmla="*/ 29 h 79"/>
                <a:gd name="T80" fmla="*/ 60 w 71"/>
                <a:gd name="T81" fmla="*/ 30 h 79"/>
                <a:gd name="T82" fmla="*/ 58 w 71"/>
                <a:gd name="T83" fmla="*/ 33 h 79"/>
                <a:gd name="T84" fmla="*/ 60 w 71"/>
                <a:gd name="T85" fmla="*/ 34 h 79"/>
                <a:gd name="T86" fmla="*/ 62 w 71"/>
                <a:gd name="T87" fmla="*/ 38 h 79"/>
                <a:gd name="T88" fmla="*/ 63 w 71"/>
                <a:gd name="T89" fmla="*/ 37 h 79"/>
                <a:gd name="T90" fmla="*/ 64 w 71"/>
                <a:gd name="T91" fmla="*/ 33 h 79"/>
                <a:gd name="T92" fmla="*/ 66 w 71"/>
                <a:gd name="T93" fmla="*/ 29 h 79"/>
                <a:gd name="T94" fmla="*/ 67 w 71"/>
                <a:gd name="T95" fmla="*/ 25 h 79"/>
                <a:gd name="T96" fmla="*/ 70 w 71"/>
                <a:gd name="T97" fmla="*/ 20 h 79"/>
                <a:gd name="T98" fmla="*/ 64 w 71"/>
                <a:gd name="T99" fmla="*/ 18 h 79"/>
                <a:gd name="T100" fmla="*/ 58 w 71"/>
                <a:gd name="T101" fmla="*/ 19 h 79"/>
                <a:gd name="T102" fmla="*/ 53 w 71"/>
                <a:gd name="T103" fmla="*/ 20 h 79"/>
                <a:gd name="T104" fmla="*/ 48 w 71"/>
                <a:gd name="T105" fmla="*/ 20 h 79"/>
                <a:gd name="T106" fmla="*/ 48 w 71"/>
                <a:gd name="T107" fmla="*/ 24 h 79"/>
                <a:gd name="T108" fmla="*/ 44 w 71"/>
                <a:gd name="T109" fmla="*/ 25 h 79"/>
                <a:gd name="T110" fmla="*/ 39 w 71"/>
                <a:gd name="T111" fmla="*/ 23 h 79"/>
                <a:gd name="T112" fmla="*/ 34 w 71"/>
                <a:gd name="T113" fmla="*/ 22 h 79"/>
                <a:gd name="T114" fmla="*/ 30 w 71"/>
                <a:gd name="T115" fmla="*/ 20 h 79"/>
                <a:gd name="T116" fmla="*/ 26 w 71"/>
                <a:gd name="T117" fmla="*/ 17 h 79"/>
                <a:gd name="T118" fmla="*/ 21 w 71"/>
                <a:gd name="T119" fmla="*/ 15 h 79"/>
                <a:gd name="T120" fmla="*/ 23 w 71"/>
                <a:gd name="T121" fmla="*/ 11 h 79"/>
                <a:gd name="T122" fmla="*/ 22 w 71"/>
                <a:gd name="T123" fmla="*/ 4 h 79"/>
                <a:gd name="T124" fmla="*/ 17 w 71"/>
                <a:gd name="T125" fmla="*/ 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 h="79">
                  <a:moveTo>
                    <a:pt x="16" y="1"/>
                  </a:moveTo>
                  <a:cubicBezTo>
                    <a:pt x="16" y="2"/>
                    <a:pt x="16" y="2"/>
                    <a:pt x="15" y="2"/>
                  </a:cubicBezTo>
                  <a:cubicBezTo>
                    <a:pt x="15" y="2"/>
                    <a:pt x="15" y="2"/>
                    <a:pt x="15" y="3"/>
                  </a:cubicBezTo>
                  <a:cubicBezTo>
                    <a:pt x="14" y="3"/>
                    <a:pt x="14" y="3"/>
                    <a:pt x="13" y="2"/>
                  </a:cubicBezTo>
                  <a:cubicBezTo>
                    <a:pt x="12" y="2"/>
                    <a:pt x="12" y="2"/>
                    <a:pt x="11" y="2"/>
                  </a:cubicBezTo>
                  <a:cubicBezTo>
                    <a:pt x="11" y="2"/>
                    <a:pt x="11" y="3"/>
                    <a:pt x="11" y="3"/>
                  </a:cubicBezTo>
                  <a:cubicBezTo>
                    <a:pt x="11" y="4"/>
                    <a:pt x="11" y="4"/>
                    <a:pt x="11" y="5"/>
                  </a:cubicBezTo>
                  <a:cubicBezTo>
                    <a:pt x="11" y="5"/>
                    <a:pt x="11" y="6"/>
                    <a:pt x="11" y="6"/>
                  </a:cubicBezTo>
                  <a:cubicBezTo>
                    <a:pt x="11" y="7"/>
                    <a:pt x="11" y="7"/>
                    <a:pt x="12" y="7"/>
                  </a:cubicBezTo>
                  <a:cubicBezTo>
                    <a:pt x="12" y="8"/>
                    <a:pt x="12" y="8"/>
                    <a:pt x="13" y="8"/>
                  </a:cubicBezTo>
                  <a:cubicBezTo>
                    <a:pt x="13" y="8"/>
                    <a:pt x="13" y="8"/>
                    <a:pt x="14" y="8"/>
                  </a:cubicBezTo>
                  <a:cubicBezTo>
                    <a:pt x="14" y="9"/>
                    <a:pt x="14" y="8"/>
                    <a:pt x="14" y="9"/>
                  </a:cubicBezTo>
                  <a:cubicBezTo>
                    <a:pt x="15" y="9"/>
                    <a:pt x="14" y="10"/>
                    <a:pt x="14" y="10"/>
                  </a:cubicBezTo>
                  <a:cubicBezTo>
                    <a:pt x="13" y="10"/>
                    <a:pt x="13" y="10"/>
                    <a:pt x="13" y="10"/>
                  </a:cubicBezTo>
                  <a:cubicBezTo>
                    <a:pt x="13" y="10"/>
                    <a:pt x="13" y="11"/>
                    <a:pt x="13" y="11"/>
                  </a:cubicBezTo>
                  <a:cubicBezTo>
                    <a:pt x="13" y="11"/>
                    <a:pt x="13" y="12"/>
                    <a:pt x="13" y="12"/>
                  </a:cubicBezTo>
                  <a:cubicBezTo>
                    <a:pt x="13" y="12"/>
                    <a:pt x="14" y="12"/>
                    <a:pt x="13" y="13"/>
                  </a:cubicBezTo>
                  <a:cubicBezTo>
                    <a:pt x="13" y="13"/>
                    <a:pt x="13" y="13"/>
                    <a:pt x="13" y="13"/>
                  </a:cubicBezTo>
                  <a:cubicBezTo>
                    <a:pt x="13" y="14"/>
                    <a:pt x="13" y="14"/>
                    <a:pt x="12" y="14"/>
                  </a:cubicBezTo>
                  <a:cubicBezTo>
                    <a:pt x="12" y="14"/>
                    <a:pt x="13" y="15"/>
                    <a:pt x="12" y="15"/>
                  </a:cubicBezTo>
                  <a:cubicBezTo>
                    <a:pt x="12" y="15"/>
                    <a:pt x="12" y="15"/>
                    <a:pt x="12" y="15"/>
                  </a:cubicBezTo>
                  <a:cubicBezTo>
                    <a:pt x="11" y="15"/>
                    <a:pt x="11" y="16"/>
                    <a:pt x="11" y="16"/>
                  </a:cubicBezTo>
                  <a:cubicBezTo>
                    <a:pt x="11" y="17"/>
                    <a:pt x="11" y="17"/>
                    <a:pt x="11" y="17"/>
                  </a:cubicBezTo>
                  <a:cubicBezTo>
                    <a:pt x="11" y="18"/>
                    <a:pt x="11" y="18"/>
                    <a:pt x="10" y="18"/>
                  </a:cubicBezTo>
                  <a:cubicBezTo>
                    <a:pt x="10" y="18"/>
                    <a:pt x="10" y="18"/>
                    <a:pt x="9" y="19"/>
                  </a:cubicBezTo>
                  <a:cubicBezTo>
                    <a:pt x="9" y="19"/>
                    <a:pt x="9" y="19"/>
                    <a:pt x="9" y="20"/>
                  </a:cubicBezTo>
                  <a:cubicBezTo>
                    <a:pt x="9" y="20"/>
                    <a:pt x="9" y="20"/>
                    <a:pt x="9" y="20"/>
                  </a:cubicBezTo>
                  <a:cubicBezTo>
                    <a:pt x="9" y="20"/>
                    <a:pt x="9" y="21"/>
                    <a:pt x="8" y="21"/>
                  </a:cubicBezTo>
                  <a:cubicBezTo>
                    <a:pt x="8" y="21"/>
                    <a:pt x="8" y="21"/>
                    <a:pt x="8" y="21"/>
                  </a:cubicBezTo>
                  <a:cubicBezTo>
                    <a:pt x="7" y="21"/>
                    <a:pt x="7" y="21"/>
                    <a:pt x="7" y="21"/>
                  </a:cubicBezTo>
                  <a:cubicBezTo>
                    <a:pt x="6" y="22"/>
                    <a:pt x="6" y="22"/>
                    <a:pt x="6" y="22"/>
                  </a:cubicBezTo>
                  <a:cubicBezTo>
                    <a:pt x="6" y="22"/>
                    <a:pt x="5" y="22"/>
                    <a:pt x="5" y="22"/>
                  </a:cubicBezTo>
                  <a:cubicBezTo>
                    <a:pt x="5" y="22"/>
                    <a:pt x="5" y="21"/>
                    <a:pt x="5" y="21"/>
                  </a:cubicBezTo>
                  <a:cubicBezTo>
                    <a:pt x="5" y="21"/>
                    <a:pt x="5" y="21"/>
                    <a:pt x="5" y="21"/>
                  </a:cubicBezTo>
                  <a:cubicBezTo>
                    <a:pt x="4" y="21"/>
                    <a:pt x="4" y="21"/>
                    <a:pt x="4" y="22"/>
                  </a:cubicBezTo>
                  <a:cubicBezTo>
                    <a:pt x="4" y="22"/>
                    <a:pt x="5" y="22"/>
                    <a:pt x="4" y="23"/>
                  </a:cubicBezTo>
                  <a:cubicBezTo>
                    <a:pt x="4" y="23"/>
                    <a:pt x="4" y="23"/>
                    <a:pt x="3" y="23"/>
                  </a:cubicBezTo>
                  <a:cubicBezTo>
                    <a:pt x="3" y="23"/>
                    <a:pt x="3" y="24"/>
                    <a:pt x="3" y="24"/>
                  </a:cubicBezTo>
                  <a:cubicBezTo>
                    <a:pt x="3" y="25"/>
                    <a:pt x="3" y="25"/>
                    <a:pt x="3" y="26"/>
                  </a:cubicBezTo>
                  <a:cubicBezTo>
                    <a:pt x="4" y="26"/>
                    <a:pt x="4" y="25"/>
                    <a:pt x="4" y="25"/>
                  </a:cubicBezTo>
                  <a:cubicBezTo>
                    <a:pt x="5" y="25"/>
                    <a:pt x="5" y="25"/>
                    <a:pt x="5" y="26"/>
                  </a:cubicBezTo>
                  <a:cubicBezTo>
                    <a:pt x="5" y="26"/>
                    <a:pt x="5" y="26"/>
                    <a:pt x="5" y="27"/>
                  </a:cubicBezTo>
                  <a:cubicBezTo>
                    <a:pt x="5" y="27"/>
                    <a:pt x="5" y="27"/>
                    <a:pt x="5" y="27"/>
                  </a:cubicBezTo>
                  <a:cubicBezTo>
                    <a:pt x="6" y="28"/>
                    <a:pt x="6" y="28"/>
                    <a:pt x="6" y="28"/>
                  </a:cubicBezTo>
                  <a:cubicBezTo>
                    <a:pt x="7" y="28"/>
                    <a:pt x="7" y="29"/>
                    <a:pt x="7" y="29"/>
                  </a:cubicBezTo>
                  <a:cubicBezTo>
                    <a:pt x="7" y="29"/>
                    <a:pt x="7" y="29"/>
                    <a:pt x="7" y="29"/>
                  </a:cubicBezTo>
                  <a:cubicBezTo>
                    <a:pt x="7" y="30"/>
                    <a:pt x="7" y="30"/>
                    <a:pt x="7" y="30"/>
                  </a:cubicBezTo>
                  <a:cubicBezTo>
                    <a:pt x="8" y="31"/>
                    <a:pt x="8" y="31"/>
                    <a:pt x="8" y="31"/>
                  </a:cubicBezTo>
                  <a:cubicBezTo>
                    <a:pt x="8" y="32"/>
                    <a:pt x="7" y="32"/>
                    <a:pt x="7" y="32"/>
                  </a:cubicBezTo>
                  <a:cubicBezTo>
                    <a:pt x="7" y="32"/>
                    <a:pt x="7" y="31"/>
                    <a:pt x="6" y="31"/>
                  </a:cubicBezTo>
                  <a:cubicBezTo>
                    <a:pt x="6" y="31"/>
                    <a:pt x="6" y="32"/>
                    <a:pt x="5" y="32"/>
                  </a:cubicBezTo>
                  <a:cubicBezTo>
                    <a:pt x="5" y="32"/>
                    <a:pt x="5" y="32"/>
                    <a:pt x="4" y="32"/>
                  </a:cubicBezTo>
                  <a:cubicBezTo>
                    <a:pt x="4" y="32"/>
                    <a:pt x="4" y="32"/>
                    <a:pt x="3" y="32"/>
                  </a:cubicBezTo>
                  <a:cubicBezTo>
                    <a:pt x="3" y="32"/>
                    <a:pt x="3" y="32"/>
                    <a:pt x="3" y="32"/>
                  </a:cubicBezTo>
                  <a:cubicBezTo>
                    <a:pt x="2" y="32"/>
                    <a:pt x="2" y="32"/>
                    <a:pt x="2" y="33"/>
                  </a:cubicBezTo>
                  <a:cubicBezTo>
                    <a:pt x="2" y="33"/>
                    <a:pt x="1" y="33"/>
                    <a:pt x="1" y="34"/>
                  </a:cubicBezTo>
                  <a:cubicBezTo>
                    <a:pt x="0" y="34"/>
                    <a:pt x="0" y="34"/>
                    <a:pt x="0" y="34"/>
                  </a:cubicBezTo>
                  <a:cubicBezTo>
                    <a:pt x="1" y="34"/>
                    <a:pt x="1" y="34"/>
                    <a:pt x="1" y="34"/>
                  </a:cubicBezTo>
                  <a:cubicBezTo>
                    <a:pt x="2" y="35"/>
                    <a:pt x="2" y="35"/>
                    <a:pt x="2" y="35"/>
                  </a:cubicBezTo>
                  <a:cubicBezTo>
                    <a:pt x="2" y="35"/>
                    <a:pt x="2" y="36"/>
                    <a:pt x="3" y="36"/>
                  </a:cubicBezTo>
                  <a:cubicBezTo>
                    <a:pt x="3" y="36"/>
                    <a:pt x="3" y="36"/>
                    <a:pt x="3" y="36"/>
                  </a:cubicBezTo>
                  <a:cubicBezTo>
                    <a:pt x="3" y="36"/>
                    <a:pt x="4" y="36"/>
                    <a:pt x="4" y="36"/>
                  </a:cubicBezTo>
                  <a:cubicBezTo>
                    <a:pt x="4" y="36"/>
                    <a:pt x="5" y="36"/>
                    <a:pt x="5" y="36"/>
                  </a:cubicBezTo>
                  <a:cubicBezTo>
                    <a:pt x="6" y="36"/>
                    <a:pt x="6" y="36"/>
                    <a:pt x="6" y="36"/>
                  </a:cubicBezTo>
                  <a:cubicBezTo>
                    <a:pt x="6" y="37"/>
                    <a:pt x="6" y="37"/>
                    <a:pt x="6" y="37"/>
                  </a:cubicBezTo>
                  <a:cubicBezTo>
                    <a:pt x="6" y="37"/>
                    <a:pt x="5" y="37"/>
                    <a:pt x="5" y="37"/>
                  </a:cubicBezTo>
                  <a:cubicBezTo>
                    <a:pt x="4" y="37"/>
                    <a:pt x="4" y="37"/>
                    <a:pt x="4" y="37"/>
                  </a:cubicBezTo>
                  <a:cubicBezTo>
                    <a:pt x="3" y="37"/>
                    <a:pt x="3" y="37"/>
                    <a:pt x="3" y="38"/>
                  </a:cubicBezTo>
                  <a:cubicBezTo>
                    <a:pt x="3" y="38"/>
                    <a:pt x="3" y="38"/>
                    <a:pt x="4" y="38"/>
                  </a:cubicBezTo>
                  <a:cubicBezTo>
                    <a:pt x="4" y="39"/>
                    <a:pt x="4" y="39"/>
                    <a:pt x="4" y="39"/>
                  </a:cubicBezTo>
                  <a:cubicBezTo>
                    <a:pt x="4" y="39"/>
                    <a:pt x="4" y="39"/>
                    <a:pt x="4" y="39"/>
                  </a:cubicBezTo>
                  <a:cubicBezTo>
                    <a:pt x="4" y="39"/>
                    <a:pt x="5" y="40"/>
                    <a:pt x="5" y="40"/>
                  </a:cubicBezTo>
                  <a:cubicBezTo>
                    <a:pt x="5" y="40"/>
                    <a:pt x="5" y="40"/>
                    <a:pt x="6" y="41"/>
                  </a:cubicBezTo>
                  <a:cubicBezTo>
                    <a:pt x="6" y="41"/>
                    <a:pt x="7" y="41"/>
                    <a:pt x="7" y="42"/>
                  </a:cubicBezTo>
                  <a:cubicBezTo>
                    <a:pt x="7" y="42"/>
                    <a:pt x="7" y="42"/>
                    <a:pt x="8" y="42"/>
                  </a:cubicBezTo>
                  <a:cubicBezTo>
                    <a:pt x="8" y="43"/>
                    <a:pt x="8" y="42"/>
                    <a:pt x="9" y="42"/>
                  </a:cubicBezTo>
                  <a:cubicBezTo>
                    <a:pt x="9" y="42"/>
                    <a:pt x="9" y="42"/>
                    <a:pt x="10" y="42"/>
                  </a:cubicBezTo>
                  <a:cubicBezTo>
                    <a:pt x="10" y="42"/>
                    <a:pt x="11" y="42"/>
                    <a:pt x="11" y="41"/>
                  </a:cubicBezTo>
                  <a:cubicBezTo>
                    <a:pt x="11" y="41"/>
                    <a:pt x="11" y="41"/>
                    <a:pt x="11" y="41"/>
                  </a:cubicBezTo>
                  <a:cubicBezTo>
                    <a:pt x="11" y="40"/>
                    <a:pt x="11" y="40"/>
                    <a:pt x="11" y="40"/>
                  </a:cubicBezTo>
                  <a:cubicBezTo>
                    <a:pt x="11" y="40"/>
                    <a:pt x="11" y="40"/>
                    <a:pt x="11" y="39"/>
                  </a:cubicBezTo>
                  <a:cubicBezTo>
                    <a:pt x="11" y="39"/>
                    <a:pt x="11" y="38"/>
                    <a:pt x="11" y="38"/>
                  </a:cubicBezTo>
                  <a:cubicBezTo>
                    <a:pt x="11" y="38"/>
                    <a:pt x="11" y="38"/>
                    <a:pt x="12" y="38"/>
                  </a:cubicBezTo>
                  <a:cubicBezTo>
                    <a:pt x="12" y="38"/>
                    <a:pt x="12" y="38"/>
                    <a:pt x="12" y="39"/>
                  </a:cubicBezTo>
                  <a:cubicBezTo>
                    <a:pt x="12" y="39"/>
                    <a:pt x="12" y="39"/>
                    <a:pt x="12" y="39"/>
                  </a:cubicBezTo>
                  <a:cubicBezTo>
                    <a:pt x="12" y="39"/>
                    <a:pt x="12" y="39"/>
                    <a:pt x="12" y="39"/>
                  </a:cubicBezTo>
                  <a:cubicBezTo>
                    <a:pt x="13" y="40"/>
                    <a:pt x="12" y="40"/>
                    <a:pt x="12" y="41"/>
                  </a:cubicBezTo>
                  <a:cubicBezTo>
                    <a:pt x="13" y="41"/>
                    <a:pt x="13" y="41"/>
                    <a:pt x="13" y="42"/>
                  </a:cubicBezTo>
                  <a:cubicBezTo>
                    <a:pt x="13" y="42"/>
                    <a:pt x="14" y="43"/>
                    <a:pt x="13" y="43"/>
                  </a:cubicBezTo>
                  <a:cubicBezTo>
                    <a:pt x="13" y="44"/>
                    <a:pt x="13" y="44"/>
                    <a:pt x="13" y="44"/>
                  </a:cubicBezTo>
                  <a:cubicBezTo>
                    <a:pt x="13" y="44"/>
                    <a:pt x="13" y="45"/>
                    <a:pt x="13" y="45"/>
                  </a:cubicBezTo>
                  <a:cubicBezTo>
                    <a:pt x="13" y="46"/>
                    <a:pt x="13" y="46"/>
                    <a:pt x="13" y="47"/>
                  </a:cubicBezTo>
                  <a:cubicBezTo>
                    <a:pt x="13" y="47"/>
                    <a:pt x="14" y="47"/>
                    <a:pt x="14" y="48"/>
                  </a:cubicBezTo>
                  <a:cubicBezTo>
                    <a:pt x="14" y="49"/>
                    <a:pt x="14" y="49"/>
                    <a:pt x="14" y="50"/>
                  </a:cubicBezTo>
                  <a:cubicBezTo>
                    <a:pt x="14" y="50"/>
                    <a:pt x="14" y="50"/>
                    <a:pt x="15" y="51"/>
                  </a:cubicBezTo>
                  <a:cubicBezTo>
                    <a:pt x="15" y="51"/>
                    <a:pt x="15" y="52"/>
                    <a:pt x="15" y="53"/>
                  </a:cubicBezTo>
                  <a:cubicBezTo>
                    <a:pt x="15" y="53"/>
                    <a:pt x="15" y="54"/>
                    <a:pt x="15" y="54"/>
                  </a:cubicBezTo>
                  <a:cubicBezTo>
                    <a:pt x="15" y="55"/>
                    <a:pt x="16" y="55"/>
                    <a:pt x="16" y="56"/>
                  </a:cubicBezTo>
                  <a:cubicBezTo>
                    <a:pt x="16" y="56"/>
                    <a:pt x="16" y="56"/>
                    <a:pt x="16" y="56"/>
                  </a:cubicBezTo>
                  <a:cubicBezTo>
                    <a:pt x="16" y="56"/>
                    <a:pt x="17" y="57"/>
                    <a:pt x="17" y="57"/>
                  </a:cubicBezTo>
                  <a:cubicBezTo>
                    <a:pt x="17" y="58"/>
                    <a:pt x="17" y="58"/>
                    <a:pt x="18" y="59"/>
                  </a:cubicBezTo>
                  <a:cubicBezTo>
                    <a:pt x="18" y="59"/>
                    <a:pt x="18" y="59"/>
                    <a:pt x="18" y="60"/>
                  </a:cubicBezTo>
                  <a:cubicBezTo>
                    <a:pt x="19" y="60"/>
                    <a:pt x="19" y="60"/>
                    <a:pt x="19" y="61"/>
                  </a:cubicBezTo>
                  <a:cubicBezTo>
                    <a:pt x="20" y="61"/>
                    <a:pt x="20" y="62"/>
                    <a:pt x="20" y="62"/>
                  </a:cubicBezTo>
                  <a:cubicBezTo>
                    <a:pt x="20" y="63"/>
                    <a:pt x="20" y="63"/>
                    <a:pt x="20" y="63"/>
                  </a:cubicBezTo>
                  <a:cubicBezTo>
                    <a:pt x="20" y="64"/>
                    <a:pt x="20" y="64"/>
                    <a:pt x="20" y="64"/>
                  </a:cubicBezTo>
                  <a:cubicBezTo>
                    <a:pt x="20" y="65"/>
                    <a:pt x="20" y="65"/>
                    <a:pt x="20" y="65"/>
                  </a:cubicBezTo>
                  <a:cubicBezTo>
                    <a:pt x="20" y="66"/>
                    <a:pt x="20" y="67"/>
                    <a:pt x="21" y="67"/>
                  </a:cubicBezTo>
                  <a:cubicBezTo>
                    <a:pt x="21" y="67"/>
                    <a:pt x="21" y="67"/>
                    <a:pt x="22" y="68"/>
                  </a:cubicBezTo>
                  <a:cubicBezTo>
                    <a:pt x="22" y="68"/>
                    <a:pt x="22" y="69"/>
                    <a:pt x="23" y="69"/>
                  </a:cubicBezTo>
                  <a:cubicBezTo>
                    <a:pt x="23" y="70"/>
                    <a:pt x="23" y="70"/>
                    <a:pt x="23" y="71"/>
                  </a:cubicBezTo>
                  <a:cubicBezTo>
                    <a:pt x="23" y="71"/>
                    <a:pt x="24" y="72"/>
                    <a:pt x="24" y="72"/>
                  </a:cubicBezTo>
                  <a:cubicBezTo>
                    <a:pt x="24" y="73"/>
                    <a:pt x="24" y="73"/>
                    <a:pt x="24" y="74"/>
                  </a:cubicBezTo>
                  <a:cubicBezTo>
                    <a:pt x="25" y="75"/>
                    <a:pt x="24" y="76"/>
                    <a:pt x="25" y="76"/>
                  </a:cubicBezTo>
                  <a:cubicBezTo>
                    <a:pt x="25" y="77"/>
                    <a:pt x="25" y="77"/>
                    <a:pt x="26" y="77"/>
                  </a:cubicBezTo>
                  <a:cubicBezTo>
                    <a:pt x="26" y="77"/>
                    <a:pt x="26" y="78"/>
                    <a:pt x="26" y="78"/>
                  </a:cubicBezTo>
                  <a:cubicBezTo>
                    <a:pt x="26" y="79"/>
                    <a:pt x="27" y="78"/>
                    <a:pt x="27" y="79"/>
                  </a:cubicBezTo>
                  <a:cubicBezTo>
                    <a:pt x="28" y="79"/>
                    <a:pt x="28" y="79"/>
                    <a:pt x="28" y="79"/>
                  </a:cubicBezTo>
                  <a:cubicBezTo>
                    <a:pt x="29" y="78"/>
                    <a:pt x="29" y="78"/>
                    <a:pt x="29" y="77"/>
                  </a:cubicBezTo>
                  <a:cubicBezTo>
                    <a:pt x="29" y="76"/>
                    <a:pt x="30" y="76"/>
                    <a:pt x="30" y="76"/>
                  </a:cubicBezTo>
                  <a:cubicBezTo>
                    <a:pt x="30" y="76"/>
                    <a:pt x="30" y="75"/>
                    <a:pt x="31" y="75"/>
                  </a:cubicBezTo>
                  <a:cubicBezTo>
                    <a:pt x="31" y="75"/>
                    <a:pt x="31" y="75"/>
                    <a:pt x="31" y="75"/>
                  </a:cubicBezTo>
                  <a:cubicBezTo>
                    <a:pt x="31" y="74"/>
                    <a:pt x="31" y="74"/>
                    <a:pt x="31" y="74"/>
                  </a:cubicBezTo>
                  <a:cubicBezTo>
                    <a:pt x="31" y="74"/>
                    <a:pt x="32" y="74"/>
                    <a:pt x="32" y="73"/>
                  </a:cubicBezTo>
                  <a:cubicBezTo>
                    <a:pt x="32" y="73"/>
                    <a:pt x="31" y="73"/>
                    <a:pt x="31" y="73"/>
                  </a:cubicBezTo>
                  <a:cubicBezTo>
                    <a:pt x="32" y="72"/>
                    <a:pt x="32" y="73"/>
                    <a:pt x="32" y="72"/>
                  </a:cubicBezTo>
                  <a:cubicBezTo>
                    <a:pt x="33" y="72"/>
                    <a:pt x="33" y="72"/>
                    <a:pt x="33" y="72"/>
                  </a:cubicBezTo>
                  <a:cubicBezTo>
                    <a:pt x="33" y="72"/>
                    <a:pt x="33" y="72"/>
                    <a:pt x="33" y="71"/>
                  </a:cubicBezTo>
                  <a:cubicBezTo>
                    <a:pt x="33" y="71"/>
                    <a:pt x="33" y="70"/>
                    <a:pt x="33" y="70"/>
                  </a:cubicBezTo>
                  <a:cubicBezTo>
                    <a:pt x="33" y="69"/>
                    <a:pt x="33" y="69"/>
                    <a:pt x="33" y="68"/>
                  </a:cubicBezTo>
                  <a:cubicBezTo>
                    <a:pt x="33" y="68"/>
                    <a:pt x="33" y="67"/>
                    <a:pt x="33" y="67"/>
                  </a:cubicBezTo>
                  <a:cubicBezTo>
                    <a:pt x="33" y="66"/>
                    <a:pt x="33" y="66"/>
                    <a:pt x="33" y="66"/>
                  </a:cubicBezTo>
                  <a:cubicBezTo>
                    <a:pt x="34" y="65"/>
                    <a:pt x="34" y="65"/>
                    <a:pt x="34" y="64"/>
                  </a:cubicBezTo>
                  <a:cubicBezTo>
                    <a:pt x="34" y="64"/>
                    <a:pt x="33" y="64"/>
                    <a:pt x="33" y="63"/>
                  </a:cubicBezTo>
                  <a:cubicBezTo>
                    <a:pt x="33" y="63"/>
                    <a:pt x="33" y="63"/>
                    <a:pt x="33" y="63"/>
                  </a:cubicBezTo>
                  <a:cubicBezTo>
                    <a:pt x="33" y="62"/>
                    <a:pt x="33" y="62"/>
                    <a:pt x="33" y="61"/>
                  </a:cubicBezTo>
                  <a:cubicBezTo>
                    <a:pt x="33" y="61"/>
                    <a:pt x="33" y="60"/>
                    <a:pt x="33" y="60"/>
                  </a:cubicBezTo>
                  <a:cubicBezTo>
                    <a:pt x="33" y="59"/>
                    <a:pt x="33" y="59"/>
                    <a:pt x="33" y="58"/>
                  </a:cubicBezTo>
                  <a:cubicBezTo>
                    <a:pt x="33" y="58"/>
                    <a:pt x="33" y="57"/>
                    <a:pt x="33" y="57"/>
                  </a:cubicBezTo>
                  <a:cubicBezTo>
                    <a:pt x="34" y="57"/>
                    <a:pt x="34" y="57"/>
                    <a:pt x="34" y="57"/>
                  </a:cubicBezTo>
                  <a:cubicBezTo>
                    <a:pt x="35" y="57"/>
                    <a:pt x="35" y="57"/>
                    <a:pt x="35" y="57"/>
                  </a:cubicBezTo>
                  <a:cubicBezTo>
                    <a:pt x="35" y="56"/>
                    <a:pt x="35" y="56"/>
                    <a:pt x="35" y="56"/>
                  </a:cubicBezTo>
                  <a:cubicBezTo>
                    <a:pt x="35" y="55"/>
                    <a:pt x="35" y="55"/>
                    <a:pt x="36" y="55"/>
                  </a:cubicBezTo>
                  <a:cubicBezTo>
                    <a:pt x="36" y="55"/>
                    <a:pt x="36" y="55"/>
                    <a:pt x="37" y="55"/>
                  </a:cubicBezTo>
                  <a:cubicBezTo>
                    <a:pt x="37" y="55"/>
                    <a:pt x="37" y="55"/>
                    <a:pt x="37" y="55"/>
                  </a:cubicBezTo>
                  <a:cubicBezTo>
                    <a:pt x="38" y="55"/>
                    <a:pt x="38" y="55"/>
                    <a:pt x="38" y="54"/>
                  </a:cubicBezTo>
                  <a:cubicBezTo>
                    <a:pt x="38" y="54"/>
                    <a:pt x="38" y="53"/>
                    <a:pt x="38" y="53"/>
                  </a:cubicBezTo>
                  <a:cubicBezTo>
                    <a:pt x="39" y="53"/>
                    <a:pt x="39" y="53"/>
                    <a:pt x="39" y="52"/>
                  </a:cubicBezTo>
                  <a:cubicBezTo>
                    <a:pt x="39" y="52"/>
                    <a:pt x="39" y="52"/>
                    <a:pt x="40" y="52"/>
                  </a:cubicBezTo>
                  <a:cubicBezTo>
                    <a:pt x="40" y="52"/>
                    <a:pt x="40" y="52"/>
                    <a:pt x="40" y="52"/>
                  </a:cubicBezTo>
                  <a:cubicBezTo>
                    <a:pt x="40" y="51"/>
                    <a:pt x="40" y="51"/>
                    <a:pt x="40" y="51"/>
                  </a:cubicBezTo>
                  <a:cubicBezTo>
                    <a:pt x="40" y="51"/>
                    <a:pt x="40" y="50"/>
                    <a:pt x="41" y="50"/>
                  </a:cubicBezTo>
                  <a:cubicBezTo>
                    <a:pt x="41" y="50"/>
                    <a:pt x="41" y="50"/>
                    <a:pt x="42" y="50"/>
                  </a:cubicBezTo>
                  <a:cubicBezTo>
                    <a:pt x="42" y="50"/>
                    <a:pt x="42" y="50"/>
                    <a:pt x="42" y="50"/>
                  </a:cubicBezTo>
                  <a:cubicBezTo>
                    <a:pt x="42" y="49"/>
                    <a:pt x="42" y="49"/>
                    <a:pt x="42" y="49"/>
                  </a:cubicBezTo>
                  <a:cubicBezTo>
                    <a:pt x="42" y="49"/>
                    <a:pt x="42" y="49"/>
                    <a:pt x="42" y="49"/>
                  </a:cubicBezTo>
                  <a:cubicBezTo>
                    <a:pt x="43" y="48"/>
                    <a:pt x="43" y="48"/>
                    <a:pt x="43" y="48"/>
                  </a:cubicBezTo>
                  <a:cubicBezTo>
                    <a:pt x="43" y="47"/>
                    <a:pt x="43" y="47"/>
                    <a:pt x="44" y="47"/>
                  </a:cubicBezTo>
                  <a:cubicBezTo>
                    <a:pt x="44" y="47"/>
                    <a:pt x="44" y="47"/>
                    <a:pt x="44" y="46"/>
                  </a:cubicBezTo>
                  <a:cubicBezTo>
                    <a:pt x="45" y="46"/>
                    <a:pt x="45" y="46"/>
                    <a:pt x="45" y="46"/>
                  </a:cubicBezTo>
                  <a:cubicBezTo>
                    <a:pt x="45" y="46"/>
                    <a:pt x="46" y="45"/>
                    <a:pt x="46" y="45"/>
                  </a:cubicBezTo>
                  <a:cubicBezTo>
                    <a:pt x="46" y="45"/>
                    <a:pt x="47" y="45"/>
                    <a:pt x="47" y="44"/>
                  </a:cubicBezTo>
                  <a:cubicBezTo>
                    <a:pt x="48" y="44"/>
                    <a:pt x="48" y="44"/>
                    <a:pt x="48" y="43"/>
                  </a:cubicBezTo>
                  <a:cubicBezTo>
                    <a:pt x="48" y="43"/>
                    <a:pt x="48" y="43"/>
                    <a:pt x="48" y="42"/>
                  </a:cubicBezTo>
                  <a:cubicBezTo>
                    <a:pt x="48" y="42"/>
                    <a:pt x="48" y="41"/>
                    <a:pt x="48" y="41"/>
                  </a:cubicBezTo>
                  <a:cubicBezTo>
                    <a:pt x="48" y="40"/>
                    <a:pt x="49" y="40"/>
                    <a:pt x="49" y="40"/>
                  </a:cubicBezTo>
                  <a:cubicBezTo>
                    <a:pt x="49" y="40"/>
                    <a:pt x="49" y="40"/>
                    <a:pt x="50" y="40"/>
                  </a:cubicBezTo>
                  <a:cubicBezTo>
                    <a:pt x="50" y="40"/>
                    <a:pt x="50" y="39"/>
                    <a:pt x="50" y="39"/>
                  </a:cubicBezTo>
                  <a:cubicBezTo>
                    <a:pt x="51" y="39"/>
                    <a:pt x="51" y="40"/>
                    <a:pt x="51" y="40"/>
                  </a:cubicBezTo>
                  <a:cubicBezTo>
                    <a:pt x="51" y="40"/>
                    <a:pt x="51" y="40"/>
                    <a:pt x="51" y="39"/>
                  </a:cubicBezTo>
                  <a:cubicBezTo>
                    <a:pt x="52" y="39"/>
                    <a:pt x="52" y="39"/>
                    <a:pt x="52" y="39"/>
                  </a:cubicBezTo>
                  <a:cubicBezTo>
                    <a:pt x="52" y="39"/>
                    <a:pt x="52" y="39"/>
                    <a:pt x="52" y="39"/>
                  </a:cubicBezTo>
                  <a:cubicBezTo>
                    <a:pt x="52" y="39"/>
                    <a:pt x="52" y="40"/>
                    <a:pt x="52" y="40"/>
                  </a:cubicBezTo>
                  <a:cubicBezTo>
                    <a:pt x="52" y="40"/>
                    <a:pt x="53" y="39"/>
                    <a:pt x="53" y="39"/>
                  </a:cubicBezTo>
                  <a:cubicBezTo>
                    <a:pt x="53" y="39"/>
                    <a:pt x="53" y="39"/>
                    <a:pt x="53" y="39"/>
                  </a:cubicBezTo>
                  <a:cubicBezTo>
                    <a:pt x="53" y="39"/>
                    <a:pt x="53" y="38"/>
                    <a:pt x="53" y="38"/>
                  </a:cubicBezTo>
                  <a:cubicBezTo>
                    <a:pt x="53" y="37"/>
                    <a:pt x="53" y="37"/>
                    <a:pt x="53" y="37"/>
                  </a:cubicBezTo>
                  <a:cubicBezTo>
                    <a:pt x="53" y="36"/>
                    <a:pt x="53" y="36"/>
                    <a:pt x="52" y="35"/>
                  </a:cubicBezTo>
                  <a:cubicBezTo>
                    <a:pt x="52" y="35"/>
                    <a:pt x="52" y="35"/>
                    <a:pt x="52" y="34"/>
                  </a:cubicBezTo>
                  <a:cubicBezTo>
                    <a:pt x="51" y="34"/>
                    <a:pt x="51" y="34"/>
                    <a:pt x="51" y="34"/>
                  </a:cubicBezTo>
                  <a:cubicBezTo>
                    <a:pt x="51" y="33"/>
                    <a:pt x="52" y="33"/>
                    <a:pt x="52" y="33"/>
                  </a:cubicBezTo>
                  <a:cubicBezTo>
                    <a:pt x="52" y="33"/>
                    <a:pt x="51" y="32"/>
                    <a:pt x="51" y="32"/>
                  </a:cubicBezTo>
                  <a:cubicBezTo>
                    <a:pt x="51" y="32"/>
                    <a:pt x="50" y="32"/>
                    <a:pt x="50" y="32"/>
                  </a:cubicBezTo>
                  <a:cubicBezTo>
                    <a:pt x="50" y="32"/>
                    <a:pt x="50" y="31"/>
                    <a:pt x="50" y="31"/>
                  </a:cubicBezTo>
                  <a:cubicBezTo>
                    <a:pt x="50" y="31"/>
                    <a:pt x="50" y="30"/>
                    <a:pt x="50" y="30"/>
                  </a:cubicBezTo>
                  <a:cubicBezTo>
                    <a:pt x="51" y="30"/>
                    <a:pt x="51" y="30"/>
                    <a:pt x="51" y="30"/>
                  </a:cubicBezTo>
                  <a:cubicBezTo>
                    <a:pt x="52" y="30"/>
                    <a:pt x="52" y="30"/>
                    <a:pt x="52" y="29"/>
                  </a:cubicBezTo>
                  <a:cubicBezTo>
                    <a:pt x="52" y="29"/>
                    <a:pt x="52" y="29"/>
                    <a:pt x="52" y="29"/>
                  </a:cubicBezTo>
                  <a:cubicBezTo>
                    <a:pt x="52" y="29"/>
                    <a:pt x="51" y="29"/>
                    <a:pt x="51" y="29"/>
                  </a:cubicBezTo>
                  <a:cubicBezTo>
                    <a:pt x="51" y="29"/>
                    <a:pt x="51" y="28"/>
                    <a:pt x="50" y="28"/>
                  </a:cubicBezTo>
                  <a:cubicBezTo>
                    <a:pt x="50" y="28"/>
                    <a:pt x="50" y="28"/>
                    <a:pt x="50" y="28"/>
                  </a:cubicBezTo>
                  <a:cubicBezTo>
                    <a:pt x="50" y="28"/>
                    <a:pt x="49" y="27"/>
                    <a:pt x="49" y="27"/>
                  </a:cubicBezTo>
                  <a:cubicBezTo>
                    <a:pt x="49" y="27"/>
                    <a:pt x="50" y="26"/>
                    <a:pt x="50" y="26"/>
                  </a:cubicBezTo>
                  <a:cubicBezTo>
                    <a:pt x="50" y="26"/>
                    <a:pt x="50" y="26"/>
                    <a:pt x="51" y="26"/>
                  </a:cubicBezTo>
                  <a:cubicBezTo>
                    <a:pt x="51" y="26"/>
                    <a:pt x="51" y="26"/>
                    <a:pt x="52" y="27"/>
                  </a:cubicBezTo>
                  <a:cubicBezTo>
                    <a:pt x="52" y="27"/>
                    <a:pt x="52" y="27"/>
                    <a:pt x="52" y="27"/>
                  </a:cubicBezTo>
                  <a:cubicBezTo>
                    <a:pt x="52" y="27"/>
                    <a:pt x="52" y="27"/>
                    <a:pt x="53" y="27"/>
                  </a:cubicBezTo>
                  <a:cubicBezTo>
                    <a:pt x="53" y="27"/>
                    <a:pt x="53" y="27"/>
                    <a:pt x="53" y="27"/>
                  </a:cubicBezTo>
                  <a:cubicBezTo>
                    <a:pt x="54" y="28"/>
                    <a:pt x="53" y="28"/>
                    <a:pt x="53" y="29"/>
                  </a:cubicBezTo>
                  <a:cubicBezTo>
                    <a:pt x="53" y="29"/>
                    <a:pt x="53" y="29"/>
                    <a:pt x="53" y="29"/>
                  </a:cubicBezTo>
                  <a:cubicBezTo>
                    <a:pt x="54" y="29"/>
                    <a:pt x="54" y="30"/>
                    <a:pt x="54" y="30"/>
                  </a:cubicBezTo>
                  <a:cubicBezTo>
                    <a:pt x="54" y="30"/>
                    <a:pt x="54" y="30"/>
                    <a:pt x="55" y="30"/>
                  </a:cubicBezTo>
                  <a:cubicBezTo>
                    <a:pt x="56" y="30"/>
                    <a:pt x="56" y="30"/>
                    <a:pt x="57" y="30"/>
                  </a:cubicBezTo>
                  <a:cubicBezTo>
                    <a:pt x="58" y="30"/>
                    <a:pt x="58" y="30"/>
                    <a:pt x="59" y="30"/>
                  </a:cubicBezTo>
                  <a:cubicBezTo>
                    <a:pt x="59" y="30"/>
                    <a:pt x="60" y="29"/>
                    <a:pt x="60" y="30"/>
                  </a:cubicBezTo>
                  <a:cubicBezTo>
                    <a:pt x="60" y="30"/>
                    <a:pt x="60" y="30"/>
                    <a:pt x="60" y="31"/>
                  </a:cubicBezTo>
                  <a:cubicBezTo>
                    <a:pt x="60" y="31"/>
                    <a:pt x="60" y="31"/>
                    <a:pt x="60" y="31"/>
                  </a:cubicBezTo>
                  <a:cubicBezTo>
                    <a:pt x="59" y="31"/>
                    <a:pt x="60" y="32"/>
                    <a:pt x="60" y="32"/>
                  </a:cubicBezTo>
                  <a:cubicBezTo>
                    <a:pt x="59" y="32"/>
                    <a:pt x="59" y="32"/>
                    <a:pt x="59" y="32"/>
                  </a:cubicBezTo>
                  <a:cubicBezTo>
                    <a:pt x="58" y="33"/>
                    <a:pt x="58" y="33"/>
                    <a:pt x="58" y="33"/>
                  </a:cubicBezTo>
                  <a:cubicBezTo>
                    <a:pt x="58" y="33"/>
                    <a:pt x="58" y="33"/>
                    <a:pt x="58" y="34"/>
                  </a:cubicBezTo>
                  <a:cubicBezTo>
                    <a:pt x="58" y="34"/>
                    <a:pt x="58" y="34"/>
                    <a:pt x="58" y="34"/>
                  </a:cubicBezTo>
                  <a:cubicBezTo>
                    <a:pt x="58" y="35"/>
                    <a:pt x="58" y="35"/>
                    <a:pt x="59" y="35"/>
                  </a:cubicBezTo>
                  <a:cubicBezTo>
                    <a:pt x="59" y="36"/>
                    <a:pt x="59" y="36"/>
                    <a:pt x="59" y="35"/>
                  </a:cubicBezTo>
                  <a:cubicBezTo>
                    <a:pt x="60" y="35"/>
                    <a:pt x="59" y="34"/>
                    <a:pt x="60" y="34"/>
                  </a:cubicBezTo>
                  <a:cubicBezTo>
                    <a:pt x="60" y="34"/>
                    <a:pt x="60" y="34"/>
                    <a:pt x="60" y="34"/>
                  </a:cubicBezTo>
                  <a:cubicBezTo>
                    <a:pt x="61" y="34"/>
                    <a:pt x="61" y="35"/>
                    <a:pt x="61" y="35"/>
                  </a:cubicBezTo>
                  <a:cubicBezTo>
                    <a:pt x="61" y="36"/>
                    <a:pt x="60" y="36"/>
                    <a:pt x="61" y="36"/>
                  </a:cubicBezTo>
                  <a:cubicBezTo>
                    <a:pt x="61" y="37"/>
                    <a:pt x="61" y="36"/>
                    <a:pt x="62" y="37"/>
                  </a:cubicBezTo>
                  <a:cubicBezTo>
                    <a:pt x="62" y="37"/>
                    <a:pt x="62" y="37"/>
                    <a:pt x="62" y="38"/>
                  </a:cubicBezTo>
                  <a:cubicBezTo>
                    <a:pt x="62" y="38"/>
                    <a:pt x="62" y="38"/>
                    <a:pt x="62" y="39"/>
                  </a:cubicBezTo>
                  <a:cubicBezTo>
                    <a:pt x="62" y="38"/>
                    <a:pt x="62" y="38"/>
                    <a:pt x="62" y="38"/>
                  </a:cubicBezTo>
                  <a:cubicBezTo>
                    <a:pt x="63" y="38"/>
                    <a:pt x="63" y="39"/>
                    <a:pt x="63" y="38"/>
                  </a:cubicBezTo>
                  <a:cubicBezTo>
                    <a:pt x="63" y="38"/>
                    <a:pt x="64" y="38"/>
                    <a:pt x="64" y="38"/>
                  </a:cubicBezTo>
                  <a:cubicBezTo>
                    <a:pt x="64" y="37"/>
                    <a:pt x="63" y="37"/>
                    <a:pt x="63" y="37"/>
                  </a:cubicBezTo>
                  <a:cubicBezTo>
                    <a:pt x="63" y="37"/>
                    <a:pt x="63" y="37"/>
                    <a:pt x="63" y="36"/>
                  </a:cubicBezTo>
                  <a:cubicBezTo>
                    <a:pt x="63" y="36"/>
                    <a:pt x="64" y="36"/>
                    <a:pt x="64" y="36"/>
                  </a:cubicBezTo>
                  <a:cubicBezTo>
                    <a:pt x="64" y="35"/>
                    <a:pt x="64" y="35"/>
                    <a:pt x="64" y="35"/>
                  </a:cubicBezTo>
                  <a:cubicBezTo>
                    <a:pt x="63" y="34"/>
                    <a:pt x="63" y="33"/>
                    <a:pt x="64" y="33"/>
                  </a:cubicBezTo>
                  <a:cubicBezTo>
                    <a:pt x="64" y="33"/>
                    <a:pt x="64" y="33"/>
                    <a:pt x="64" y="33"/>
                  </a:cubicBezTo>
                  <a:cubicBezTo>
                    <a:pt x="65" y="33"/>
                    <a:pt x="65" y="34"/>
                    <a:pt x="65" y="34"/>
                  </a:cubicBezTo>
                  <a:cubicBezTo>
                    <a:pt x="66" y="33"/>
                    <a:pt x="65" y="33"/>
                    <a:pt x="65" y="32"/>
                  </a:cubicBezTo>
                  <a:cubicBezTo>
                    <a:pt x="66" y="32"/>
                    <a:pt x="66" y="32"/>
                    <a:pt x="66" y="31"/>
                  </a:cubicBezTo>
                  <a:cubicBezTo>
                    <a:pt x="66" y="31"/>
                    <a:pt x="66" y="31"/>
                    <a:pt x="66" y="30"/>
                  </a:cubicBezTo>
                  <a:cubicBezTo>
                    <a:pt x="66" y="30"/>
                    <a:pt x="66" y="30"/>
                    <a:pt x="66" y="29"/>
                  </a:cubicBezTo>
                  <a:cubicBezTo>
                    <a:pt x="65" y="29"/>
                    <a:pt x="65" y="29"/>
                    <a:pt x="65" y="29"/>
                  </a:cubicBezTo>
                  <a:cubicBezTo>
                    <a:pt x="66" y="29"/>
                    <a:pt x="66" y="29"/>
                    <a:pt x="66" y="28"/>
                  </a:cubicBezTo>
                  <a:cubicBezTo>
                    <a:pt x="66" y="28"/>
                    <a:pt x="66" y="28"/>
                    <a:pt x="66" y="27"/>
                  </a:cubicBezTo>
                  <a:cubicBezTo>
                    <a:pt x="66" y="27"/>
                    <a:pt x="66" y="27"/>
                    <a:pt x="66" y="26"/>
                  </a:cubicBezTo>
                  <a:cubicBezTo>
                    <a:pt x="66" y="26"/>
                    <a:pt x="66" y="25"/>
                    <a:pt x="67" y="25"/>
                  </a:cubicBezTo>
                  <a:cubicBezTo>
                    <a:pt x="67" y="24"/>
                    <a:pt x="68" y="25"/>
                    <a:pt x="68" y="24"/>
                  </a:cubicBezTo>
                  <a:cubicBezTo>
                    <a:pt x="68" y="24"/>
                    <a:pt x="69" y="24"/>
                    <a:pt x="69" y="23"/>
                  </a:cubicBezTo>
                  <a:cubicBezTo>
                    <a:pt x="70" y="23"/>
                    <a:pt x="70" y="23"/>
                    <a:pt x="71" y="22"/>
                  </a:cubicBezTo>
                  <a:cubicBezTo>
                    <a:pt x="71" y="21"/>
                    <a:pt x="70" y="21"/>
                    <a:pt x="70" y="20"/>
                  </a:cubicBezTo>
                  <a:cubicBezTo>
                    <a:pt x="70" y="20"/>
                    <a:pt x="70" y="20"/>
                    <a:pt x="70" y="20"/>
                  </a:cubicBezTo>
                  <a:cubicBezTo>
                    <a:pt x="70" y="19"/>
                    <a:pt x="69" y="19"/>
                    <a:pt x="69" y="19"/>
                  </a:cubicBezTo>
                  <a:cubicBezTo>
                    <a:pt x="69" y="19"/>
                    <a:pt x="69" y="18"/>
                    <a:pt x="68" y="18"/>
                  </a:cubicBezTo>
                  <a:cubicBezTo>
                    <a:pt x="68" y="18"/>
                    <a:pt x="68" y="18"/>
                    <a:pt x="67" y="18"/>
                  </a:cubicBezTo>
                  <a:cubicBezTo>
                    <a:pt x="66" y="18"/>
                    <a:pt x="66" y="19"/>
                    <a:pt x="65" y="19"/>
                  </a:cubicBezTo>
                  <a:cubicBezTo>
                    <a:pt x="65" y="19"/>
                    <a:pt x="64" y="18"/>
                    <a:pt x="64" y="18"/>
                  </a:cubicBezTo>
                  <a:cubicBezTo>
                    <a:pt x="64" y="18"/>
                    <a:pt x="63" y="19"/>
                    <a:pt x="63" y="19"/>
                  </a:cubicBezTo>
                  <a:cubicBezTo>
                    <a:pt x="62" y="19"/>
                    <a:pt x="62" y="19"/>
                    <a:pt x="61" y="19"/>
                  </a:cubicBezTo>
                  <a:cubicBezTo>
                    <a:pt x="61" y="19"/>
                    <a:pt x="60" y="19"/>
                    <a:pt x="60" y="19"/>
                  </a:cubicBezTo>
                  <a:cubicBezTo>
                    <a:pt x="59" y="19"/>
                    <a:pt x="59" y="19"/>
                    <a:pt x="59" y="19"/>
                  </a:cubicBezTo>
                  <a:cubicBezTo>
                    <a:pt x="58" y="19"/>
                    <a:pt x="58" y="19"/>
                    <a:pt x="58" y="19"/>
                  </a:cubicBezTo>
                  <a:cubicBezTo>
                    <a:pt x="58" y="19"/>
                    <a:pt x="57" y="19"/>
                    <a:pt x="57" y="19"/>
                  </a:cubicBezTo>
                  <a:cubicBezTo>
                    <a:pt x="56" y="19"/>
                    <a:pt x="56" y="19"/>
                    <a:pt x="55" y="20"/>
                  </a:cubicBezTo>
                  <a:cubicBezTo>
                    <a:pt x="55" y="20"/>
                    <a:pt x="55" y="20"/>
                    <a:pt x="55" y="20"/>
                  </a:cubicBezTo>
                  <a:cubicBezTo>
                    <a:pt x="54" y="21"/>
                    <a:pt x="54" y="21"/>
                    <a:pt x="54" y="21"/>
                  </a:cubicBezTo>
                  <a:cubicBezTo>
                    <a:pt x="53" y="21"/>
                    <a:pt x="53" y="20"/>
                    <a:pt x="53" y="20"/>
                  </a:cubicBezTo>
                  <a:cubicBezTo>
                    <a:pt x="53" y="20"/>
                    <a:pt x="53" y="20"/>
                    <a:pt x="53" y="20"/>
                  </a:cubicBezTo>
                  <a:cubicBezTo>
                    <a:pt x="52" y="21"/>
                    <a:pt x="52" y="21"/>
                    <a:pt x="51" y="21"/>
                  </a:cubicBezTo>
                  <a:cubicBezTo>
                    <a:pt x="51" y="21"/>
                    <a:pt x="51" y="22"/>
                    <a:pt x="50" y="21"/>
                  </a:cubicBezTo>
                  <a:cubicBezTo>
                    <a:pt x="50" y="21"/>
                    <a:pt x="50" y="21"/>
                    <a:pt x="50" y="20"/>
                  </a:cubicBezTo>
                  <a:cubicBezTo>
                    <a:pt x="49" y="20"/>
                    <a:pt x="49" y="20"/>
                    <a:pt x="48" y="20"/>
                  </a:cubicBezTo>
                  <a:cubicBezTo>
                    <a:pt x="48" y="20"/>
                    <a:pt x="47" y="20"/>
                    <a:pt x="47" y="21"/>
                  </a:cubicBezTo>
                  <a:cubicBezTo>
                    <a:pt x="47" y="21"/>
                    <a:pt x="47" y="21"/>
                    <a:pt x="47" y="21"/>
                  </a:cubicBezTo>
                  <a:cubicBezTo>
                    <a:pt x="47" y="22"/>
                    <a:pt x="47" y="22"/>
                    <a:pt x="47" y="23"/>
                  </a:cubicBezTo>
                  <a:cubicBezTo>
                    <a:pt x="47" y="23"/>
                    <a:pt x="47" y="23"/>
                    <a:pt x="48" y="24"/>
                  </a:cubicBezTo>
                  <a:cubicBezTo>
                    <a:pt x="48" y="24"/>
                    <a:pt x="48" y="24"/>
                    <a:pt x="48" y="24"/>
                  </a:cubicBezTo>
                  <a:cubicBezTo>
                    <a:pt x="48" y="25"/>
                    <a:pt x="49" y="25"/>
                    <a:pt x="48" y="26"/>
                  </a:cubicBezTo>
                  <a:cubicBezTo>
                    <a:pt x="48" y="26"/>
                    <a:pt x="48" y="26"/>
                    <a:pt x="47" y="26"/>
                  </a:cubicBezTo>
                  <a:cubicBezTo>
                    <a:pt x="47" y="26"/>
                    <a:pt x="46" y="26"/>
                    <a:pt x="46" y="26"/>
                  </a:cubicBezTo>
                  <a:cubicBezTo>
                    <a:pt x="46" y="25"/>
                    <a:pt x="45" y="25"/>
                    <a:pt x="45" y="25"/>
                  </a:cubicBezTo>
                  <a:cubicBezTo>
                    <a:pt x="44" y="25"/>
                    <a:pt x="44" y="25"/>
                    <a:pt x="44" y="25"/>
                  </a:cubicBezTo>
                  <a:cubicBezTo>
                    <a:pt x="43" y="25"/>
                    <a:pt x="43" y="25"/>
                    <a:pt x="43" y="25"/>
                  </a:cubicBezTo>
                  <a:cubicBezTo>
                    <a:pt x="42" y="25"/>
                    <a:pt x="42" y="25"/>
                    <a:pt x="42" y="25"/>
                  </a:cubicBezTo>
                  <a:cubicBezTo>
                    <a:pt x="41" y="25"/>
                    <a:pt x="41" y="25"/>
                    <a:pt x="41" y="24"/>
                  </a:cubicBezTo>
                  <a:cubicBezTo>
                    <a:pt x="40" y="24"/>
                    <a:pt x="40" y="24"/>
                    <a:pt x="40" y="23"/>
                  </a:cubicBezTo>
                  <a:cubicBezTo>
                    <a:pt x="40" y="23"/>
                    <a:pt x="39" y="23"/>
                    <a:pt x="39" y="23"/>
                  </a:cubicBezTo>
                  <a:cubicBezTo>
                    <a:pt x="39" y="23"/>
                    <a:pt x="38" y="24"/>
                    <a:pt x="38" y="24"/>
                  </a:cubicBezTo>
                  <a:cubicBezTo>
                    <a:pt x="38" y="24"/>
                    <a:pt x="37" y="24"/>
                    <a:pt x="37" y="24"/>
                  </a:cubicBezTo>
                  <a:cubicBezTo>
                    <a:pt x="36" y="24"/>
                    <a:pt x="36" y="24"/>
                    <a:pt x="35" y="24"/>
                  </a:cubicBezTo>
                  <a:cubicBezTo>
                    <a:pt x="35" y="23"/>
                    <a:pt x="35" y="23"/>
                    <a:pt x="35" y="22"/>
                  </a:cubicBezTo>
                  <a:cubicBezTo>
                    <a:pt x="34" y="22"/>
                    <a:pt x="34" y="22"/>
                    <a:pt x="34" y="22"/>
                  </a:cubicBezTo>
                  <a:cubicBezTo>
                    <a:pt x="33" y="22"/>
                    <a:pt x="33" y="22"/>
                    <a:pt x="33" y="22"/>
                  </a:cubicBezTo>
                  <a:cubicBezTo>
                    <a:pt x="32" y="22"/>
                    <a:pt x="32" y="22"/>
                    <a:pt x="32" y="22"/>
                  </a:cubicBezTo>
                  <a:cubicBezTo>
                    <a:pt x="32" y="22"/>
                    <a:pt x="32" y="21"/>
                    <a:pt x="32" y="21"/>
                  </a:cubicBezTo>
                  <a:cubicBezTo>
                    <a:pt x="31" y="21"/>
                    <a:pt x="31" y="21"/>
                    <a:pt x="31" y="20"/>
                  </a:cubicBezTo>
                  <a:cubicBezTo>
                    <a:pt x="30" y="20"/>
                    <a:pt x="30" y="20"/>
                    <a:pt x="30" y="20"/>
                  </a:cubicBezTo>
                  <a:cubicBezTo>
                    <a:pt x="29" y="20"/>
                    <a:pt x="29" y="20"/>
                    <a:pt x="29" y="20"/>
                  </a:cubicBezTo>
                  <a:cubicBezTo>
                    <a:pt x="29" y="20"/>
                    <a:pt x="28" y="20"/>
                    <a:pt x="28" y="20"/>
                  </a:cubicBezTo>
                  <a:cubicBezTo>
                    <a:pt x="28" y="20"/>
                    <a:pt x="28" y="19"/>
                    <a:pt x="28" y="19"/>
                  </a:cubicBezTo>
                  <a:cubicBezTo>
                    <a:pt x="28" y="19"/>
                    <a:pt x="28" y="18"/>
                    <a:pt x="27" y="18"/>
                  </a:cubicBezTo>
                  <a:cubicBezTo>
                    <a:pt x="27" y="18"/>
                    <a:pt x="26" y="17"/>
                    <a:pt x="26" y="17"/>
                  </a:cubicBezTo>
                  <a:cubicBezTo>
                    <a:pt x="25" y="17"/>
                    <a:pt x="25" y="17"/>
                    <a:pt x="25" y="17"/>
                  </a:cubicBezTo>
                  <a:cubicBezTo>
                    <a:pt x="24" y="17"/>
                    <a:pt x="24" y="17"/>
                    <a:pt x="24" y="17"/>
                  </a:cubicBezTo>
                  <a:cubicBezTo>
                    <a:pt x="23" y="16"/>
                    <a:pt x="23" y="16"/>
                    <a:pt x="23" y="16"/>
                  </a:cubicBezTo>
                  <a:cubicBezTo>
                    <a:pt x="23" y="15"/>
                    <a:pt x="23" y="15"/>
                    <a:pt x="22" y="15"/>
                  </a:cubicBezTo>
                  <a:cubicBezTo>
                    <a:pt x="22" y="15"/>
                    <a:pt x="21" y="15"/>
                    <a:pt x="21" y="15"/>
                  </a:cubicBezTo>
                  <a:cubicBezTo>
                    <a:pt x="21" y="15"/>
                    <a:pt x="21" y="14"/>
                    <a:pt x="21" y="14"/>
                  </a:cubicBezTo>
                  <a:cubicBezTo>
                    <a:pt x="20" y="14"/>
                    <a:pt x="21" y="13"/>
                    <a:pt x="22" y="13"/>
                  </a:cubicBezTo>
                  <a:cubicBezTo>
                    <a:pt x="22" y="13"/>
                    <a:pt x="22" y="12"/>
                    <a:pt x="23" y="12"/>
                  </a:cubicBezTo>
                  <a:cubicBezTo>
                    <a:pt x="23" y="12"/>
                    <a:pt x="23" y="12"/>
                    <a:pt x="23" y="11"/>
                  </a:cubicBezTo>
                  <a:cubicBezTo>
                    <a:pt x="23" y="11"/>
                    <a:pt x="23" y="11"/>
                    <a:pt x="23" y="11"/>
                  </a:cubicBezTo>
                  <a:cubicBezTo>
                    <a:pt x="22" y="11"/>
                    <a:pt x="22" y="10"/>
                    <a:pt x="23" y="9"/>
                  </a:cubicBezTo>
                  <a:cubicBezTo>
                    <a:pt x="23" y="9"/>
                    <a:pt x="24" y="9"/>
                    <a:pt x="24" y="8"/>
                  </a:cubicBezTo>
                  <a:cubicBezTo>
                    <a:pt x="24" y="8"/>
                    <a:pt x="24" y="7"/>
                    <a:pt x="24" y="7"/>
                  </a:cubicBezTo>
                  <a:cubicBezTo>
                    <a:pt x="24" y="6"/>
                    <a:pt x="23" y="6"/>
                    <a:pt x="23" y="6"/>
                  </a:cubicBezTo>
                  <a:cubicBezTo>
                    <a:pt x="23" y="5"/>
                    <a:pt x="23" y="5"/>
                    <a:pt x="22" y="4"/>
                  </a:cubicBezTo>
                  <a:cubicBezTo>
                    <a:pt x="22" y="4"/>
                    <a:pt x="22" y="3"/>
                    <a:pt x="22" y="3"/>
                  </a:cubicBezTo>
                  <a:cubicBezTo>
                    <a:pt x="21" y="2"/>
                    <a:pt x="21" y="2"/>
                    <a:pt x="20" y="2"/>
                  </a:cubicBezTo>
                  <a:cubicBezTo>
                    <a:pt x="20" y="1"/>
                    <a:pt x="19" y="1"/>
                    <a:pt x="19" y="1"/>
                  </a:cubicBezTo>
                  <a:cubicBezTo>
                    <a:pt x="18" y="0"/>
                    <a:pt x="18" y="1"/>
                    <a:pt x="17" y="0"/>
                  </a:cubicBezTo>
                  <a:cubicBezTo>
                    <a:pt x="17" y="1"/>
                    <a:pt x="17" y="1"/>
                    <a:pt x="17" y="1"/>
                  </a:cubicBezTo>
                  <a:cubicBezTo>
                    <a:pt x="17" y="1"/>
                    <a:pt x="17" y="1"/>
                    <a:pt x="16" y="1"/>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59" name="Freeform 455"/>
            <p:cNvSpPr>
              <a:spLocks/>
            </p:cNvSpPr>
            <p:nvPr/>
          </p:nvSpPr>
          <p:spPr bwMode="auto">
            <a:xfrm>
              <a:off x="3870326" y="2308226"/>
              <a:ext cx="442913" cy="454025"/>
            </a:xfrm>
            <a:custGeom>
              <a:avLst/>
              <a:gdLst>
                <a:gd name="T0" fmla="*/ 34 w 41"/>
                <a:gd name="T1" fmla="*/ 12 h 42"/>
                <a:gd name="T2" fmla="*/ 19 w 41"/>
                <a:gd name="T3" fmla="*/ 0 h 42"/>
                <a:gd name="T4" fmla="*/ 15 w 41"/>
                <a:gd name="T5" fmla="*/ 0 h 42"/>
                <a:gd name="T6" fmla="*/ 16 w 41"/>
                <a:gd name="T7" fmla="*/ 16 h 42"/>
                <a:gd name="T8" fmla="*/ 16 w 41"/>
                <a:gd name="T9" fmla="*/ 24 h 42"/>
                <a:gd name="T10" fmla="*/ 18 w 41"/>
                <a:gd name="T11" fmla="*/ 25 h 42"/>
                <a:gd name="T12" fmla="*/ 17 w 41"/>
                <a:gd name="T13" fmla="*/ 27 h 42"/>
                <a:gd name="T14" fmla="*/ 16 w 41"/>
                <a:gd name="T15" fmla="*/ 27 h 42"/>
                <a:gd name="T16" fmla="*/ 7 w 41"/>
                <a:gd name="T17" fmla="*/ 26 h 42"/>
                <a:gd name="T18" fmla="*/ 6 w 41"/>
                <a:gd name="T19" fmla="*/ 27 h 42"/>
                <a:gd name="T20" fmla="*/ 4 w 41"/>
                <a:gd name="T21" fmla="*/ 27 h 42"/>
                <a:gd name="T22" fmla="*/ 3 w 41"/>
                <a:gd name="T23" fmla="*/ 28 h 42"/>
                <a:gd name="T24" fmla="*/ 1 w 41"/>
                <a:gd name="T25" fmla="*/ 27 h 42"/>
                <a:gd name="T26" fmla="*/ 1 w 41"/>
                <a:gd name="T27" fmla="*/ 28 h 42"/>
                <a:gd name="T28" fmla="*/ 0 w 41"/>
                <a:gd name="T29" fmla="*/ 29 h 42"/>
                <a:gd name="T30" fmla="*/ 0 w 41"/>
                <a:gd name="T31" fmla="*/ 30 h 42"/>
                <a:gd name="T32" fmla="*/ 0 w 41"/>
                <a:gd name="T33" fmla="*/ 32 h 42"/>
                <a:gd name="T34" fmla="*/ 1 w 41"/>
                <a:gd name="T35" fmla="*/ 33 h 42"/>
                <a:gd name="T36" fmla="*/ 2 w 41"/>
                <a:gd name="T37" fmla="*/ 35 h 42"/>
                <a:gd name="T38" fmla="*/ 0 w 41"/>
                <a:gd name="T39" fmla="*/ 36 h 42"/>
                <a:gd name="T40" fmla="*/ 2 w 41"/>
                <a:gd name="T41" fmla="*/ 36 h 42"/>
                <a:gd name="T42" fmla="*/ 3 w 41"/>
                <a:gd name="T43" fmla="*/ 37 h 42"/>
                <a:gd name="T44" fmla="*/ 5 w 41"/>
                <a:gd name="T45" fmla="*/ 37 h 42"/>
                <a:gd name="T46" fmla="*/ 7 w 41"/>
                <a:gd name="T47" fmla="*/ 36 h 42"/>
                <a:gd name="T48" fmla="*/ 8 w 41"/>
                <a:gd name="T49" fmla="*/ 37 h 42"/>
                <a:gd name="T50" fmla="*/ 9 w 41"/>
                <a:gd name="T51" fmla="*/ 39 h 42"/>
                <a:gd name="T52" fmla="*/ 9 w 41"/>
                <a:gd name="T53" fmla="*/ 41 h 42"/>
                <a:gd name="T54" fmla="*/ 10 w 41"/>
                <a:gd name="T55" fmla="*/ 42 h 42"/>
                <a:gd name="T56" fmla="*/ 12 w 41"/>
                <a:gd name="T57" fmla="*/ 42 h 42"/>
                <a:gd name="T58" fmla="*/ 13 w 41"/>
                <a:gd name="T59" fmla="*/ 41 h 42"/>
                <a:gd name="T60" fmla="*/ 14 w 41"/>
                <a:gd name="T61" fmla="*/ 41 h 42"/>
                <a:gd name="T62" fmla="*/ 15 w 41"/>
                <a:gd name="T63" fmla="*/ 42 h 42"/>
                <a:gd name="T64" fmla="*/ 16 w 41"/>
                <a:gd name="T65" fmla="*/ 42 h 42"/>
                <a:gd name="T66" fmla="*/ 17 w 41"/>
                <a:gd name="T67" fmla="*/ 39 h 42"/>
                <a:gd name="T68" fmla="*/ 18 w 41"/>
                <a:gd name="T69" fmla="*/ 37 h 42"/>
                <a:gd name="T70" fmla="*/ 19 w 41"/>
                <a:gd name="T71" fmla="*/ 36 h 42"/>
                <a:gd name="T72" fmla="*/ 20 w 41"/>
                <a:gd name="T73" fmla="*/ 33 h 42"/>
                <a:gd name="T74" fmla="*/ 23 w 41"/>
                <a:gd name="T75" fmla="*/ 32 h 42"/>
                <a:gd name="T76" fmla="*/ 25 w 41"/>
                <a:gd name="T77" fmla="*/ 31 h 42"/>
                <a:gd name="T78" fmla="*/ 27 w 41"/>
                <a:gd name="T79" fmla="*/ 30 h 42"/>
                <a:gd name="T80" fmla="*/ 28 w 41"/>
                <a:gd name="T81" fmla="*/ 29 h 42"/>
                <a:gd name="T82" fmla="*/ 30 w 41"/>
                <a:gd name="T83" fmla="*/ 28 h 42"/>
                <a:gd name="T84" fmla="*/ 31 w 41"/>
                <a:gd name="T85" fmla="*/ 29 h 42"/>
                <a:gd name="T86" fmla="*/ 33 w 41"/>
                <a:gd name="T87" fmla="*/ 28 h 42"/>
                <a:gd name="T88" fmla="*/ 35 w 41"/>
                <a:gd name="T89" fmla="*/ 28 h 42"/>
                <a:gd name="T90" fmla="*/ 38 w 41"/>
                <a:gd name="T91" fmla="*/ 27 h 42"/>
                <a:gd name="T92" fmla="*/ 40 w 41"/>
                <a:gd name="T93" fmla="*/ 27 h 42"/>
                <a:gd name="T94" fmla="*/ 41 w 41"/>
                <a:gd name="T95" fmla="*/ 25 h 42"/>
                <a:gd name="T96" fmla="*/ 41 w 41"/>
                <a:gd name="T97" fmla="*/ 21 h 42"/>
                <a:gd name="T98" fmla="*/ 41 w 41"/>
                <a:gd name="T99" fmla="*/ 18 h 42"/>
                <a:gd name="T100" fmla="*/ 41 w 41"/>
                <a:gd name="T101" fmla="*/ 17 h 42"/>
                <a:gd name="T102" fmla="*/ 39 w 41"/>
                <a:gd name="T103" fmla="*/ 17 h 42"/>
                <a:gd name="T104" fmla="*/ 38 w 41"/>
                <a:gd name="T105" fmla="*/ 15 h 42"/>
                <a:gd name="T106" fmla="*/ 37 w 41"/>
                <a:gd name="T107" fmla="*/ 14 h 42"/>
                <a:gd name="T108" fmla="*/ 35 w 41"/>
                <a:gd name="T109"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 h="42">
                  <a:moveTo>
                    <a:pt x="34" y="12"/>
                  </a:moveTo>
                  <a:cubicBezTo>
                    <a:pt x="34" y="12"/>
                    <a:pt x="34" y="12"/>
                    <a:pt x="34" y="12"/>
                  </a:cubicBezTo>
                  <a:cubicBezTo>
                    <a:pt x="34" y="12"/>
                    <a:pt x="34" y="11"/>
                    <a:pt x="34" y="11"/>
                  </a:cubicBezTo>
                  <a:cubicBezTo>
                    <a:pt x="19" y="0"/>
                    <a:pt x="19" y="0"/>
                    <a:pt x="19" y="0"/>
                  </a:cubicBezTo>
                  <a:cubicBezTo>
                    <a:pt x="19" y="0"/>
                    <a:pt x="19" y="0"/>
                    <a:pt x="19" y="0"/>
                  </a:cubicBezTo>
                  <a:cubicBezTo>
                    <a:pt x="15" y="0"/>
                    <a:pt x="15" y="0"/>
                    <a:pt x="15" y="0"/>
                  </a:cubicBezTo>
                  <a:cubicBezTo>
                    <a:pt x="15" y="7"/>
                    <a:pt x="15" y="7"/>
                    <a:pt x="15" y="7"/>
                  </a:cubicBezTo>
                  <a:cubicBezTo>
                    <a:pt x="16" y="16"/>
                    <a:pt x="16" y="16"/>
                    <a:pt x="16" y="16"/>
                  </a:cubicBezTo>
                  <a:cubicBezTo>
                    <a:pt x="16" y="16"/>
                    <a:pt x="16" y="19"/>
                    <a:pt x="16" y="21"/>
                  </a:cubicBezTo>
                  <a:cubicBezTo>
                    <a:pt x="16" y="23"/>
                    <a:pt x="16" y="24"/>
                    <a:pt x="16" y="24"/>
                  </a:cubicBezTo>
                  <a:cubicBezTo>
                    <a:pt x="17" y="24"/>
                    <a:pt x="17" y="24"/>
                    <a:pt x="17" y="24"/>
                  </a:cubicBezTo>
                  <a:cubicBezTo>
                    <a:pt x="17" y="25"/>
                    <a:pt x="18" y="25"/>
                    <a:pt x="18" y="25"/>
                  </a:cubicBezTo>
                  <a:cubicBezTo>
                    <a:pt x="18" y="26"/>
                    <a:pt x="17" y="26"/>
                    <a:pt x="17" y="26"/>
                  </a:cubicBezTo>
                  <a:cubicBezTo>
                    <a:pt x="17" y="26"/>
                    <a:pt x="17" y="27"/>
                    <a:pt x="17" y="27"/>
                  </a:cubicBezTo>
                  <a:cubicBezTo>
                    <a:pt x="17" y="27"/>
                    <a:pt x="17" y="27"/>
                    <a:pt x="17" y="27"/>
                  </a:cubicBezTo>
                  <a:cubicBezTo>
                    <a:pt x="16" y="27"/>
                    <a:pt x="16" y="27"/>
                    <a:pt x="16" y="27"/>
                  </a:cubicBezTo>
                  <a:cubicBezTo>
                    <a:pt x="8" y="27"/>
                    <a:pt x="8" y="27"/>
                    <a:pt x="8" y="27"/>
                  </a:cubicBezTo>
                  <a:cubicBezTo>
                    <a:pt x="8" y="27"/>
                    <a:pt x="7" y="26"/>
                    <a:pt x="7" y="26"/>
                  </a:cubicBezTo>
                  <a:cubicBezTo>
                    <a:pt x="7" y="26"/>
                    <a:pt x="7" y="27"/>
                    <a:pt x="6" y="27"/>
                  </a:cubicBezTo>
                  <a:cubicBezTo>
                    <a:pt x="6" y="27"/>
                    <a:pt x="6" y="27"/>
                    <a:pt x="6" y="27"/>
                  </a:cubicBezTo>
                  <a:cubicBezTo>
                    <a:pt x="5" y="27"/>
                    <a:pt x="5" y="27"/>
                    <a:pt x="5" y="27"/>
                  </a:cubicBezTo>
                  <a:cubicBezTo>
                    <a:pt x="5" y="27"/>
                    <a:pt x="4" y="27"/>
                    <a:pt x="4" y="27"/>
                  </a:cubicBezTo>
                  <a:cubicBezTo>
                    <a:pt x="4" y="27"/>
                    <a:pt x="4" y="27"/>
                    <a:pt x="3" y="27"/>
                  </a:cubicBezTo>
                  <a:cubicBezTo>
                    <a:pt x="3" y="28"/>
                    <a:pt x="3" y="28"/>
                    <a:pt x="3" y="28"/>
                  </a:cubicBezTo>
                  <a:cubicBezTo>
                    <a:pt x="2" y="28"/>
                    <a:pt x="3" y="27"/>
                    <a:pt x="2" y="27"/>
                  </a:cubicBezTo>
                  <a:cubicBezTo>
                    <a:pt x="2" y="27"/>
                    <a:pt x="2" y="27"/>
                    <a:pt x="1" y="27"/>
                  </a:cubicBezTo>
                  <a:cubicBezTo>
                    <a:pt x="1" y="27"/>
                    <a:pt x="1" y="27"/>
                    <a:pt x="1" y="27"/>
                  </a:cubicBezTo>
                  <a:cubicBezTo>
                    <a:pt x="1" y="27"/>
                    <a:pt x="1" y="27"/>
                    <a:pt x="1" y="28"/>
                  </a:cubicBezTo>
                  <a:cubicBezTo>
                    <a:pt x="1" y="28"/>
                    <a:pt x="1" y="28"/>
                    <a:pt x="1" y="29"/>
                  </a:cubicBezTo>
                  <a:cubicBezTo>
                    <a:pt x="1" y="29"/>
                    <a:pt x="0" y="29"/>
                    <a:pt x="0" y="29"/>
                  </a:cubicBezTo>
                  <a:cubicBezTo>
                    <a:pt x="0" y="29"/>
                    <a:pt x="0" y="29"/>
                    <a:pt x="0" y="29"/>
                  </a:cubicBezTo>
                  <a:cubicBezTo>
                    <a:pt x="0" y="29"/>
                    <a:pt x="0" y="29"/>
                    <a:pt x="0" y="30"/>
                  </a:cubicBezTo>
                  <a:cubicBezTo>
                    <a:pt x="0" y="30"/>
                    <a:pt x="0" y="30"/>
                    <a:pt x="0" y="31"/>
                  </a:cubicBezTo>
                  <a:cubicBezTo>
                    <a:pt x="0" y="31"/>
                    <a:pt x="0" y="31"/>
                    <a:pt x="0" y="32"/>
                  </a:cubicBezTo>
                  <a:cubicBezTo>
                    <a:pt x="0" y="32"/>
                    <a:pt x="0" y="32"/>
                    <a:pt x="0" y="33"/>
                  </a:cubicBezTo>
                  <a:cubicBezTo>
                    <a:pt x="1" y="33"/>
                    <a:pt x="1" y="33"/>
                    <a:pt x="1" y="33"/>
                  </a:cubicBezTo>
                  <a:cubicBezTo>
                    <a:pt x="2" y="34"/>
                    <a:pt x="2" y="34"/>
                    <a:pt x="2" y="34"/>
                  </a:cubicBezTo>
                  <a:cubicBezTo>
                    <a:pt x="2" y="35"/>
                    <a:pt x="2" y="35"/>
                    <a:pt x="2" y="35"/>
                  </a:cubicBezTo>
                  <a:cubicBezTo>
                    <a:pt x="1" y="36"/>
                    <a:pt x="1" y="36"/>
                    <a:pt x="1" y="36"/>
                  </a:cubicBezTo>
                  <a:cubicBezTo>
                    <a:pt x="0" y="36"/>
                    <a:pt x="0" y="36"/>
                    <a:pt x="0" y="36"/>
                  </a:cubicBezTo>
                  <a:cubicBezTo>
                    <a:pt x="1" y="36"/>
                    <a:pt x="1" y="36"/>
                    <a:pt x="1" y="36"/>
                  </a:cubicBezTo>
                  <a:cubicBezTo>
                    <a:pt x="2" y="36"/>
                    <a:pt x="2" y="36"/>
                    <a:pt x="2" y="36"/>
                  </a:cubicBezTo>
                  <a:cubicBezTo>
                    <a:pt x="2" y="36"/>
                    <a:pt x="3" y="36"/>
                    <a:pt x="3" y="37"/>
                  </a:cubicBezTo>
                  <a:cubicBezTo>
                    <a:pt x="3" y="37"/>
                    <a:pt x="3" y="37"/>
                    <a:pt x="3" y="37"/>
                  </a:cubicBezTo>
                  <a:cubicBezTo>
                    <a:pt x="4" y="37"/>
                    <a:pt x="4" y="37"/>
                    <a:pt x="4" y="36"/>
                  </a:cubicBezTo>
                  <a:cubicBezTo>
                    <a:pt x="4" y="36"/>
                    <a:pt x="5" y="37"/>
                    <a:pt x="5" y="37"/>
                  </a:cubicBezTo>
                  <a:cubicBezTo>
                    <a:pt x="6" y="37"/>
                    <a:pt x="6" y="36"/>
                    <a:pt x="6" y="36"/>
                  </a:cubicBezTo>
                  <a:cubicBezTo>
                    <a:pt x="7" y="36"/>
                    <a:pt x="7" y="35"/>
                    <a:pt x="7" y="36"/>
                  </a:cubicBezTo>
                  <a:cubicBezTo>
                    <a:pt x="7" y="36"/>
                    <a:pt x="8" y="36"/>
                    <a:pt x="8" y="36"/>
                  </a:cubicBezTo>
                  <a:cubicBezTo>
                    <a:pt x="8" y="37"/>
                    <a:pt x="8" y="37"/>
                    <a:pt x="8" y="37"/>
                  </a:cubicBezTo>
                  <a:cubicBezTo>
                    <a:pt x="8" y="38"/>
                    <a:pt x="8" y="38"/>
                    <a:pt x="9" y="38"/>
                  </a:cubicBezTo>
                  <a:cubicBezTo>
                    <a:pt x="9" y="39"/>
                    <a:pt x="8" y="39"/>
                    <a:pt x="9" y="39"/>
                  </a:cubicBezTo>
                  <a:cubicBezTo>
                    <a:pt x="9" y="40"/>
                    <a:pt x="9" y="40"/>
                    <a:pt x="9" y="40"/>
                  </a:cubicBezTo>
                  <a:cubicBezTo>
                    <a:pt x="10" y="40"/>
                    <a:pt x="9" y="40"/>
                    <a:pt x="9" y="41"/>
                  </a:cubicBezTo>
                  <a:cubicBezTo>
                    <a:pt x="9" y="41"/>
                    <a:pt x="10" y="41"/>
                    <a:pt x="10" y="42"/>
                  </a:cubicBezTo>
                  <a:cubicBezTo>
                    <a:pt x="10" y="42"/>
                    <a:pt x="10" y="42"/>
                    <a:pt x="10" y="42"/>
                  </a:cubicBezTo>
                  <a:cubicBezTo>
                    <a:pt x="10" y="42"/>
                    <a:pt x="11" y="41"/>
                    <a:pt x="11" y="41"/>
                  </a:cubicBezTo>
                  <a:cubicBezTo>
                    <a:pt x="11" y="41"/>
                    <a:pt x="11" y="42"/>
                    <a:pt x="12" y="42"/>
                  </a:cubicBezTo>
                  <a:cubicBezTo>
                    <a:pt x="12" y="42"/>
                    <a:pt x="12" y="42"/>
                    <a:pt x="13" y="42"/>
                  </a:cubicBezTo>
                  <a:cubicBezTo>
                    <a:pt x="13" y="42"/>
                    <a:pt x="13" y="41"/>
                    <a:pt x="13" y="41"/>
                  </a:cubicBezTo>
                  <a:cubicBezTo>
                    <a:pt x="14" y="41"/>
                    <a:pt x="14" y="41"/>
                    <a:pt x="14" y="41"/>
                  </a:cubicBezTo>
                  <a:cubicBezTo>
                    <a:pt x="14" y="41"/>
                    <a:pt x="14" y="41"/>
                    <a:pt x="14" y="41"/>
                  </a:cubicBezTo>
                  <a:cubicBezTo>
                    <a:pt x="15" y="41"/>
                    <a:pt x="14" y="41"/>
                    <a:pt x="14" y="42"/>
                  </a:cubicBezTo>
                  <a:cubicBezTo>
                    <a:pt x="15" y="42"/>
                    <a:pt x="15" y="42"/>
                    <a:pt x="15" y="42"/>
                  </a:cubicBezTo>
                  <a:cubicBezTo>
                    <a:pt x="16" y="42"/>
                    <a:pt x="16" y="42"/>
                    <a:pt x="16" y="41"/>
                  </a:cubicBezTo>
                  <a:cubicBezTo>
                    <a:pt x="16" y="42"/>
                    <a:pt x="16" y="42"/>
                    <a:pt x="16" y="42"/>
                  </a:cubicBezTo>
                  <a:cubicBezTo>
                    <a:pt x="16" y="41"/>
                    <a:pt x="16" y="40"/>
                    <a:pt x="17" y="40"/>
                  </a:cubicBezTo>
                  <a:cubicBezTo>
                    <a:pt x="17" y="39"/>
                    <a:pt x="17" y="39"/>
                    <a:pt x="17" y="39"/>
                  </a:cubicBezTo>
                  <a:cubicBezTo>
                    <a:pt x="17" y="39"/>
                    <a:pt x="17" y="38"/>
                    <a:pt x="17" y="38"/>
                  </a:cubicBezTo>
                  <a:cubicBezTo>
                    <a:pt x="17" y="37"/>
                    <a:pt x="17" y="37"/>
                    <a:pt x="18" y="37"/>
                  </a:cubicBezTo>
                  <a:cubicBezTo>
                    <a:pt x="18" y="37"/>
                    <a:pt x="18" y="37"/>
                    <a:pt x="19" y="37"/>
                  </a:cubicBezTo>
                  <a:cubicBezTo>
                    <a:pt x="19" y="37"/>
                    <a:pt x="19" y="36"/>
                    <a:pt x="19" y="36"/>
                  </a:cubicBezTo>
                  <a:cubicBezTo>
                    <a:pt x="19" y="35"/>
                    <a:pt x="19" y="35"/>
                    <a:pt x="19" y="34"/>
                  </a:cubicBezTo>
                  <a:cubicBezTo>
                    <a:pt x="19" y="34"/>
                    <a:pt x="20" y="34"/>
                    <a:pt x="20" y="33"/>
                  </a:cubicBezTo>
                  <a:cubicBezTo>
                    <a:pt x="20" y="33"/>
                    <a:pt x="20" y="32"/>
                    <a:pt x="21" y="32"/>
                  </a:cubicBezTo>
                  <a:cubicBezTo>
                    <a:pt x="22" y="32"/>
                    <a:pt x="22" y="32"/>
                    <a:pt x="23" y="32"/>
                  </a:cubicBezTo>
                  <a:cubicBezTo>
                    <a:pt x="23" y="32"/>
                    <a:pt x="24" y="32"/>
                    <a:pt x="24" y="32"/>
                  </a:cubicBezTo>
                  <a:cubicBezTo>
                    <a:pt x="24" y="32"/>
                    <a:pt x="24" y="32"/>
                    <a:pt x="25" y="31"/>
                  </a:cubicBezTo>
                  <a:cubicBezTo>
                    <a:pt x="26" y="30"/>
                    <a:pt x="26" y="30"/>
                    <a:pt x="26" y="30"/>
                  </a:cubicBezTo>
                  <a:cubicBezTo>
                    <a:pt x="26" y="30"/>
                    <a:pt x="26" y="30"/>
                    <a:pt x="27" y="30"/>
                  </a:cubicBezTo>
                  <a:cubicBezTo>
                    <a:pt x="27" y="29"/>
                    <a:pt x="27" y="29"/>
                    <a:pt x="27" y="29"/>
                  </a:cubicBezTo>
                  <a:cubicBezTo>
                    <a:pt x="28" y="29"/>
                    <a:pt x="28" y="29"/>
                    <a:pt x="28" y="29"/>
                  </a:cubicBezTo>
                  <a:cubicBezTo>
                    <a:pt x="28" y="29"/>
                    <a:pt x="28" y="28"/>
                    <a:pt x="29" y="28"/>
                  </a:cubicBezTo>
                  <a:cubicBezTo>
                    <a:pt x="29" y="28"/>
                    <a:pt x="29" y="28"/>
                    <a:pt x="30" y="28"/>
                  </a:cubicBezTo>
                  <a:cubicBezTo>
                    <a:pt x="30" y="29"/>
                    <a:pt x="31" y="29"/>
                    <a:pt x="31" y="29"/>
                  </a:cubicBezTo>
                  <a:cubicBezTo>
                    <a:pt x="31" y="29"/>
                    <a:pt x="31" y="29"/>
                    <a:pt x="31" y="29"/>
                  </a:cubicBezTo>
                  <a:cubicBezTo>
                    <a:pt x="32" y="29"/>
                    <a:pt x="32" y="29"/>
                    <a:pt x="32" y="29"/>
                  </a:cubicBezTo>
                  <a:cubicBezTo>
                    <a:pt x="33" y="29"/>
                    <a:pt x="33" y="29"/>
                    <a:pt x="33" y="28"/>
                  </a:cubicBezTo>
                  <a:cubicBezTo>
                    <a:pt x="34" y="28"/>
                    <a:pt x="34" y="28"/>
                    <a:pt x="34" y="28"/>
                  </a:cubicBezTo>
                  <a:cubicBezTo>
                    <a:pt x="34" y="28"/>
                    <a:pt x="35" y="28"/>
                    <a:pt x="35" y="28"/>
                  </a:cubicBezTo>
                  <a:cubicBezTo>
                    <a:pt x="36" y="28"/>
                    <a:pt x="36" y="28"/>
                    <a:pt x="37" y="28"/>
                  </a:cubicBezTo>
                  <a:cubicBezTo>
                    <a:pt x="37" y="28"/>
                    <a:pt x="37" y="27"/>
                    <a:pt x="38" y="27"/>
                  </a:cubicBezTo>
                  <a:cubicBezTo>
                    <a:pt x="38" y="27"/>
                    <a:pt x="39" y="28"/>
                    <a:pt x="39" y="28"/>
                  </a:cubicBezTo>
                  <a:cubicBezTo>
                    <a:pt x="39" y="27"/>
                    <a:pt x="40" y="27"/>
                    <a:pt x="40" y="27"/>
                  </a:cubicBezTo>
                  <a:cubicBezTo>
                    <a:pt x="40" y="27"/>
                    <a:pt x="40" y="27"/>
                    <a:pt x="40" y="26"/>
                  </a:cubicBezTo>
                  <a:cubicBezTo>
                    <a:pt x="41" y="26"/>
                    <a:pt x="41" y="26"/>
                    <a:pt x="41" y="25"/>
                  </a:cubicBezTo>
                  <a:cubicBezTo>
                    <a:pt x="41" y="25"/>
                    <a:pt x="41" y="24"/>
                    <a:pt x="41" y="24"/>
                  </a:cubicBezTo>
                  <a:cubicBezTo>
                    <a:pt x="41" y="23"/>
                    <a:pt x="41" y="22"/>
                    <a:pt x="41" y="21"/>
                  </a:cubicBezTo>
                  <a:cubicBezTo>
                    <a:pt x="41" y="21"/>
                    <a:pt x="41" y="21"/>
                    <a:pt x="41" y="21"/>
                  </a:cubicBezTo>
                  <a:cubicBezTo>
                    <a:pt x="41" y="20"/>
                    <a:pt x="41" y="19"/>
                    <a:pt x="41" y="18"/>
                  </a:cubicBezTo>
                  <a:cubicBezTo>
                    <a:pt x="41" y="18"/>
                    <a:pt x="41" y="18"/>
                    <a:pt x="41" y="17"/>
                  </a:cubicBezTo>
                  <a:cubicBezTo>
                    <a:pt x="41" y="17"/>
                    <a:pt x="41" y="17"/>
                    <a:pt x="41" y="17"/>
                  </a:cubicBezTo>
                  <a:cubicBezTo>
                    <a:pt x="40" y="17"/>
                    <a:pt x="40" y="17"/>
                    <a:pt x="39" y="17"/>
                  </a:cubicBezTo>
                  <a:cubicBezTo>
                    <a:pt x="39" y="17"/>
                    <a:pt x="39" y="17"/>
                    <a:pt x="39" y="17"/>
                  </a:cubicBezTo>
                  <a:cubicBezTo>
                    <a:pt x="38" y="17"/>
                    <a:pt x="39" y="16"/>
                    <a:pt x="39" y="16"/>
                  </a:cubicBezTo>
                  <a:cubicBezTo>
                    <a:pt x="39" y="16"/>
                    <a:pt x="39" y="15"/>
                    <a:pt x="38" y="15"/>
                  </a:cubicBezTo>
                  <a:cubicBezTo>
                    <a:pt x="38" y="14"/>
                    <a:pt x="38" y="14"/>
                    <a:pt x="37" y="14"/>
                  </a:cubicBezTo>
                  <a:cubicBezTo>
                    <a:pt x="37" y="14"/>
                    <a:pt x="37" y="15"/>
                    <a:pt x="37" y="14"/>
                  </a:cubicBezTo>
                  <a:cubicBezTo>
                    <a:pt x="36" y="14"/>
                    <a:pt x="36" y="14"/>
                    <a:pt x="36" y="13"/>
                  </a:cubicBezTo>
                  <a:cubicBezTo>
                    <a:pt x="35" y="13"/>
                    <a:pt x="35" y="13"/>
                    <a:pt x="35" y="13"/>
                  </a:cubicBezTo>
                  <a:cubicBezTo>
                    <a:pt x="35" y="13"/>
                    <a:pt x="35" y="13"/>
                    <a:pt x="34" y="1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60" name="Freeform 456"/>
            <p:cNvSpPr>
              <a:spLocks/>
            </p:cNvSpPr>
            <p:nvPr/>
          </p:nvSpPr>
          <p:spPr bwMode="auto">
            <a:xfrm>
              <a:off x="3740151" y="2686051"/>
              <a:ext cx="87313" cy="53975"/>
            </a:xfrm>
            <a:custGeom>
              <a:avLst/>
              <a:gdLst>
                <a:gd name="T0" fmla="*/ 1 w 8"/>
                <a:gd name="T1" fmla="*/ 2 h 5"/>
                <a:gd name="T2" fmla="*/ 2 w 8"/>
                <a:gd name="T3" fmla="*/ 2 h 5"/>
                <a:gd name="T4" fmla="*/ 3 w 8"/>
                <a:gd name="T5" fmla="*/ 3 h 5"/>
                <a:gd name="T6" fmla="*/ 4 w 8"/>
                <a:gd name="T7" fmla="*/ 4 h 5"/>
                <a:gd name="T8" fmla="*/ 4 w 8"/>
                <a:gd name="T9" fmla="*/ 5 h 5"/>
                <a:gd name="T10" fmla="*/ 4 w 8"/>
                <a:gd name="T11" fmla="*/ 5 h 5"/>
                <a:gd name="T12" fmla="*/ 5 w 8"/>
                <a:gd name="T13" fmla="*/ 4 h 5"/>
                <a:gd name="T14" fmla="*/ 6 w 8"/>
                <a:gd name="T15" fmla="*/ 3 h 5"/>
                <a:gd name="T16" fmla="*/ 6 w 8"/>
                <a:gd name="T17" fmla="*/ 3 h 5"/>
                <a:gd name="T18" fmla="*/ 7 w 8"/>
                <a:gd name="T19" fmla="*/ 3 h 5"/>
                <a:gd name="T20" fmla="*/ 8 w 8"/>
                <a:gd name="T21" fmla="*/ 2 h 5"/>
                <a:gd name="T22" fmla="*/ 8 w 8"/>
                <a:gd name="T23" fmla="*/ 1 h 5"/>
                <a:gd name="T24" fmla="*/ 8 w 8"/>
                <a:gd name="T25" fmla="*/ 0 h 5"/>
                <a:gd name="T26" fmla="*/ 8 w 8"/>
                <a:gd name="T27" fmla="*/ 0 h 5"/>
                <a:gd name="T28" fmla="*/ 8 w 8"/>
                <a:gd name="T29" fmla="*/ 0 h 5"/>
                <a:gd name="T30" fmla="*/ 6 w 8"/>
                <a:gd name="T31" fmla="*/ 0 h 5"/>
                <a:gd name="T32" fmla="*/ 4 w 8"/>
                <a:gd name="T33" fmla="*/ 0 h 5"/>
                <a:gd name="T34" fmla="*/ 4 w 8"/>
                <a:gd name="T35" fmla="*/ 0 h 5"/>
                <a:gd name="T36" fmla="*/ 3 w 8"/>
                <a:gd name="T37" fmla="*/ 1 h 5"/>
                <a:gd name="T38" fmla="*/ 2 w 8"/>
                <a:gd name="T39" fmla="*/ 1 h 5"/>
                <a:gd name="T40" fmla="*/ 0 w 8"/>
                <a:gd name="T41" fmla="*/ 1 h 5"/>
                <a:gd name="T42" fmla="*/ 0 w 8"/>
                <a:gd name="T43" fmla="*/ 1 h 5"/>
                <a:gd name="T44" fmla="*/ 1 w 8"/>
                <a:gd name="T4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5">
                  <a:moveTo>
                    <a:pt x="1" y="2"/>
                  </a:moveTo>
                  <a:cubicBezTo>
                    <a:pt x="2" y="2"/>
                    <a:pt x="2" y="2"/>
                    <a:pt x="2" y="2"/>
                  </a:cubicBezTo>
                  <a:cubicBezTo>
                    <a:pt x="3" y="2"/>
                    <a:pt x="3" y="2"/>
                    <a:pt x="3" y="3"/>
                  </a:cubicBezTo>
                  <a:cubicBezTo>
                    <a:pt x="4" y="4"/>
                    <a:pt x="4" y="4"/>
                    <a:pt x="4" y="4"/>
                  </a:cubicBezTo>
                  <a:cubicBezTo>
                    <a:pt x="4" y="5"/>
                    <a:pt x="4" y="5"/>
                    <a:pt x="4" y="5"/>
                  </a:cubicBezTo>
                  <a:cubicBezTo>
                    <a:pt x="4" y="5"/>
                    <a:pt x="4" y="5"/>
                    <a:pt x="4" y="5"/>
                  </a:cubicBezTo>
                  <a:cubicBezTo>
                    <a:pt x="4" y="4"/>
                    <a:pt x="4" y="4"/>
                    <a:pt x="5" y="4"/>
                  </a:cubicBezTo>
                  <a:cubicBezTo>
                    <a:pt x="5" y="3"/>
                    <a:pt x="5" y="3"/>
                    <a:pt x="6" y="3"/>
                  </a:cubicBezTo>
                  <a:cubicBezTo>
                    <a:pt x="6" y="3"/>
                    <a:pt x="6" y="3"/>
                    <a:pt x="6" y="3"/>
                  </a:cubicBezTo>
                  <a:cubicBezTo>
                    <a:pt x="7" y="3"/>
                    <a:pt x="7" y="3"/>
                    <a:pt x="7" y="3"/>
                  </a:cubicBezTo>
                  <a:cubicBezTo>
                    <a:pt x="8" y="2"/>
                    <a:pt x="8" y="2"/>
                    <a:pt x="8" y="2"/>
                  </a:cubicBezTo>
                  <a:cubicBezTo>
                    <a:pt x="8" y="2"/>
                    <a:pt x="7" y="1"/>
                    <a:pt x="8" y="1"/>
                  </a:cubicBezTo>
                  <a:cubicBezTo>
                    <a:pt x="8" y="1"/>
                    <a:pt x="8" y="1"/>
                    <a:pt x="8" y="0"/>
                  </a:cubicBezTo>
                  <a:cubicBezTo>
                    <a:pt x="8" y="0"/>
                    <a:pt x="8" y="0"/>
                    <a:pt x="8" y="0"/>
                  </a:cubicBezTo>
                  <a:cubicBezTo>
                    <a:pt x="8" y="0"/>
                    <a:pt x="8" y="0"/>
                    <a:pt x="8" y="0"/>
                  </a:cubicBezTo>
                  <a:cubicBezTo>
                    <a:pt x="7" y="0"/>
                    <a:pt x="7" y="0"/>
                    <a:pt x="6" y="0"/>
                  </a:cubicBezTo>
                  <a:cubicBezTo>
                    <a:pt x="6" y="0"/>
                    <a:pt x="5" y="0"/>
                    <a:pt x="4" y="0"/>
                  </a:cubicBezTo>
                  <a:cubicBezTo>
                    <a:pt x="4" y="0"/>
                    <a:pt x="4" y="0"/>
                    <a:pt x="4" y="0"/>
                  </a:cubicBezTo>
                  <a:cubicBezTo>
                    <a:pt x="3" y="0"/>
                    <a:pt x="3" y="1"/>
                    <a:pt x="3" y="1"/>
                  </a:cubicBezTo>
                  <a:cubicBezTo>
                    <a:pt x="2" y="1"/>
                    <a:pt x="2" y="1"/>
                    <a:pt x="2" y="1"/>
                  </a:cubicBezTo>
                  <a:cubicBezTo>
                    <a:pt x="1" y="1"/>
                    <a:pt x="1" y="1"/>
                    <a:pt x="0" y="1"/>
                  </a:cubicBezTo>
                  <a:cubicBezTo>
                    <a:pt x="0" y="1"/>
                    <a:pt x="0" y="1"/>
                    <a:pt x="0" y="1"/>
                  </a:cubicBezTo>
                  <a:cubicBezTo>
                    <a:pt x="1" y="1"/>
                    <a:pt x="1" y="2"/>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61" name="Freeform 457"/>
            <p:cNvSpPr>
              <a:spLocks/>
            </p:cNvSpPr>
            <p:nvPr/>
          </p:nvSpPr>
          <p:spPr bwMode="auto">
            <a:xfrm>
              <a:off x="4225926" y="2697164"/>
              <a:ext cx="76200" cy="184150"/>
            </a:xfrm>
            <a:custGeom>
              <a:avLst/>
              <a:gdLst>
                <a:gd name="T0" fmla="*/ 6 w 7"/>
                <a:gd name="T1" fmla="*/ 7 h 17"/>
                <a:gd name="T2" fmla="*/ 6 w 7"/>
                <a:gd name="T3" fmla="*/ 7 h 17"/>
                <a:gd name="T4" fmla="*/ 6 w 7"/>
                <a:gd name="T5" fmla="*/ 6 h 17"/>
                <a:gd name="T6" fmla="*/ 7 w 7"/>
                <a:gd name="T7" fmla="*/ 5 h 17"/>
                <a:gd name="T8" fmla="*/ 6 w 7"/>
                <a:gd name="T9" fmla="*/ 4 h 17"/>
                <a:gd name="T10" fmla="*/ 6 w 7"/>
                <a:gd name="T11" fmla="*/ 2 h 17"/>
                <a:gd name="T12" fmla="*/ 6 w 7"/>
                <a:gd name="T13" fmla="*/ 1 h 17"/>
                <a:gd name="T14" fmla="*/ 6 w 7"/>
                <a:gd name="T15" fmla="*/ 1 h 17"/>
                <a:gd name="T16" fmla="*/ 5 w 7"/>
                <a:gd name="T17" fmla="*/ 1 h 17"/>
                <a:gd name="T18" fmla="*/ 5 w 7"/>
                <a:gd name="T19" fmla="*/ 0 h 17"/>
                <a:gd name="T20" fmla="*/ 4 w 7"/>
                <a:gd name="T21" fmla="*/ 0 h 17"/>
                <a:gd name="T22" fmla="*/ 3 w 7"/>
                <a:gd name="T23" fmla="*/ 1 h 17"/>
                <a:gd name="T24" fmla="*/ 3 w 7"/>
                <a:gd name="T25" fmla="*/ 0 h 17"/>
                <a:gd name="T26" fmla="*/ 3 w 7"/>
                <a:gd name="T27" fmla="*/ 2 h 17"/>
                <a:gd name="T28" fmla="*/ 2 w 7"/>
                <a:gd name="T29" fmla="*/ 3 h 17"/>
                <a:gd name="T30" fmla="*/ 1 w 7"/>
                <a:gd name="T31" fmla="*/ 3 h 17"/>
                <a:gd name="T32" fmla="*/ 0 w 7"/>
                <a:gd name="T33" fmla="*/ 3 h 17"/>
                <a:gd name="T34" fmla="*/ 0 w 7"/>
                <a:gd name="T35" fmla="*/ 4 h 17"/>
                <a:gd name="T36" fmla="*/ 0 w 7"/>
                <a:gd name="T37" fmla="*/ 4 h 17"/>
                <a:gd name="T38" fmla="*/ 0 w 7"/>
                <a:gd name="T39" fmla="*/ 4 h 17"/>
                <a:gd name="T40" fmla="*/ 0 w 7"/>
                <a:gd name="T41" fmla="*/ 5 h 17"/>
                <a:gd name="T42" fmla="*/ 1 w 7"/>
                <a:gd name="T43" fmla="*/ 6 h 17"/>
                <a:gd name="T44" fmla="*/ 2 w 7"/>
                <a:gd name="T45" fmla="*/ 7 h 17"/>
                <a:gd name="T46" fmla="*/ 2 w 7"/>
                <a:gd name="T47" fmla="*/ 9 h 17"/>
                <a:gd name="T48" fmla="*/ 2 w 7"/>
                <a:gd name="T49" fmla="*/ 10 h 17"/>
                <a:gd name="T50" fmla="*/ 2 w 7"/>
                <a:gd name="T51" fmla="*/ 12 h 17"/>
                <a:gd name="T52" fmla="*/ 2 w 7"/>
                <a:gd name="T53" fmla="*/ 14 h 17"/>
                <a:gd name="T54" fmla="*/ 2 w 7"/>
                <a:gd name="T55" fmla="*/ 16 h 17"/>
                <a:gd name="T56" fmla="*/ 2 w 7"/>
                <a:gd name="T57" fmla="*/ 17 h 17"/>
                <a:gd name="T58" fmla="*/ 2 w 7"/>
                <a:gd name="T59" fmla="*/ 17 h 17"/>
                <a:gd name="T60" fmla="*/ 3 w 7"/>
                <a:gd name="T61" fmla="*/ 17 h 17"/>
                <a:gd name="T62" fmla="*/ 4 w 7"/>
                <a:gd name="T63" fmla="*/ 17 h 17"/>
                <a:gd name="T64" fmla="*/ 4 w 7"/>
                <a:gd name="T65" fmla="*/ 17 h 17"/>
                <a:gd name="T66" fmla="*/ 4 w 7"/>
                <a:gd name="T67" fmla="*/ 15 h 17"/>
                <a:gd name="T68" fmla="*/ 4 w 7"/>
                <a:gd name="T69" fmla="*/ 14 h 17"/>
                <a:gd name="T70" fmla="*/ 4 w 7"/>
                <a:gd name="T71" fmla="*/ 12 h 17"/>
                <a:gd name="T72" fmla="*/ 4 w 7"/>
                <a:gd name="T73" fmla="*/ 10 h 17"/>
                <a:gd name="T74" fmla="*/ 5 w 7"/>
                <a:gd name="T75" fmla="*/ 9 h 17"/>
                <a:gd name="T76" fmla="*/ 5 w 7"/>
                <a:gd name="T77" fmla="*/ 8 h 17"/>
                <a:gd name="T78" fmla="*/ 6 w 7"/>
                <a:gd name="T79"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 h="17">
                  <a:moveTo>
                    <a:pt x="6" y="7"/>
                  </a:moveTo>
                  <a:cubicBezTo>
                    <a:pt x="6" y="7"/>
                    <a:pt x="6" y="7"/>
                    <a:pt x="6" y="7"/>
                  </a:cubicBezTo>
                  <a:cubicBezTo>
                    <a:pt x="6" y="6"/>
                    <a:pt x="6" y="6"/>
                    <a:pt x="6" y="6"/>
                  </a:cubicBezTo>
                  <a:cubicBezTo>
                    <a:pt x="7" y="5"/>
                    <a:pt x="7" y="5"/>
                    <a:pt x="7" y="5"/>
                  </a:cubicBezTo>
                  <a:cubicBezTo>
                    <a:pt x="7" y="4"/>
                    <a:pt x="7" y="4"/>
                    <a:pt x="6" y="4"/>
                  </a:cubicBezTo>
                  <a:cubicBezTo>
                    <a:pt x="6" y="3"/>
                    <a:pt x="6" y="3"/>
                    <a:pt x="6" y="2"/>
                  </a:cubicBezTo>
                  <a:cubicBezTo>
                    <a:pt x="6" y="2"/>
                    <a:pt x="6" y="2"/>
                    <a:pt x="6" y="1"/>
                  </a:cubicBezTo>
                  <a:cubicBezTo>
                    <a:pt x="6" y="1"/>
                    <a:pt x="6" y="1"/>
                    <a:pt x="6" y="1"/>
                  </a:cubicBezTo>
                  <a:cubicBezTo>
                    <a:pt x="6" y="1"/>
                    <a:pt x="6" y="1"/>
                    <a:pt x="5" y="1"/>
                  </a:cubicBezTo>
                  <a:cubicBezTo>
                    <a:pt x="5" y="1"/>
                    <a:pt x="5" y="0"/>
                    <a:pt x="5" y="0"/>
                  </a:cubicBezTo>
                  <a:cubicBezTo>
                    <a:pt x="4" y="0"/>
                    <a:pt x="4" y="0"/>
                    <a:pt x="4" y="0"/>
                  </a:cubicBezTo>
                  <a:cubicBezTo>
                    <a:pt x="4" y="0"/>
                    <a:pt x="3" y="0"/>
                    <a:pt x="3" y="1"/>
                  </a:cubicBezTo>
                  <a:cubicBezTo>
                    <a:pt x="3" y="0"/>
                    <a:pt x="3" y="0"/>
                    <a:pt x="3" y="0"/>
                  </a:cubicBezTo>
                  <a:cubicBezTo>
                    <a:pt x="3" y="1"/>
                    <a:pt x="3" y="1"/>
                    <a:pt x="3" y="2"/>
                  </a:cubicBezTo>
                  <a:cubicBezTo>
                    <a:pt x="3" y="2"/>
                    <a:pt x="3" y="2"/>
                    <a:pt x="2" y="3"/>
                  </a:cubicBezTo>
                  <a:cubicBezTo>
                    <a:pt x="2" y="3"/>
                    <a:pt x="2" y="3"/>
                    <a:pt x="1" y="3"/>
                  </a:cubicBezTo>
                  <a:cubicBezTo>
                    <a:pt x="1" y="3"/>
                    <a:pt x="1" y="3"/>
                    <a:pt x="0" y="3"/>
                  </a:cubicBezTo>
                  <a:cubicBezTo>
                    <a:pt x="0" y="3"/>
                    <a:pt x="0" y="3"/>
                    <a:pt x="0" y="4"/>
                  </a:cubicBezTo>
                  <a:cubicBezTo>
                    <a:pt x="0" y="4"/>
                    <a:pt x="0" y="4"/>
                    <a:pt x="0" y="4"/>
                  </a:cubicBezTo>
                  <a:cubicBezTo>
                    <a:pt x="0" y="4"/>
                    <a:pt x="0" y="4"/>
                    <a:pt x="0" y="4"/>
                  </a:cubicBezTo>
                  <a:cubicBezTo>
                    <a:pt x="0" y="5"/>
                    <a:pt x="0" y="5"/>
                    <a:pt x="0" y="5"/>
                  </a:cubicBezTo>
                  <a:cubicBezTo>
                    <a:pt x="1" y="6"/>
                    <a:pt x="1" y="6"/>
                    <a:pt x="1" y="6"/>
                  </a:cubicBezTo>
                  <a:cubicBezTo>
                    <a:pt x="1" y="7"/>
                    <a:pt x="2" y="7"/>
                    <a:pt x="2" y="7"/>
                  </a:cubicBezTo>
                  <a:cubicBezTo>
                    <a:pt x="2" y="8"/>
                    <a:pt x="1" y="8"/>
                    <a:pt x="2" y="9"/>
                  </a:cubicBezTo>
                  <a:cubicBezTo>
                    <a:pt x="2" y="9"/>
                    <a:pt x="2" y="9"/>
                    <a:pt x="2" y="10"/>
                  </a:cubicBezTo>
                  <a:cubicBezTo>
                    <a:pt x="2" y="11"/>
                    <a:pt x="2" y="11"/>
                    <a:pt x="2" y="12"/>
                  </a:cubicBezTo>
                  <a:cubicBezTo>
                    <a:pt x="2" y="13"/>
                    <a:pt x="2" y="13"/>
                    <a:pt x="2" y="14"/>
                  </a:cubicBezTo>
                  <a:cubicBezTo>
                    <a:pt x="2" y="15"/>
                    <a:pt x="2" y="15"/>
                    <a:pt x="2" y="16"/>
                  </a:cubicBezTo>
                  <a:cubicBezTo>
                    <a:pt x="2" y="16"/>
                    <a:pt x="2" y="17"/>
                    <a:pt x="2" y="17"/>
                  </a:cubicBezTo>
                  <a:cubicBezTo>
                    <a:pt x="2" y="17"/>
                    <a:pt x="2" y="17"/>
                    <a:pt x="2" y="17"/>
                  </a:cubicBezTo>
                  <a:cubicBezTo>
                    <a:pt x="2" y="17"/>
                    <a:pt x="3" y="17"/>
                    <a:pt x="3" y="17"/>
                  </a:cubicBezTo>
                  <a:cubicBezTo>
                    <a:pt x="3" y="17"/>
                    <a:pt x="4" y="17"/>
                    <a:pt x="4" y="17"/>
                  </a:cubicBezTo>
                  <a:cubicBezTo>
                    <a:pt x="4" y="17"/>
                    <a:pt x="4" y="17"/>
                    <a:pt x="4" y="17"/>
                  </a:cubicBezTo>
                  <a:cubicBezTo>
                    <a:pt x="4" y="16"/>
                    <a:pt x="4" y="16"/>
                    <a:pt x="4" y="15"/>
                  </a:cubicBezTo>
                  <a:cubicBezTo>
                    <a:pt x="4" y="15"/>
                    <a:pt x="4" y="14"/>
                    <a:pt x="4" y="14"/>
                  </a:cubicBezTo>
                  <a:cubicBezTo>
                    <a:pt x="4" y="13"/>
                    <a:pt x="4" y="12"/>
                    <a:pt x="4" y="12"/>
                  </a:cubicBezTo>
                  <a:cubicBezTo>
                    <a:pt x="4" y="11"/>
                    <a:pt x="4" y="10"/>
                    <a:pt x="4" y="10"/>
                  </a:cubicBezTo>
                  <a:cubicBezTo>
                    <a:pt x="4" y="9"/>
                    <a:pt x="5" y="9"/>
                    <a:pt x="5" y="9"/>
                  </a:cubicBezTo>
                  <a:cubicBezTo>
                    <a:pt x="5" y="9"/>
                    <a:pt x="5" y="9"/>
                    <a:pt x="5" y="8"/>
                  </a:cubicBezTo>
                  <a:cubicBezTo>
                    <a:pt x="5" y="8"/>
                    <a:pt x="5" y="8"/>
                    <a:pt x="6" y="7"/>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62" name="Freeform 458"/>
            <p:cNvSpPr>
              <a:spLocks/>
            </p:cNvSpPr>
            <p:nvPr/>
          </p:nvSpPr>
          <p:spPr bwMode="auto">
            <a:xfrm>
              <a:off x="4529139" y="2913064"/>
              <a:ext cx="517525" cy="573088"/>
            </a:xfrm>
            <a:custGeom>
              <a:avLst/>
              <a:gdLst>
                <a:gd name="T0" fmla="*/ 1 w 48"/>
                <a:gd name="T1" fmla="*/ 33 h 53"/>
                <a:gd name="T2" fmla="*/ 3 w 48"/>
                <a:gd name="T3" fmla="*/ 32 h 53"/>
                <a:gd name="T4" fmla="*/ 8 w 48"/>
                <a:gd name="T5" fmla="*/ 32 h 53"/>
                <a:gd name="T6" fmla="*/ 11 w 48"/>
                <a:gd name="T7" fmla="*/ 33 h 53"/>
                <a:gd name="T8" fmla="*/ 12 w 48"/>
                <a:gd name="T9" fmla="*/ 36 h 53"/>
                <a:gd name="T10" fmla="*/ 14 w 48"/>
                <a:gd name="T11" fmla="*/ 39 h 53"/>
                <a:gd name="T12" fmla="*/ 17 w 48"/>
                <a:gd name="T13" fmla="*/ 38 h 53"/>
                <a:gd name="T14" fmla="*/ 18 w 48"/>
                <a:gd name="T15" fmla="*/ 36 h 53"/>
                <a:gd name="T16" fmla="*/ 21 w 48"/>
                <a:gd name="T17" fmla="*/ 36 h 53"/>
                <a:gd name="T18" fmla="*/ 24 w 48"/>
                <a:gd name="T19" fmla="*/ 36 h 53"/>
                <a:gd name="T20" fmla="*/ 24 w 48"/>
                <a:gd name="T21" fmla="*/ 39 h 53"/>
                <a:gd name="T22" fmla="*/ 24 w 48"/>
                <a:gd name="T23" fmla="*/ 43 h 53"/>
                <a:gd name="T24" fmla="*/ 25 w 48"/>
                <a:gd name="T25" fmla="*/ 47 h 53"/>
                <a:gd name="T26" fmla="*/ 27 w 48"/>
                <a:gd name="T27" fmla="*/ 47 h 53"/>
                <a:gd name="T28" fmla="*/ 30 w 48"/>
                <a:gd name="T29" fmla="*/ 47 h 53"/>
                <a:gd name="T30" fmla="*/ 32 w 48"/>
                <a:gd name="T31" fmla="*/ 48 h 53"/>
                <a:gd name="T32" fmla="*/ 34 w 48"/>
                <a:gd name="T33" fmla="*/ 49 h 53"/>
                <a:gd name="T34" fmla="*/ 37 w 48"/>
                <a:gd name="T35" fmla="*/ 49 h 53"/>
                <a:gd name="T36" fmla="*/ 39 w 48"/>
                <a:gd name="T37" fmla="*/ 51 h 53"/>
                <a:gd name="T38" fmla="*/ 42 w 48"/>
                <a:gd name="T39" fmla="*/ 52 h 53"/>
                <a:gd name="T40" fmla="*/ 40 w 48"/>
                <a:gd name="T41" fmla="*/ 47 h 53"/>
                <a:gd name="T42" fmla="*/ 41 w 48"/>
                <a:gd name="T43" fmla="*/ 44 h 53"/>
                <a:gd name="T44" fmla="*/ 41 w 48"/>
                <a:gd name="T45" fmla="*/ 41 h 53"/>
                <a:gd name="T46" fmla="*/ 43 w 48"/>
                <a:gd name="T47" fmla="*/ 39 h 53"/>
                <a:gd name="T48" fmla="*/ 46 w 48"/>
                <a:gd name="T49" fmla="*/ 39 h 53"/>
                <a:gd name="T50" fmla="*/ 45 w 48"/>
                <a:gd name="T51" fmla="*/ 37 h 53"/>
                <a:gd name="T52" fmla="*/ 44 w 48"/>
                <a:gd name="T53" fmla="*/ 34 h 53"/>
                <a:gd name="T54" fmla="*/ 43 w 48"/>
                <a:gd name="T55" fmla="*/ 30 h 53"/>
                <a:gd name="T56" fmla="*/ 43 w 48"/>
                <a:gd name="T57" fmla="*/ 26 h 53"/>
                <a:gd name="T58" fmla="*/ 43 w 48"/>
                <a:gd name="T59" fmla="*/ 25 h 53"/>
                <a:gd name="T60" fmla="*/ 42 w 48"/>
                <a:gd name="T61" fmla="*/ 23 h 53"/>
                <a:gd name="T62" fmla="*/ 43 w 48"/>
                <a:gd name="T63" fmla="*/ 20 h 53"/>
                <a:gd name="T64" fmla="*/ 44 w 48"/>
                <a:gd name="T65" fmla="*/ 17 h 53"/>
                <a:gd name="T66" fmla="*/ 46 w 48"/>
                <a:gd name="T67" fmla="*/ 12 h 53"/>
                <a:gd name="T68" fmla="*/ 47 w 48"/>
                <a:gd name="T69" fmla="*/ 8 h 53"/>
                <a:gd name="T70" fmla="*/ 47 w 48"/>
                <a:gd name="T71" fmla="*/ 5 h 53"/>
                <a:gd name="T72" fmla="*/ 45 w 48"/>
                <a:gd name="T73" fmla="*/ 3 h 53"/>
                <a:gd name="T74" fmla="*/ 43 w 48"/>
                <a:gd name="T75" fmla="*/ 3 h 53"/>
                <a:gd name="T76" fmla="*/ 40 w 48"/>
                <a:gd name="T77" fmla="*/ 2 h 53"/>
                <a:gd name="T78" fmla="*/ 38 w 48"/>
                <a:gd name="T79" fmla="*/ 1 h 53"/>
                <a:gd name="T80" fmla="*/ 36 w 48"/>
                <a:gd name="T81" fmla="*/ 1 h 53"/>
                <a:gd name="T82" fmla="*/ 33 w 48"/>
                <a:gd name="T83" fmla="*/ 1 h 53"/>
                <a:gd name="T84" fmla="*/ 31 w 48"/>
                <a:gd name="T85" fmla="*/ 1 h 53"/>
                <a:gd name="T86" fmla="*/ 28 w 48"/>
                <a:gd name="T87" fmla="*/ 2 h 53"/>
                <a:gd name="T88" fmla="*/ 27 w 48"/>
                <a:gd name="T89" fmla="*/ 4 h 53"/>
                <a:gd name="T90" fmla="*/ 23 w 48"/>
                <a:gd name="T91" fmla="*/ 3 h 53"/>
                <a:gd name="T92" fmla="*/ 21 w 48"/>
                <a:gd name="T93" fmla="*/ 2 h 53"/>
                <a:gd name="T94" fmla="*/ 18 w 48"/>
                <a:gd name="T95" fmla="*/ 1 h 53"/>
                <a:gd name="T96" fmla="*/ 17 w 48"/>
                <a:gd name="T97" fmla="*/ 5 h 53"/>
                <a:gd name="T98" fmla="*/ 16 w 48"/>
                <a:gd name="T99" fmla="*/ 6 h 53"/>
                <a:gd name="T100" fmla="*/ 14 w 48"/>
                <a:gd name="T101" fmla="*/ 10 h 53"/>
                <a:gd name="T102" fmla="*/ 14 w 48"/>
                <a:gd name="T103" fmla="*/ 14 h 53"/>
                <a:gd name="T104" fmla="*/ 13 w 48"/>
                <a:gd name="T105" fmla="*/ 18 h 53"/>
                <a:gd name="T106" fmla="*/ 11 w 48"/>
                <a:gd name="T107" fmla="*/ 20 h 53"/>
                <a:gd name="T108" fmla="*/ 10 w 48"/>
                <a:gd name="T109" fmla="*/ 22 h 53"/>
                <a:gd name="T110" fmla="*/ 10 w 48"/>
                <a:gd name="T111" fmla="*/ 25 h 53"/>
                <a:gd name="T112" fmla="*/ 8 w 48"/>
                <a:gd name="T113" fmla="*/ 27 h 53"/>
                <a:gd name="T114" fmla="*/ 6 w 48"/>
                <a:gd name="T115" fmla="*/ 29 h 53"/>
                <a:gd name="T116" fmla="*/ 4 w 48"/>
                <a:gd name="T117" fmla="*/ 28 h 53"/>
                <a:gd name="T118" fmla="*/ 2 w 48"/>
                <a:gd name="T119" fmla="*/ 29 h 53"/>
                <a:gd name="T120" fmla="*/ 0 w 48"/>
                <a:gd name="T121" fmla="*/ 31 h 53"/>
                <a:gd name="T122" fmla="*/ 0 w 48"/>
                <a:gd name="T123"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53">
                  <a:moveTo>
                    <a:pt x="0" y="33"/>
                  </a:moveTo>
                  <a:cubicBezTo>
                    <a:pt x="1" y="33"/>
                    <a:pt x="0" y="33"/>
                    <a:pt x="0" y="33"/>
                  </a:cubicBezTo>
                  <a:cubicBezTo>
                    <a:pt x="1" y="33"/>
                    <a:pt x="1" y="33"/>
                    <a:pt x="1" y="33"/>
                  </a:cubicBezTo>
                  <a:cubicBezTo>
                    <a:pt x="1" y="33"/>
                    <a:pt x="1" y="33"/>
                    <a:pt x="1" y="33"/>
                  </a:cubicBezTo>
                  <a:cubicBezTo>
                    <a:pt x="2" y="33"/>
                    <a:pt x="2" y="32"/>
                    <a:pt x="2" y="32"/>
                  </a:cubicBezTo>
                  <a:cubicBezTo>
                    <a:pt x="2" y="32"/>
                    <a:pt x="3" y="32"/>
                    <a:pt x="3" y="32"/>
                  </a:cubicBezTo>
                  <a:cubicBezTo>
                    <a:pt x="4" y="32"/>
                    <a:pt x="4" y="32"/>
                    <a:pt x="5" y="32"/>
                  </a:cubicBezTo>
                  <a:cubicBezTo>
                    <a:pt x="6" y="32"/>
                    <a:pt x="6" y="32"/>
                    <a:pt x="6" y="32"/>
                  </a:cubicBezTo>
                  <a:cubicBezTo>
                    <a:pt x="7" y="32"/>
                    <a:pt x="7" y="32"/>
                    <a:pt x="8" y="32"/>
                  </a:cubicBezTo>
                  <a:cubicBezTo>
                    <a:pt x="9" y="32"/>
                    <a:pt x="9" y="32"/>
                    <a:pt x="10" y="32"/>
                  </a:cubicBezTo>
                  <a:cubicBezTo>
                    <a:pt x="10" y="32"/>
                    <a:pt x="11" y="32"/>
                    <a:pt x="11" y="32"/>
                  </a:cubicBezTo>
                  <a:cubicBezTo>
                    <a:pt x="11" y="33"/>
                    <a:pt x="11" y="33"/>
                    <a:pt x="11" y="33"/>
                  </a:cubicBezTo>
                  <a:cubicBezTo>
                    <a:pt x="11" y="33"/>
                    <a:pt x="11" y="33"/>
                    <a:pt x="11" y="34"/>
                  </a:cubicBezTo>
                  <a:cubicBezTo>
                    <a:pt x="11" y="34"/>
                    <a:pt x="11" y="34"/>
                    <a:pt x="11" y="35"/>
                  </a:cubicBezTo>
                  <a:cubicBezTo>
                    <a:pt x="11" y="35"/>
                    <a:pt x="11" y="36"/>
                    <a:pt x="12" y="36"/>
                  </a:cubicBezTo>
                  <a:cubicBezTo>
                    <a:pt x="12" y="36"/>
                    <a:pt x="12" y="37"/>
                    <a:pt x="12" y="37"/>
                  </a:cubicBezTo>
                  <a:cubicBezTo>
                    <a:pt x="12" y="37"/>
                    <a:pt x="12" y="38"/>
                    <a:pt x="13" y="38"/>
                  </a:cubicBezTo>
                  <a:cubicBezTo>
                    <a:pt x="13" y="38"/>
                    <a:pt x="13" y="39"/>
                    <a:pt x="14" y="39"/>
                  </a:cubicBezTo>
                  <a:cubicBezTo>
                    <a:pt x="14" y="39"/>
                    <a:pt x="14" y="38"/>
                    <a:pt x="15" y="38"/>
                  </a:cubicBezTo>
                  <a:cubicBezTo>
                    <a:pt x="15" y="38"/>
                    <a:pt x="15" y="38"/>
                    <a:pt x="16" y="38"/>
                  </a:cubicBezTo>
                  <a:cubicBezTo>
                    <a:pt x="16" y="38"/>
                    <a:pt x="17" y="38"/>
                    <a:pt x="17" y="38"/>
                  </a:cubicBezTo>
                  <a:cubicBezTo>
                    <a:pt x="17" y="38"/>
                    <a:pt x="18" y="38"/>
                    <a:pt x="18" y="38"/>
                  </a:cubicBezTo>
                  <a:cubicBezTo>
                    <a:pt x="18" y="38"/>
                    <a:pt x="18" y="38"/>
                    <a:pt x="18" y="37"/>
                  </a:cubicBezTo>
                  <a:cubicBezTo>
                    <a:pt x="18" y="37"/>
                    <a:pt x="18" y="37"/>
                    <a:pt x="18" y="36"/>
                  </a:cubicBezTo>
                  <a:cubicBezTo>
                    <a:pt x="18" y="36"/>
                    <a:pt x="18" y="36"/>
                    <a:pt x="19" y="36"/>
                  </a:cubicBezTo>
                  <a:cubicBezTo>
                    <a:pt x="19" y="35"/>
                    <a:pt x="19" y="35"/>
                    <a:pt x="20" y="35"/>
                  </a:cubicBezTo>
                  <a:cubicBezTo>
                    <a:pt x="20" y="36"/>
                    <a:pt x="21" y="35"/>
                    <a:pt x="21" y="36"/>
                  </a:cubicBezTo>
                  <a:cubicBezTo>
                    <a:pt x="21" y="36"/>
                    <a:pt x="21" y="36"/>
                    <a:pt x="21" y="36"/>
                  </a:cubicBezTo>
                  <a:cubicBezTo>
                    <a:pt x="21" y="37"/>
                    <a:pt x="22" y="36"/>
                    <a:pt x="23" y="36"/>
                  </a:cubicBezTo>
                  <a:cubicBezTo>
                    <a:pt x="23" y="36"/>
                    <a:pt x="24" y="36"/>
                    <a:pt x="24" y="36"/>
                  </a:cubicBezTo>
                  <a:cubicBezTo>
                    <a:pt x="24" y="37"/>
                    <a:pt x="24" y="37"/>
                    <a:pt x="24" y="37"/>
                  </a:cubicBezTo>
                  <a:cubicBezTo>
                    <a:pt x="24" y="38"/>
                    <a:pt x="24" y="38"/>
                    <a:pt x="24" y="38"/>
                  </a:cubicBezTo>
                  <a:cubicBezTo>
                    <a:pt x="24" y="39"/>
                    <a:pt x="24" y="39"/>
                    <a:pt x="24" y="39"/>
                  </a:cubicBezTo>
                  <a:cubicBezTo>
                    <a:pt x="24" y="39"/>
                    <a:pt x="24" y="39"/>
                    <a:pt x="24" y="40"/>
                  </a:cubicBezTo>
                  <a:cubicBezTo>
                    <a:pt x="24" y="40"/>
                    <a:pt x="24" y="41"/>
                    <a:pt x="24" y="41"/>
                  </a:cubicBezTo>
                  <a:cubicBezTo>
                    <a:pt x="24" y="42"/>
                    <a:pt x="24" y="42"/>
                    <a:pt x="24" y="43"/>
                  </a:cubicBezTo>
                  <a:cubicBezTo>
                    <a:pt x="24" y="43"/>
                    <a:pt x="25" y="44"/>
                    <a:pt x="25" y="44"/>
                  </a:cubicBezTo>
                  <a:cubicBezTo>
                    <a:pt x="25" y="45"/>
                    <a:pt x="25" y="45"/>
                    <a:pt x="25" y="46"/>
                  </a:cubicBezTo>
                  <a:cubicBezTo>
                    <a:pt x="25" y="46"/>
                    <a:pt x="25" y="46"/>
                    <a:pt x="25" y="47"/>
                  </a:cubicBezTo>
                  <a:cubicBezTo>
                    <a:pt x="25" y="47"/>
                    <a:pt x="25" y="47"/>
                    <a:pt x="25" y="47"/>
                  </a:cubicBezTo>
                  <a:cubicBezTo>
                    <a:pt x="25" y="48"/>
                    <a:pt x="26" y="47"/>
                    <a:pt x="26" y="47"/>
                  </a:cubicBezTo>
                  <a:cubicBezTo>
                    <a:pt x="26" y="47"/>
                    <a:pt x="27" y="47"/>
                    <a:pt x="27" y="47"/>
                  </a:cubicBezTo>
                  <a:cubicBezTo>
                    <a:pt x="27" y="47"/>
                    <a:pt x="28" y="47"/>
                    <a:pt x="28" y="47"/>
                  </a:cubicBezTo>
                  <a:cubicBezTo>
                    <a:pt x="29" y="47"/>
                    <a:pt x="29" y="47"/>
                    <a:pt x="29" y="47"/>
                  </a:cubicBezTo>
                  <a:cubicBezTo>
                    <a:pt x="30" y="47"/>
                    <a:pt x="30" y="47"/>
                    <a:pt x="30" y="47"/>
                  </a:cubicBezTo>
                  <a:cubicBezTo>
                    <a:pt x="30" y="47"/>
                    <a:pt x="30" y="47"/>
                    <a:pt x="30" y="48"/>
                  </a:cubicBezTo>
                  <a:cubicBezTo>
                    <a:pt x="30" y="48"/>
                    <a:pt x="30" y="48"/>
                    <a:pt x="31" y="48"/>
                  </a:cubicBezTo>
                  <a:cubicBezTo>
                    <a:pt x="31" y="48"/>
                    <a:pt x="31" y="48"/>
                    <a:pt x="32" y="48"/>
                  </a:cubicBezTo>
                  <a:cubicBezTo>
                    <a:pt x="32" y="48"/>
                    <a:pt x="32" y="48"/>
                    <a:pt x="32" y="48"/>
                  </a:cubicBezTo>
                  <a:cubicBezTo>
                    <a:pt x="33" y="48"/>
                    <a:pt x="32" y="49"/>
                    <a:pt x="33" y="49"/>
                  </a:cubicBezTo>
                  <a:cubicBezTo>
                    <a:pt x="33" y="50"/>
                    <a:pt x="34" y="49"/>
                    <a:pt x="34" y="49"/>
                  </a:cubicBezTo>
                  <a:cubicBezTo>
                    <a:pt x="35" y="49"/>
                    <a:pt x="35" y="50"/>
                    <a:pt x="35" y="50"/>
                  </a:cubicBezTo>
                  <a:cubicBezTo>
                    <a:pt x="36" y="50"/>
                    <a:pt x="36" y="50"/>
                    <a:pt x="36" y="50"/>
                  </a:cubicBezTo>
                  <a:cubicBezTo>
                    <a:pt x="37" y="50"/>
                    <a:pt x="36" y="49"/>
                    <a:pt x="37" y="49"/>
                  </a:cubicBezTo>
                  <a:cubicBezTo>
                    <a:pt x="37" y="49"/>
                    <a:pt x="37" y="49"/>
                    <a:pt x="37" y="49"/>
                  </a:cubicBezTo>
                  <a:cubicBezTo>
                    <a:pt x="38" y="50"/>
                    <a:pt x="38" y="50"/>
                    <a:pt x="38" y="50"/>
                  </a:cubicBezTo>
                  <a:cubicBezTo>
                    <a:pt x="38" y="51"/>
                    <a:pt x="39" y="51"/>
                    <a:pt x="39" y="51"/>
                  </a:cubicBezTo>
                  <a:cubicBezTo>
                    <a:pt x="40" y="52"/>
                    <a:pt x="40" y="52"/>
                    <a:pt x="40" y="53"/>
                  </a:cubicBezTo>
                  <a:cubicBezTo>
                    <a:pt x="41" y="53"/>
                    <a:pt x="41" y="53"/>
                    <a:pt x="42" y="53"/>
                  </a:cubicBezTo>
                  <a:cubicBezTo>
                    <a:pt x="42" y="53"/>
                    <a:pt x="42" y="52"/>
                    <a:pt x="42" y="52"/>
                  </a:cubicBezTo>
                  <a:cubicBezTo>
                    <a:pt x="42" y="51"/>
                    <a:pt x="43" y="50"/>
                    <a:pt x="42" y="50"/>
                  </a:cubicBezTo>
                  <a:cubicBezTo>
                    <a:pt x="41" y="50"/>
                    <a:pt x="41" y="50"/>
                    <a:pt x="41" y="50"/>
                  </a:cubicBezTo>
                  <a:cubicBezTo>
                    <a:pt x="40" y="49"/>
                    <a:pt x="40" y="48"/>
                    <a:pt x="40" y="47"/>
                  </a:cubicBezTo>
                  <a:cubicBezTo>
                    <a:pt x="40" y="47"/>
                    <a:pt x="41" y="47"/>
                    <a:pt x="41" y="46"/>
                  </a:cubicBezTo>
                  <a:cubicBezTo>
                    <a:pt x="41" y="45"/>
                    <a:pt x="41" y="45"/>
                    <a:pt x="41" y="45"/>
                  </a:cubicBezTo>
                  <a:cubicBezTo>
                    <a:pt x="41" y="44"/>
                    <a:pt x="41" y="44"/>
                    <a:pt x="41" y="44"/>
                  </a:cubicBezTo>
                  <a:cubicBezTo>
                    <a:pt x="41" y="43"/>
                    <a:pt x="40" y="44"/>
                    <a:pt x="40" y="43"/>
                  </a:cubicBezTo>
                  <a:cubicBezTo>
                    <a:pt x="40" y="43"/>
                    <a:pt x="40" y="43"/>
                    <a:pt x="40" y="42"/>
                  </a:cubicBezTo>
                  <a:cubicBezTo>
                    <a:pt x="41" y="42"/>
                    <a:pt x="41" y="42"/>
                    <a:pt x="41" y="41"/>
                  </a:cubicBezTo>
                  <a:cubicBezTo>
                    <a:pt x="42" y="41"/>
                    <a:pt x="42" y="41"/>
                    <a:pt x="42" y="40"/>
                  </a:cubicBezTo>
                  <a:cubicBezTo>
                    <a:pt x="42" y="40"/>
                    <a:pt x="43" y="40"/>
                    <a:pt x="43" y="40"/>
                  </a:cubicBezTo>
                  <a:cubicBezTo>
                    <a:pt x="43" y="40"/>
                    <a:pt x="43" y="39"/>
                    <a:pt x="43" y="39"/>
                  </a:cubicBezTo>
                  <a:cubicBezTo>
                    <a:pt x="44" y="39"/>
                    <a:pt x="44" y="40"/>
                    <a:pt x="45" y="39"/>
                  </a:cubicBezTo>
                  <a:cubicBezTo>
                    <a:pt x="45" y="39"/>
                    <a:pt x="45" y="39"/>
                    <a:pt x="45" y="39"/>
                  </a:cubicBezTo>
                  <a:cubicBezTo>
                    <a:pt x="46" y="39"/>
                    <a:pt x="46" y="39"/>
                    <a:pt x="46" y="39"/>
                  </a:cubicBezTo>
                  <a:cubicBezTo>
                    <a:pt x="46" y="39"/>
                    <a:pt x="46" y="39"/>
                    <a:pt x="46" y="39"/>
                  </a:cubicBezTo>
                  <a:cubicBezTo>
                    <a:pt x="46" y="39"/>
                    <a:pt x="46" y="39"/>
                    <a:pt x="46" y="38"/>
                  </a:cubicBezTo>
                  <a:cubicBezTo>
                    <a:pt x="46" y="38"/>
                    <a:pt x="45" y="38"/>
                    <a:pt x="45" y="37"/>
                  </a:cubicBezTo>
                  <a:cubicBezTo>
                    <a:pt x="45" y="37"/>
                    <a:pt x="45" y="36"/>
                    <a:pt x="45" y="36"/>
                  </a:cubicBezTo>
                  <a:cubicBezTo>
                    <a:pt x="45" y="35"/>
                    <a:pt x="44" y="36"/>
                    <a:pt x="44" y="35"/>
                  </a:cubicBezTo>
                  <a:cubicBezTo>
                    <a:pt x="44" y="35"/>
                    <a:pt x="44" y="35"/>
                    <a:pt x="44" y="34"/>
                  </a:cubicBezTo>
                  <a:cubicBezTo>
                    <a:pt x="44" y="34"/>
                    <a:pt x="44" y="34"/>
                    <a:pt x="44" y="33"/>
                  </a:cubicBezTo>
                  <a:cubicBezTo>
                    <a:pt x="43" y="33"/>
                    <a:pt x="44" y="32"/>
                    <a:pt x="44" y="32"/>
                  </a:cubicBezTo>
                  <a:cubicBezTo>
                    <a:pt x="43" y="31"/>
                    <a:pt x="43" y="31"/>
                    <a:pt x="43" y="30"/>
                  </a:cubicBezTo>
                  <a:cubicBezTo>
                    <a:pt x="43" y="29"/>
                    <a:pt x="43" y="29"/>
                    <a:pt x="43" y="29"/>
                  </a:cubicBezTo>
                  <a:cubicBezTo>
                    <a:pt x="43" y="28"/>
                    <a:pt x="43" y="28"/>
                    <a:pt x="43" y="28"/>
                  </a:cubicBezTo>
                  <a:cubicBezTo>
                    <a:pt x="43" y="27"/>
                    <a:pt x="42" y="27"/>
                    <a:pt x="43" y="26"/>
                  </a:cubicBezTo>
                  <a:cubicBezTo>
                    <a:pt x="43" y="26"/>
                    <a:pt x="43" y="26"/>
                    <a:pt x="43" y="26"/>
                  </a:cubicBezTo>
                  <a:cubicBezTo>
                    <a:pt x="43" y="26"/>
                    <a:pt x="43" y="26"/>
                    <a:pt x="43" y="26"/>
                  </a:cubicBezTo>
                  <a:cubicBezTo>
                    <a:pt x="43" y="25"/>
                    <a:pt x="43" y="25"/>
                    <a:pt x="43" y="25"/>
                  </a:cubicBezTo>
                  <a:cubicBezTo>
                    <a:pt x="43" y="24"/>
                    <a:pt x="43" y="24"/>
                    <a:pt x="43" y="24"/>
                  </a:cubicBezTo>
                  <a:cubicBezTo>
                    <a:pt x="43" y="24"/>
                    <a:pt x="43" y="24"/>
                    <a:pt x="43" y="24"/>
                  </a:cubicBezTo>
                  <a:cubicBezTo>
                    <a:pt x="43" y="23"/>
                    <a:pt x="42" y="23"/>
                    <a:pt x="42" y="23"/>
                  </a:cubicBezTo>
                  <a:cubicBezTo>
                    <a:pt x="42" y="23"/>
                    <a:pt x="42" y="22"/>
                    <a:pt x="42" y="22"/>
                  </a:cubicBezTo>
                  <a:cubicBezTo>
                    <a:pt x="43" y="22"/>
                    <a:pt x="43" y="22"/>
                    <a:pt x="43" y="21"/>
                  </a:cubicBezTo>
                  <a:cubicBezTo>
                    <a:pt x="43" y="21"/>
                    <a:pt x="43" y="21"/>
                    <a:pt x="43" y="20"/>
                  </a:cubicBezTo>
                  <a:cubicBezTo>
                    <a:pt x="43" y="20"/>
                    <a:pt x="43" y="20"/>
                    <a:pt x="44" y="20"/>
                  </a:cubicBezTo>
                  <a:cubicBezTo>
                    <a:pt x="44" y="19"/>
                    <a:pt x="44" y="19"/>
                    <a:pt x="44" y="19"/>
                  </a:cubicBezTo>
                  <a:cubicBezTo>
                    <a:pt x="44" y="18"/>
                    <a:pt x="44" y="18"/>
                    <a:pt x="44" y="17"/>
                  </a:cubicBezTo>
                  <a:cubicBezTo>
                    <a:pt x="45" y="16"/>
                    <a:pt x="44" y="16"/>
                    <a:pt x="45" y="15"/>
                  </a:cubicBezTo>
                  <a:cubicBezTo>
                    <a:pt x="45" y="14"/>
                    <a:pt x="45" y="13"/>
                    <a:pt x="45" y="13"/>
                  </a:cubicBezTo>
                  <a:cubicBezTo>
                    <a:pt x="46" y="12"/>
                    <a:pt x="46" y="12"/>
                    <a:pt x="46" y="12"/>
                  </a:cubicBezTo>
                  <a:cubicBezTo>
                    <a:pt x="48" y="10"/>
                    <a:pt x="48" y="10"/>
                    <a:pt x="48" y="10"/>
                  </a:cubicBezTo>
                  <a:cubicBezTo>
                    <a:pt x="48" y="10"/>
                    <a:pt x="48" y="9"/>
                    <a:pt x="48" y="9"/>
                  </a:cubicBezTo>
                  <a:cubicBezTo>
                    <a:pt x="48" y="9"/>
                    <a:pt x="48" y="9"/>
                    <a:pt x="47" y="8"/>
                  </a:cubicBezTo>
                  <a:cubicBezTo>
                    <a:pt x="47" y="8"/>
                    <a:pt x="47" y="7"/>
                    <a:pt x="47" y="7"/>
                  </a:cubicBezTo>
                  <a:cubicBezTo>
                    <a:pt x="47" y="6"/>
                    <a:pt x="47" y="6"/>
                    <a:pt x="47" y="5"/>
                  </a:cubicBezTo>
                  <a:cubicBezTo>
                    <a:pt x="47" y="5"/>
                    <a:pt x="47" y="5"/>
                    <a:pt x="47" y="5"/>
                  </a:cubicBezTo>
                  <a:cubicBezTo>
                    <a:pt x="46" y="5"/>
                    <a:pt x="46" y="5"/>
                    <a:pt x="46" y="4"/>
                  </a:cubicBezTo>
                  <a:cubicBezTo>
                    <a:pt x="46" y="4"/>
                    <a:pt x="46" y="4"/>
                    <a:pt x="45" y="4"/>
                  </a:cubicBezTo>
                  <a:cubicBezTo>
                    <a:pt x="45" y="4"/>
                    <a:pt x="45" y="3"/>
                    <a:pt x="45" y="3"/>
                  </a:cubicBezTo>
                  <a:cubicBezTo>
                    <a:pt x="45" y="3"/>
                    <a:pt x="45" y="3"/>
                    <a:pt x="44" y="2"/>
                  </a:cubicBezTo>
                  <a:cubicBezTo>
                    <a:pt x="44" y="2"/>
                    <a:pt x="44" y="3"/>
                    <a:pt x="43" y="3"/>
                  </a:cubicBezTo>
                  <a:cubicBezTo>
                    <a:pt x="43" y="3"/>
                    <a:pt x="43" y="3"/>
                    <a:pt x="43" y="3"/>
                  </a:cubicBezTo>
                  <a:cubicBezTo>
                    <a:pt x="42" y="3"/>
                    <a:pt x="42" y="3"/>
                    <a:pt x="41" y="3"/>
                  </a:cubicBezTo>
                  <a:cubicBezTo>
                    <a:pt x="41" y="3"/>
                    <a:pt x="41" y="3"/>
                    <a:pt x="41" y="3"/>
                  </a:cubicBezTo>
                  <a:cubicBezTo>
                    <a:pt x="40" y="3"/>
                    <a:pt x="40" y="3"/>
                    <a:pt x="40" y="2"/>
                  </a:cubicBezTo>
                  <a:cubicBezTo>
                    <a:pt x="39" y="2"/>
                    <a:pt x="39" y="2"/>
                    <a:pt x="39" y="1"/>
                  </a:cubicBezTo>
                  <a:cubicBezTo>
                    <a:pt x="39" y="1"/>
                    <a:pt x="38" y="1"/>
                    <a:pt x="38" y="1"/>
                  </a:cubicBezTo>
                  <a:cubicBezTo>
                    <a:pt x="38" y="1"/>
                    <a:pt x="38" y="1"/>
                    <a:pt x="38" y="1"/>
                  </a:cubicBezTo>
                  <a:cubicBezTo>
                    <a:pt x="38" y="1"/>
                    <a:pt x="38" y="1"/>
                    <a:pt x="38" y="1"/>
                  </a:cubicBezTo>
                  <a:cubicBezTo>
                    <a:pt x="37" y="1"/>
                    <a:pt x="37" y="1"/>
                    <a:pt x="36" y="1"/>
                  </a:cubicBezTo>
                  <a:cubicBezTo>
                    <a:pt x="36" y="1"/>
                    <a:pt x="36" y="1"/>
                    <a:pt x="36" y="1"/>
                  </a:cubicBezTo>
                  <a:cubicBezTo>
                    <a:pt x="35" y="1"/>
                    <a:pt x="35" y="1"/>
                    <a:pt x="35" y="1"/>
                  </a:cubicBezTo>
                  <a:cubicBezTo>
                    <a:pt x="34" y="0"/>
                    <a:pt x="34" y="0"/>
                    <a:pt x="34" y="0"/>
                  </a:cubicBezTo>
                  <a:cubicBezTo>
                    <a:pt x="34" y="0"/>
                    <a:pt x="34" y="0"/>
                    <a:pt x="33" y="1"/>
                  </a:cubicBezTo>
                  <a:cubicBezTo>
                    <a:pt x="33" y="1"/>
                    <a:pt x="33" y="1"/>
                    <a:pt x="32" y="1"/>
                  </a:cubicBezTo>
                  <a:cubicBezTo>
                    <a:pt x="32" y="1"/>
                    <a:pt x="32" y="1"/>
                    <a:pt x="32" y="1"/>
                  </a:cubicBezTo>
                  <a:cubicBezTo>
                    <a:pt x="31" y="1"/>
                    <a:pt x="31" y="1"/>
                    <a:pt x="31" y="1"/>
                  </a:cubicBezTo>
                  <a:cubicBezTo>
                    <a:pt x="31" y="1"/>
                    <a:pt x="30" y="1"/>
                    <a:pt x="30" y="2"/>
                  </a:cubicBezTo>
                  <a:cubicBezTo>
                    <a:pt x="30" y="2"/>
                    <a:pt x="30" y="2"/>
                    <a:pt x="29" y="2"/>
                  </a:cubicBezTo>
                  <a:cubicBezTo>
                    <a:pt x="29" y="2"/>
                    <a:pt x="29" y="2"/>
                    <a:pt x="28" y="2"/>
                  </a:cubicBezTo>
                  <a:cubicBezTo>
                    <a:pt x="28" y="2"/>
                    <a:pt x="28" y="2"/>
                    <a:pt x="27" y="2"/>
                  </a:cubicBezTo>
                  <a:cubicBezTo>
                    <a:pt x="27" y="2"/>
                    <a:pt x="27" y="2"/>
                    <a:pt x="27" y="2"/>
                  </a:cubicBezTo>
                  <a:cubicBezTo>
                    <a:pt x="27" y="4"/>
                    <a:pt x="27" y="4"/>
                    <a:pt x="27" y="4"/>
                  </a:cubicBezTo>
                  <a:cubicBezTo>
                    <a:pt x="26" y="4"/>
                    <a:pt x="26" y="3"/>
                    <a:pt x="25" y="3"/>
                  </a:cubicBezTo>
                  <a:cubicBezTo>
                    <a:pt x="25" y="3"/>
                    <a:pt x="25" y="3"/>
                    <a:pt x="24" y="3"/>
                  </a:cubicBezTo>
                  <a:cubicBezTo>
                    <a:pt x="24" y="3"/>
                    <a:pt x="24" y="3"/>
                    <a:pt x="23" y="3"/>
                  </a:cubicBezTo>
                  <a:cubicBezTo>
                    <a:pt x="23" y="3"/>
                    <a:pt x="22" y="3"/>
                    <a:pt x="22" y="3"/>
                  </a:cubicBezTo>
                  <a:cubicBezTo>
                    <a:pt x="22" y="3"/>
                    <a:pt x="22" y="3"/>
                    <a:pt x="21" y="3"/>
                  </a:cubicBezTo>
                  <a:cubicBezTo>
                    <a:pt x="21" y="2"/>
                    <a:pt x="21" y="2"/>
                    <a:pt x="21" y="2"/>
                  </a:cubicBezTo>
                  <a:cubicBezTo>
                    <a:pt x="20" y="1"/>
                    <a:pt x="20" y="1"/>
                    <a:pt x="20" y="1"/>
                  </a:cubicBezTo>
                  <a:cubicBezTo>
                    <a:pt x="19" y="1"/>
                    <a:pt x="19" y="1"/>
                    <a:pt x="19" y="1"/>
                  </a:cubicBezTo>
                  <a:cubicBezTo>
                    <a:pt x="18" y="1"/>
                    <a:pt x="18" y="1"/>
                    <a:pt x="18" y="1"/>
                  </a:cubicBezTo>
                  <a:cubicBezTo>
                    <a:pt x="17" y="2"/>
                    <a:pt x="17" y="2"/>
                    <a:pt x="17" y="2"/>
                  </a:cubicBezTo>
                  <a:cubicBezTo>
                    <a:pt x="17" y="3"/>
                    <a:pt x="17" y="3"/>
                    <a:pt x="17" y="4"/>
                  </a:cubicBezTo>
                  <a:cubicBezTo>
                    <a:pt x="16" y="4"/>
                    <a:pt x="17" y="4"/>
                    <a:pt x="17" y="5"/>
                  </a:cubicBezTo>
                  <a:cubicBezTo>
                    <a:pt x="16" y="5"/>
                    <a:pt x="16" y="5"/>
                    <a:pt x="16" y="5"/>
                  </a:cubicBezTo>
                  <a:cubicBezTo>
                    <a:pt x="16" y="5"/>
                    <a:pt x="16" y="5"/>
                    <a:pt x="16" y="5"/>
                  </a:cubicBezTo>
                  <a:cubicBezTo>
                    <a:pt x="16" y="6"/>
                    <a:pt x="16" y="6"/>
                    <a:pt x="16" y="6"/>
                  </a:cubicBezTo>
                  <a:cubicBezTo>
                    <a:pt x="16" y="7"/>
                    <a:pt x="16" y="7"/>
                    <a:pt x="16" y="8"/>
                  </a:cubicBezTo>
                  <a:cubicBezTo>
                    <a:pt x="15" y="8"/>
                    <a:pt x="15" y="8"/>
                    <a:pt x="15" y="9"/>
                  </a:cubicBezTo>
                  <a:cubicBezTo>
                    <a:pt x="14" y="9"/>
                    <a:pt x="15" y="10"/>
                    <a:pt x="14" y="10"/>
                  </a:cubicBezTo>
                  <a:cubicBezTo>
                    <a:pt x="14" y="10"/>
                    <a:pt x="14" y="11"/>
                    <a:pt x="14" y="11"/>
                  </a:cubicBezTo>
                  <a:cubicBezTo>
                    <a:pt x="14" y="12"/>
                    <a:pt x="14" y="12"/>
                    <a:pt x="14" y="13"/>
                  </a:cubicBezTo>
                  <a:cubicBezTo>
                    <a:pt x="14" y="13"/>
                    <a:pt x="15" y="13"/>
                    <a:pt x="14" y="14"/>
                  </a:cubicBezTo>
                  <a:cubicBezTo>
                    <a:pt x="14" y="14"/>
                    <a:pt x="14" y="14"/>
                    <a:pt x="14" y="15"/>
                  </a:cubicBezTo>
                  <a:cubicBezTo>
                    <a:pt x="13" y="15"/>
                    <a:pt x="14" y="16"/>
                    <a:pt x="14" y="17"/>
                  </a:cubicBezTo>
                  <a:cubicBezTo>
                    <a:pt x="13" y="17"/>
                    <a:pt x="13" y="17"/>
                    <a:pt x="13" y="18"/>
                  </a:cubicBezTo>
                  <a:cubicBezTo>
                    <a:pt x="13" y="18"/>
                    <a:pt x="12" y="18"/>
                    <a:pt x="12" y="18"/>
                  </a:cubicBezTo>
                  <a:cubicBezTo>
                    <a:pt x="12" y="19"/>
                    <a:pt x="12" y="19"/>
                    <a:pt x="12" y="20"/>
                  </a:cubicBezTo>
                  <a:cubicBezTo>
                    <a:pt x="11" y="20"/>
                    <a:pt x="11" y="20"/>
                    <a:pt x="11" y="20"/>
                  </a:cubicBezTo>
                  <a:cubicBezTo>
                    <a:pt x="11" y="20"/>
                    <a:pt x="11" y="20"/>
                    <a:pt x="10" y="21"/>
                  </a:cubicBezTo>
                  <a:cubicBezTo>
                    <a:pt x="10" y="21"/>
                    <a:pt x="10" y="21"/>
                    <a:pt x="10" y="21"/>
                  </a:cubicBezTo>
                  <a:cubicBezTo>
                    <a:pt x="10" y="22"/>
                    <a:pt x="10" y="22"/>
                    <a:pt x="10" y="22"/>
                  </a:cubicBezTo>
                  <a:cubicBezTo>
                    <a:pt x="10" y="23"/>
                    <a:pt x="10" y="23"/>
                    <a:pt x="10" y="23"/>
                  </a:cubicBezTo>
                  <a:cubicBezTo>
                    <a:pt x="11" y="24"/>
                    <a:pt x="11" y="24"/>
                    <a:pt x="10" y="25"/>
                  </a:cubicBezTo>
                  <a:cubicBezTo>
                    <a:pt x="10" y="25"/>
                    <a:pt x="10" y="25"/>
                    <a:pt x="10" y="25"/>
                  </a:cubicBezTo>
                  <a:cubicBezTo>
                    <a:pt x="10" y="26"/>
                    <a:pt x="10" y="26"/>
                    <a:pt x="10" y="26"/>
                  </a:cubicBezTo>
                  <a:cubicBezTo>
                    <a:pt x="9" y="26"/>
                    <a:pt x="9" y="26"/>
                    <a:pt x="9" y="26"/>
                  </a:cubicBezTo>
                  <a:cubicBezTo>
                    <a:pt x="9" y="27"/>
                    <a:pt x="9" y="27"/>
                    <a:pt x="8" y="27"/>
                  </a:cubicBezTo>
                  <a:cubicBezTo>
                    <a:pt x="8" y="27"/>
                    <a:pt x="8" y="28"/>
                    <a:pt x="7" y="28"/>
                  </a:cubicBezTo>
                  <a:cubicBezTo>
                    <a:pt x="7" y="29"/>
                    <a:pt x="7" y="29"/>
                    <a:pt x="6" y="29"/>
                  </a:cubicBezTo>
                  <a:cubicBezTo>
                    <a:pt x="6" y="29"/>
                    <a:pt x="6" y="29"/>
                    <a:pt x="6" y="29"/>
                  </a:cubicBezTo>
                  <a:cubicBezTo>
                    <a:pt x="5" y="29"/>
                    <a:pt x="6" y="29"/>
                    <a:pt x="6" y="28"/>
                  </a:cubicBezTo>
                  <a:cubicBezTo>
                    <a:pt x="5" y="28"/>
                    <a:pt x="5" y="28"/>
                    <a:pt x="5" y="28"/>
                  </a:cubicBezTo>
                  <a:cubicBezTo>
                    <a:pt x="5" y="28"/>
                    <a:pt x="5" y="28"/>
                    <a:pt x="4" y="28"/>
                  </a:cubicBezTo>
                  <a:cubicBezTo>
                    <a:pt x="4" y="29"/>
                    <a:pt x="4" y="29"/>
                    <a:pt x="4" y="29"/>
                  </a:cubicBezTo>
                  <a:cubicBezTo>
                    <a:pt x="3" y="29"/>
                    <a:pt x="3" y="29"/>
                    <a:pt x="3" y="29"/>
                  </a:cubicBezTo>
                  <a:cubicBezTo>
                    <a:pt x="3" y="29"/>
                    <a:pt x="3" y="29"/>
                    <a:pt x="2" y="29"/>
                  </a:cubicBezTo>
                  <a:cubicBezTo>
                    <a:pt x="2" y="29"/>
                    <a:pt x="2" y="29"/>
                    <a:pt x="1" y="29"/>
                  </a:cubicBezTo>
                  <a:cubicBezTo>
                    <a:pt x="1" y="29"/>
                    <a:pt x="1" y="30"/>
                    <a:pt x="1" y="30"/>
                  </a:cubicBezTo>
                  <a:cubicBezTo>
                    <a:pt x="0" y="31"/>
                    <a:pt x="1" y="31"/>
                    <a:pt x="0" y="31"/>
                  </a:cubicBezTo>
                  <a:cubicBezTo>
                    <a:pt x="0" y="32"/>
                    <a:pt x="0" y="32"/>
                    <a:pt x="0" y="32"/>
                  </a:cubicBezTo>
                  <a:cubicBezTo>
                    <a:pt x="0" y="32"/>
                    <a:pt x="0" y="32"/>
                    <a:pt x="0" y="32"/>
                  </a:cubicBezTo>
                  <a:cubicBezTo>
                    <a:pt x="0" y="32"/>
                    <a:pt x="0" y="32"/>
                    <a:pt x="0" y="32"/>
                  </a:cubicBezTo>
                  <a:cubicBezTo>
                    <a:pt x="0" y="32"/>
                    <a:pt x="0" y="32"/>
                    <a:pt x="0" y="3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63" name="Freeform 459"/>
            <p:cNvSpPr>
              <a:spLocks/>
            </p:cNvSpPr>
            <p:nvPr/>
          </p:nvSpPr>
          <p:spPr bwMode="auto">
            <a:xfrm>
              <a:off x="5143501" y="34432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64" name="Freeform 460"/>
            <p:cNvSpPr>
              <a:spLocks/>
            </p:cNvSpPr>
            <p:nvPr/>
          </p:nvSpPr>
          <p:spPr bwMode="auto">
            <a:xfrm>
              <a:off x="5003801" y="3411539"/>
              <a:ext cx="301625" cy="508000"/>
            </a:xfrm>
            <a:custGeom>
              <a:avLst/>
              <a:gdLst>
                <a:gd name="T0" fmla="*/ 1 w 28"/>
                <a:gd name="T1" fmla="*/ 12 h 47"/>
                <a:gd name="T2" fmla="*/ 1 w 28"/>
                <a:gd name="T3" fmla="*/ 14 h 47"/>
                <a:gd name="T4" fmla="*/ 2 w 28"/>
                <a:gd name="T5" fmla="*/ 16 h 47"/>
                <a:gd name="T6" fmla="*/ 6 w 28"/>
                <a:gd name="T7" fmla="*/ 18 h 47"/>
                <a:gd name="T8" fmla="*/ 7 w 28"/>
                <a:gd name="T9" fmla="*/ 21 h 47"/>
                <a:gd name="T10" fmla="*/ 7 w 28"/>
                <a:gd name="T11" fmla="*/ 25 h 47"/>
                <a:gd name="T12" fmla="*/ 6 w 28"/>
                <a:gd name="T13" fmla="*/ 30 h 47"/>
                <a:gd name="T14" fmla="*/ 4 w 28"/>
                <a:gd name="T15" fmla="*/ 33 h 47"/>
                <a:gd name="T16" fmla="*/ 2 w 28"/>
                <a:gd name="T17" fmla="*/ 36 h 47"/>
                <a:gd name="T18" fmla="*/ 4 w 28"/>
                <a:gd name="T19" fmla="*/ 40 h 47"/>
                <a:gd name="T20" fmla="*/ 3 w 28"/>
                <a:gd name="T21" fmla="*/ 44 h 47"/>
                <a:gd name="T22" fmla="*/ 6 w 28"/>
                <a:gd name="T23" fmla="*/ 47 h 47"/>
                <a:gd name="T24" fmla="*/ 6 w 28"/>
                <a:gd name="T25" fmla="*/ 44 h 47"/>
                <a:gd name="T26" fmla="*/ 9 w 28"/>
                <a:gd name="T27" fmla="*/ 42 h 47"/>
                <a:gd name="T28" fmla="*/ 12 w 28"/>
                <a:gd name="T29" fmla="*/ 40 h 47"/>
                <a:gd name="T30" fmla="*/ 13 w 28"/>
                <a:gd name="T31" fmla="*/ 36 h 47"/>
                <a:gd name="T32" fmla="*/ 13 w 28"/>
                <a:gd name="T33" fmla="*/ 32 h 47"/>
                <a:gd name="T34" fmla="*/ 11 w 28"/>
                <a:gd name="T35" fmla="*/ 29 h 47"/>
                <a:gd name="T36" fmla="*/ 13 w 28"/>
                <a:gd name="T37" fmla="*/ 27 h 47"/>
                <a:gd name="T38" fmla="*/ 16 w 28"/>
                <a:gd name="T39" fmla="*/ 24 h 47"/>
                <a:gd name="T40" fmla="*/ 18 w 28"/>
                <a:gd name="T41" fmla="*/ 22 h 47"/>
                <a:gd name="T42" fmla="*/ 22 w 28"/>
                <a:gd name="T43" fmla="*/ 19 h 47"/>
                <a:gd name="T44" fmla="*/ 25 w 28"/>
                <a:gd name="T45" fmla="*/ 15 h 47"/>
                <a:gd name="T46" fmla="*/ 28 w 28"/>
                <a:gd name="T47" fmla="*/ 12 h 47"/>
                <a:gd name="T48" fmla="*/ 28 w 28"/>
                <a:gd name="T49" fmla="*/ 6 h 47"/>
                <a:gd name="T50" fmla="*/ 28 w 28"/>
                <a:gd name="T51" fmla="*/ 2 h 47"/>
                <a:gd name="T52" fmla="*/ 27 w 28"/>
                <a:gd name="T53" fmla="*/ 0 h 47"/>
                <a:gd name="T54" fmla="*/ 26 w 28"/>
                <a:gd name="T55" fmla="*/ 1 h 47"/>
                <a:gd name="T56" fmla="*/ 24 w 28"/>
                <a:gd name="T57" fmla="*/ 2 h 47"/>
                <a:gd name="T58" fmla="*/ 22 w 28"/>
                <a:gd name="T59" fmla="*/ 3 h 47"/>
                <a:gd name="T60" fmla="*/ 20 w 28"/>
                <a:gd name="T61" fmla="*/ 3 h 47"/>
                <a:gd name="T62" fmla="*/ 18 w 28"/>
                <a:gd name="T63" fmla="*/ 3 h 47"/>
                <a:gd name="T64" fmla="*/ 16 w 28"/>
                <a:gd name="T65" fmla="*/ 3 h 47"/>
                <a:gd name="T66" fmla="*/ 13 w 28"/>
                <a:gd name="T67" fmla="*/ 3 h 47"/>
                <a:gd name="T68" fmla="*/ 12 w 28"/>
                <a:gd name="T69" fmla="*/ 4 h 47"/>
                <a:gd name="T70" fmla="*/ 13 w 28"/>
                <a:gd name="T71" fmla="*/ 8 h 47"/>
                <a:gd name="T72" fmla="*/ 14 w 28"/>
                <a:gd name="T73" fmla="*/ 10 h 47"/>
                <a:gd name="T74" fmla="*/ 15 w 28"/>
                <a:gd name="T75" fmla="*/ 12 h 47"/>
                <a:gd name="T76" fmla="*/ 13 w 28"/>
                <a:gd name="T77" fmla="*/ 16 h 47"/>
                <a:gd name="T78" fmla="*/ 12 w 28"/>
                <a:gd name="T79" fmla="*/ 14 h 47"/>
                <a:gd name="T80" fmla="*/ 10 w 28"/>
                <a:gd name="T81" fmla="*/ 12 h 47"/>
                <a:gd name="T82" fmla="*/ 8 w 28"/>
                <a:gd name="T83" fmla="*/ 10 h 47"/>
                <a:gd name="T84" fmla="*/ 7 w 28"/>
                <a:gd name="T85" fmla="*/ 11 h 47"/>
                <a:gd name="T86" fmla="*/ 4 w 28"/>
                <a:gd name="T8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47">
                  <a:moveTo>
                    <a:pt x="3" y="12"/>
                  </a:moveTo>
                  <a:cubicBezTo>
                    <a:pt x="3" y="12"/>
                    <a:pt x="3" y="12"/>
                    <a:pt x="2" y="12"/>
                  </a:cubicBezTo>
                  <a:cubicBezTo>
                    <a:pt x="2" y="12"/>
                    <a:pt x="2" y="12"/>
                    <a:pt x="1" y="12"/>
                  </a:cubicBezTo>
                  <a:cubicBezTo>
                    <a:pt x="1" y="13"/>
                    <a:pt x="1" y="13"/>
                    <a:pt x="1" y="13"/>
                  </a:cubicBezTo>
                  <a:cubicBezTo>
                    <a:pt x="0" y="13"/>
                    <a:pt x="0" y="13"/>
                    <a:pt x="0" y="14"/>
                  </a:cubicBezTo>
                  <a:cubicBezTo>
                    <a:pt x="1" y="14"/>
                    <a:pt x="1" y="14"/>
                    <a:pt x="1" y="14"/>
                  </a:cubicBezTo>
                  <a:cubicBezTo>
                    <a:pt x="1" y="14"/>
                    <a:pt x="1" y="14"/>
                    <a:pt x="1" y="15"/>
                  </a:cubicBezTo>
                  <a:cubicBezTo>
                    <a:pt x="1" y="15"/>
                    <a:pt x="1" y="15"/>
                    <a:pt x="1" y="15"/>
                  </a:cubicBezTo>
                  <a:cubicBezTo>
                    <a:pt x="1" y="15"/>
                    <a:pt x="1" y="15"/>
                    <a:pt x="2" y="16"/>
                  </a:cubicBezTo>
                  <a:cubicBezTo>
                    <a:pt x="2" y="16"/>
                    <a:pt x="3" y="16"/>
                    <a:pt x="3" y="16"/>
                  </a:cubicBezTo>
                  <a:cubicBezTo>
                    <a:pt x="4" y="17"/>
                    <a:pt x="4" y="17"/>
                    <a:pt x="5" y="17"/>
                  </a:cubicBezTo>
                  <a:cubicBezTo>
                    <a:pt x="5" y="17"/>
                    <a:pt x="6" y="17"/>
                    <a:pt x="6" y="18"/>
                  </a:cubicBezTo>
                  <a:cubicBezTo>
                    <a:pt x="6" y="18"/>
                    <a:pt x="7" y="18"/>
                    <a:pt x="7" y="18"/>
                  </a:cubicBezTo>
                  <a:cubicBezTo>
                    <a:pt x="7" y="18"/>
                    <a:pt x="7" y="19"/>
                    <a:pt x="7" y="19"/>
                  </a:cubicBezTo>
                  <a:cubicBezTo>
                    <a:pt x="7" y="20"/>
                    <a:pt x="7" y="20"/>
                    <a:pt x="7" y="21"/>
                  </a:cubicBezTo>
                  <a:cubicBezTo>
                    <a:pt x="7" y="22"/>
                    <a:pt x="7" y="22"/>
                    <a:pt x="7" y="23"/>
                  </a:cubicBezTo>
                  <a:cubicBezTo>
                    <a:pt x="7" y="23"/>
                    <a:pt x="7" y="23"/>
                    <a:pt x="7" y="23"/>
                  </a:cubicBezTo>
                  <a:cubicBezTo>
                    <a:pt x="7" y="24"/>
                    <a:pt x="7" y="24"/>
                    <a:pt x="7" y="25"/>
                  </a:cubicBezTo>
                  <a:cubicBezTo>
                    <a:pt x="7" y="26"/>
                    <a:pt x="7" y="26"/>
                    <a:pt x="7" y="27"/>
                  </a:cubicBezTo>
                  <a:cubicBezTo>
                    <a:pt x="7" y="28"/>
                    <a:pt x="6" y="28"/>
                    <a:pt x="6" y="29"/>
                  </a:cubicBezTo>
                  <a:cubicBezTo>
                    <a:pt x="6" y="29"/>
                    <a:pt x="6" y="30"/>
                    <a:pt x="6" y="30"/>
                  </a:cubicBezTo>
                  <a:cubicBezTo>
                    <a:pt x="6" y="30"/>
                    <a:pt x="5" y="31"/>
                    <a:pt x="5" y="31"/>
                  </a:cubicBezTo>
                  <a:cubicBezTo>
                    <a:pt x="5" y="32"/>
                    <a:pt x="5" y="32"/>
                    <a:pt x="4" y="32"/>
                  </a:cubicBezTo>
                  <a:cubicBezTo>
                    <a:pt x="4" y="32"/>
                    <a:pt x="4" y="33"/>
                    <a:pt x="4" y="33"/>
                  </a:cubicBezTo>
                  <a:cubicBezTo>
                    <a:pt x="4" y="33"/>
                    <a:pt x="3" y="33"/>
                    <a:pt x="3" y="34"/>
                  </a:cubicBezTo>
                  <a:cubicBezTo>
                    <a:pt x="3" y="34"/>
                    <a:pt x="2" y="34"/>
                    <a:pt x="2" y="35"/>
                  </a:cubicBezTo>
                  <a:cubicBezTo>
                    <a:pt x="2" y="35"/>
                    <a:pt x="2" y="35"/>
                    <a:pt x="2" y="36"/>
                  </a:cubicBezTo>
                  <a:cubicBezTo>
                    <a:pt x="3" y="36"/>
                    <a:pt x="2" y="36"/>
                    <a:pt x="2" y="37"/>
                  </a:cubicBezTo>
                  <a:cubicBezTo>
                    <a:pt x="2" y="38"/>
                    <a:pt x="3" y="38"/>
                    <a:pt x="3" y="39"/>
                  </a:cubicBezTo>
                  <a:cubicBezTo>
                    <a:pt x="3" y="39"/>
                    <a:pt x="4" y="39"/>
                    <a:pt x="4" y="40"/>
                  </a:cubicBezTo>
                  <a:cubicBezTo>
                    <a:pt x="4" y="40"/>
                    <a:pt x="4" y="41"/>
                    <a:pt x="4" y="41"/>
                  </a:cubicBezTo>
                  <a:cubicBezTo>
                    <a:pt x="3" y="41"/>
                    <a:pt x="4" y="42"/>
                    <a:pt x="4" y="42"/>
                  </a:cubicBezTo>
                  <a:cubicBezTo>
                    <a:pt x="3" y="43"/>
                    <a:pt x="3" y="43"/>
                    <a:pt x="3" y="44"/>
                  </a:cubicBezTo>
                  <a:cubicBezTo>
                    <a:pt x="3" y="44"/>
                    <a:pt x="3" y="45"/>
                    <a:pt x="3" y="45"/>
                  </a:cubicBezTo>
                  <a:cubicBezTo>
                    <a:pt x="3" y="46"/>
                    <a:pt x="3" y="46"/>
                    <a:pt x="3" y="46"/>
                  </a:cubicBezTo>
                  <a:cubicBezTo>
                    <a:pt x="6" y="47"/>
                    <a:pt x="6" y="47"/>
                    <a:pt x="6" y="47"/>
                  </a:cubicBezTo>
                  <a:cubicBezTo>
                    <a:pt x="6" y="46"/>
                    <a:pt x="6" y="46"/>
                    <a:pt x="6" y="46"/>
                  </a:cubicBezTo>
                  <a:cubicBezTo>
                    <a:pt x="6" y="46"/>
                    <a:pt x="6" y="45"/>
                    <a:pt x="6" y="45"/>
                  </a:cubicBezTo>
                  <a:cubicBezTo>
                    <a:pt x="6" y="44"/>
                    <a:pt x="6" y="44"/>
                    <a:pt x="6" y="44"/>
                  </a:cubicBezTo>
                  <a:cubicBezTo>
                    <a:pt x="6" y="43"/>
                    <a:pt x="7" y="43"/>
                    <a:pt x="7" y="43"/>
                  </a:cubicBezTo>
                  <a:cubicBezTo>
                    <a:pt x="7" y="43"/>
                    <a:pt x="7" y="42"/>
                    <a:pt x="8" y="42"/>
                  </a:cubicBezTo>
                  <a:cubicBezTo>
                    <a:pt x="8" y="42"/>
                    <a:pt x="9" y="42"/>
                    <a:pt x="9" y="42"/>
                  </a:cubicBezTo>
                  <a:cubicBezTo>
                    <a:pt x="10" y="41"/>
                    <a:pt x="10" y="42"/>
                    <a:pt x="11" y="41"/>
                  </a:cubicBezTo>
                  <a:cubicBezTo>
                    <a:pt x="11" y="41"/>
                    <a:pt x="11" y="41"/>
                    <a:pt x="12" y="41"/>
                  </a:cubicBezTo>
                  <a:cubicBezTo>
                    <a:pt x="12" y="40"/>
                    <a:pt x="12" y="40"/>
                    <a:pt x="12" y="40"/>
                  </a:cubicBezTo>
                  <a:cubicBezTo>
                    <a:pt x="13" y="39"/>
                    <a:pt x="13" y="39"/>
                    <a:pt x="13" y="39"/>
                  </a:cubicBezTo>
                  <a:cubicBezTo>
                    <a:pt x="13" y="38"/>
                    <a:pt x="12" y="38"/>
                    <a:pt x="13" y="37"/>
                  </a:cubicBezTo>
                  <a:cubicBezTo>
                    <a:pt x="13" y="37"/>
                    <a:pt x="13" y="36"/>
                    <a:pt x="13" y="36"/>
                  </a:cubicBezTo>
                  <a:cubicBezTo>
                    <a:pt x="13" y="35"/>
                    <a:pt x="13" y="35"/>
                    <a:pt x="13" y="35"/>
                  </a:cubicBezTo>
                  <a:cubicBezTo>
                    <a:pt x="13" y="34"/>
                    <a:pt x="13" y="34"/>
                    <a:pt x="13" y="33"/>
                  </a:cubicBezTo>
                  <a:cubicBezTo>
                    <a:pt x="12" y="33"/>
                    <a:pt x="13" y="33"/>
                    <a:pt x="13" y="32"/>
                  </a:cubicBezTo>
                  <a:cubicBezTo>
                    <a:pt x="12" y="32"/>
                    <a:pt x="12" y="31"/>
                    <a:pt x="12" y="31"/>
                  </a:cubicBezTo>
                  <a:cubicBezTo>
                    <a:pt x="12" y="30"/>
                    <a:pt x="12" y="30"/>
                    <a:pt x="12" y="30"/>
                  </a:cubicBezTo>
                  <a:cubicBezTo>
                    <a:pt x="12" y="29"/>
                    <a:pt x="11" y="29"/>
                    <a:pt x="11" y="29"/>
                  </a:cubicBezTo>
                  <a:cubicBezTo>
                    <a:pt x="11" y="28"/>
                    <a:pt x="11" y="28"/>
                    <a:pt x="11" y="28"/>
                  </a:cubicBezTo>
                  <a:cubicBezTo>
                    <a:pt x="12" y="27"/>
                    <a:pt x="12" y="27"/>
                    <a:pt x="12" y="27"/>
                  </a:cubicBezTo>
                  <a:cubicBezTo>
                    <a:pt x="12" y="27"/>
                    <a:pt x="13" y="27"/>
                    <a:pt x="13" y="27"/>
                  </a:cubicBezTo>
                  <a:cubicBezTo>
                    <a:pt x="13" y="27"/>
                    <a:pt x="14" y="27"/>
                    <a:pt x="14" y="26"/>
                  </a:cubicBezTo>
                  <a:cubicBezTo>
                    <a:pt x="15" y="26"/>
                    <a:pt x="14" y="26"/>
                    <a:pt x="15" y="25"/>
                  </a:cubicBezTo>
                  <a:cubicBezTo>
                    <a:pt x="15" y="24"/>
                    <a:pt x="16" y="24"/>
                    <a:pt x="16" y="24"/>
                  </a:cubicBezTo>
                  <a:cubicBezTo>
                    <a:pt x="16" y="24"/>
                    <a:pt x="16" y="23"/>
                    <a:pt x="17" y="23"/>
                  </a:cubicBezTo>
                  <a:cubicBezTo>
                    <a:pt x="17" y="23"/>
                    <a:pt x="17" y="23"/>
                    <a:pt x="17" y="23"/>
                  </a:cubicBezTo>
                  <a:cubicBezTo>
                    <a:pt x="17" y="23"/>
                    <a:pt x="17" y="23"/>
                    <a:pt x="18" y="22"/>
                  </a:cubicBezTo>
                  <a:cubicBezTo>
                    <a:pt x="18" y="22"/>
                    <a:pt x="18" y="21"/>
                    <a:pt x="19" y="21"/>
                  </a:cubicBezTo>
                  <a:cubicBezTo>
                    <a:pt x="19" y="20"/>
                    <a:pt x="20" y="20"/>
                    <a:pt x="20" y="20"/>
                  </a:cubicBezTo>
                  <a:cubicBezTo>
                    <a:pt x="21" y="20"/>
                    <a:pt x="22" y="20"/>
                    <a:pt x="22" y="19"/>
                  </a:cubicBezTo>
                  <a:cubicBezTo>
                    <a:pt x="23" y="19"/>
                    <a:pt x="23" y="18"/>
                    <a:pt x="24" y="18"/>
                  </a:cubicBezTo>
                  <a:cubicBezTo>
                    <a:pt x="24" y="17"/>
                    <a:pt x="25" y="17"/>
                    <a:pt x="25" y="17"/>
                  </a:cubicBezTo>
                  <a:cubicBezTo>
                    <a:pt x="25" y="16"/>
                    <a:pt x="25" y="16"/>
                    <a:pt x="25" y="15"/>
                  </a:cubicBezTo>
                  <a:cubicBezTo>
                    <a:pt x="25" y="15"/>
                    <a:pt x="26" y="15"/>
                    <a:pt x="26" y="14"/>
                  </a:cubicBezTo>
                  <a:cubicBezTo>
                    <a:pt x="27" y="14"/>
                    <a:pt x="27" y="14"/>
                    <a:pt x="27" y="13"/>
                  </a:cubicBezTo>
                  <a:cubicBezTo>
                    <a:pt x="27" y="13"/>
                    <a:pt x="28" y="12"/>
                    <a:pt x="28" y="12"/>
                  </a:cubicBezTo>
                  <a:cubicBezTo>
                    <a:pt x="28" y="11"/>
                    <a:pt x="28" y="11"/>
                    <a:pt x="28" y="10"/>
                  </a:cubicBezTo>
                  <a:cubicBezTo>
                    <a:pt x="28" y="10"/>
                    <a:pt x="28" y="9"/>
                    <a:pt x="28" y="8"/>
                  </a:cubicBezTo>
                  <a:cubicBezTo>
                    <a:pt x="28" y="8"/>
                    <a:pt x="28" y="7"/>
                    <a:pt x="28" y="6"/>
                  </a:cubicBezTo>
                  <a:cubicBezTo>
                    <a:pt x="28" y="6"/>
                    <a:pt x="28" y="5"/>
                    <a:pt x="28" y="5"/>
                  </a:cubicBezTo>
                  <a:cubicBezTo>
                    <a:pt x="28" y="4"/>
                    <a:pt x="28" y="3"/>
                    <a:pt x="28" y="3"/>
                  </a:cubicBezTo>
                  <a:cubicBezTo>
                    <a:pt x="28" y="2"/>
                    <a:pt x="28" y="2"/>
                    <a:pt x="28" y="2"/>
                  </a:cubicBezTo>
                  <a:cubicBezTo>
                    <a:pt x="28" y="1"/>
                    <a:pt x="28" y="1"/>
                    <a:pt x="28" y="1"/>
                  </a:cubicBezTo>
                  <a:cubicBezTo>
                    <a:pt x="28" y="0"/>
                    <a:pt x="27" y="0"/>
                    <a:pt x="27" y="0"/>
                  </a:cubicBezTo>
                  <a:cubicBezTo>
                    <a:pt x="27" y="0"/>
                    <a:pt x="27" y="0"/>
                    <a:pt x="27" y="0"/>
                  </a:cubicBezTo>
                  <a:cubicBezTo>
                    <a:pt x="27" y="0"/>
                    <a:pt x="27" y="0"/>
                    <a:pt x="27" y="0"/>
                  </a:cubicBezTo>
                  <a:cubicBezTo>
                    <a:pt x="27" y="0"/>
                    <a:pt x="26" y="0"/>
                    <a:pt x="26" y="0"/>
                  </a:cubicBezTo>
                  <a:cubicBezTo>
                    <a:pt x="26" y="1"/>
                    <a:pt x="26" y="1"/>
                    <a:pt x="26" y="1"/>
                  </a:cubicBezTo>
                  <a:cubicBezTo>
                    <a:pt x="26" y="1"/>
                    <a:pt x="25" y="1"/>
                    <a:pt x="25" y="1"/>
                  </a:cubicBezTo>
                  <a:cubicBezTo>
                    <a:pt x="25" y="1"/>
                    <a:pt x="25" y="1"/>
                    <a:pt x="25" y="1"/>
                  </a:cubicBezTo>
                  <a:cubicBezTo>
                    <a:pt x="24" y="1"/>
                    <a:pt x="25" y="2"/>
                    <a:pt x="24" y="2"/>
                  </a:cubicBezTo>
                  <a:cubicBezTo>
                    <a:pt x="24" y="2"/>
                    <a:pt x="24" y="2"/>
                    <a:pt x="24" y="2"/>
                  </a:cubicBezTo>
                  <a:cubicBezTo>
                    <a:pt x="23" y="2"/>
                    <a:pt x="23" y="2"/>
                    <a:pt x="23" y="2"/>
                  </a:cubicBezTo>
                  <a:cubicBezTo>
                    <a:pt x="22" y="2"/>
                    <a:pt x="22" y="3"/>
                    <a:pt x="22" y="3"/>
                  </a:cubicBezTo>
                  <a:cubicBezTo>
                    <a:pt x="22" y="3"/>
                    <a:pt x="22" y="2"/>
                    <a:pt x="21" y="2"/>
                  </a:cubicBezTo>
                  <a:cubicBezTo>
                    <a:pt x="21" y="2"/>
                    <a:pt x="21" y="2"/>
                    <a:pt x="21" y="2"/>
                  </a:cubicBezTo>
                  <a:cubicBezTo>
                    <a:pt x="20" y="2"/>
                    <a:pt x="20" y="3"/>
                    <a:pt x="20" y="3"/>
                  </a:cubicBezTo>
                  <a:cubicBezTo>
                    <a:pt x="20" y="3"/>
                    <a:pt x="20" y="4"/>
                    <a:pt x="19" y="4"/>
                  </a:cubicBezTo>
                  <a:cubicBezTo>
                    <a:pt x="19" y="4"/>
                    <a:pt x="19" y="3"/>
                    <a:pt x="18" y="3"/>
                  </a:cubicBezTo>
                  <a:cubicBezTo>
                    <a:pt x="18" y="3"/>
                    <a:pt x="18" y="3"/>
                    <a:pt x="18" y="3"/>
                  </a:cubicBezTo>
                  <a:cubicBezTo>
                    <a:pt x="17" y="3"/>
                    <a:pt x="17" y="3"/>
                    <a:pt x="17" y="4"/>
                  </a:cubicBezTo>
                  <a:cubicBezTo>
                    <a:pt x="17" y="4"/>
                    <a:pt x="16" y="4"/>
                    <a:pt x="16" y="3"/>
                  </a:cubicBezTo>
                  <a:cubicBezTo>
                    <a:pt x="16" y="3"/>
                    <a:pt x="16" y="3"/>
                    <a:pt x="16" y="3"/>
                  </a:cubicBezTo>
                  <a:cubicBezTo>
                    <a:pt x="15" y="3"/>
                    <a:pt x="15" y="3"/>
                    <a:pt x="15" y="3"/>
                  </a:cubicBezTo>
                  <a:cubicBezTo>
                    <a:pt x="14" y="3"/>
                    <a:pt x="14" y="3"/>
                    <a:pt x="14" y="3"/>
                  </a:cubicBezTo>
                  <a:cubicBezTo>
                    <a:pt x="13" y="3"/>
                    <a:pt x="13" y="3"/>
                    <a:pt x="13" y="3"/>
                  </a:cubicBezTo>
                  <a:cubicBezTo>
                    <a:pt x="13" y="3"/>
                    <a:pt x="13" y="3"/>
                    <a:pt x="13" y="3"/>
                  </a:cubicBezTo>
                  <a:cubicBezTo>
                    <a:pt x="13" y="4"/>
                    <a:pt x="13" y="4"/>
                    <a:pt x="13" y="4"/>
                  </a:cubicBezTo>
                  <a:cubicBezTo>
                    <a:pt x="13" y="4"/>
                    <a:pt x="13" y="4"/>
                    <a:pt x="12" y="4"/>
                  </a:cubicBezTo>
                  <a:cubicBezTo>
                    <a:pt x="12" y="5"/>
                    <a:pt x="12" y="5"/>
                    <a:pt x="12" y="6"/>
                  </a:cubicBezTo>
                  <a:cubicBezTo>
                    <a:pt x="13" y="6"/>
                    <a:pt x="13" y="6"/>
                    <a:pt x="13" y="7"/>
                  </a:cubicBezTo>
                  <a:cubicBezTo>
                    <a:pt x="13" y="7"/>
                    <a:pt x="13" y="7"/>
                    <a:pt x="13" y="8"/>
                  </a:cubicBezTo>
                  <a:cubicBezTo>
                    <a:pt x="13" y="8"/>
                    <a:pt x="13" y="8"/>
                    <a:pt x="13" y="9"/>
                  </a:cubicBezTo>
                  <a:cubicBezTo>
                    <a:pt x="13" y="9"/>
                    <a:pt x="13" y="9"/>
                    <a:pt x="13" y="9"/>
                  </a:cubicBezTo>
                  <a:cubicBezTo>
                    <a:pt x="13" y="9"/>
                    <a:pt x="14" y="9"/>
                    <a:pt x="14" y="10"/>
                  </a:cubicBezTo>
                  <a:cubicBezTo>
                    <a:pt x="14" y="10"/>
                    <a:pt x="14" y="10"/>
                    <a:pt x="14" y="10"/>
                  </a:cubicBezTo>
                  <a:cubicBezTo>
                    <a:pt x="14" y="11"/>
                    <a:pt x="14" y="11"/>
                    <a:pt x="14" y="11"/>
                  </a:cubicBezTo>
                  <a:cubicBezTo>
                    <a:pt x="15" y="12"/>
                    <a:pt x="15" y="12"/>
                    <a:pt x="15" y="12"/>
                  </a:cubicBezTo>
                  <a:cubicBezTo>
                    <a:pt x="15" y="13"/>
                    <a:pt x="15" y="13"/>
                    <a:pt x="15" y="14"/>
                  </a:cubicBezTo>
                  <a:cubicBezTo>
                    <a:pt x="15" y="14"/>
                    <a:pt x="15" y="15"/>
                    <a:pt x="14" y="15"/>
                  </a:cubicBezTo>
                  <a:cubicBezTo>
                    <a:pt x="14" y="15"/>
                    <a:pt x="14" y="16"/>
                    <a:pt x="13" y="16"/>
                  </a:cubicBezTo>
                  <a:cubicBezTo>
                    <a:pt x="13" y="16"/>
                    <a:pt x="13" y="16"/>
                    <a:pt x="12" y="16"/>
                  </a:cubicBezTo>
                  <a:cubicBezTo>
                    <a:pt x="12" y="16"/>
                    <a:pt x="12" y="16"/>
                    <a:pt x="11" y="15"/>
                  </a:cubicBezTo>
                  <a:cubicBezTo>
                    <a:pt x="11" y="15"/>
                    <a:pt x="12" y="15"/>
                    <a:pt x="12" y="14"/>
                  </a:cubicBezTo>
                  <a:cubicBezTo>
                    <a:pt x="12" y="14"/>
                    <a:pt x="12" y="13"/>
                    <a:pt x="12" y="13"/>
                  </a:cubicBezTo>
                  <a:cubicBezTo>
                    <a:pt x="12" y="12"/>
                    <a:pt x="11" y="12"/>
                    <a:pt x="11" y="12"/>
                  </a:cubicBezTo>
                  <a:cubicBezTo>
                    <a:pt x="11" y="12"/>
                    <a:pt x="10" y="12"/>
                    <a:pt x="10" y="12"/>
                  </a:cubicBezTo>
                  <a:cubicBezTo>
                    <a:pt x="10" y="12"/>
                    <a:pt x="9" y="12"/>
                    <a:pt x="9" y="12"/>
                  </a:cubicBezTo>
                  <a:cubicBezTo>
                    <a:pt x="9" y="12"/>
                    <a:pt x="9" y="11"/>
                    <a:pt x="9" y="11"/>
                  </a:cubicBezTo>
                  <a:cubicBezTo>
                    <a:pt x="8" y="11"/>
                    <a:pt x="9" y="10"/>
                    <a:pt x="8" y="10"/>
                  </a:cubicBezTo>
                  <a:cubicBezTo>
                    <a:pt x="8" y="10"/>
                    <a:pt x="8" y="10"/>
                    <a:pt x="8" y="10"/>
                  </a:cubicBezTo>
                  <a:cubicBezTo>
                    <a:pt x="7" y="10"/>
                    <a:pt x="7" y="10"/>
                    <a:pt x="7" y="10"/>
                  </a:cubicBezTo>
                  <a:cubicBezTo>
                    <a:pt x="7" y="10"/>
                    <a:pt x="7" y="11"/>
                    <a:pt x="7" y="11"/>
                  </a:cubicBezTo>
                  <a:cubicBezTo>
                    <a:pt x="7" y="11"/>
                    <a:pt x="7" y="11"/>
                    <a:pt x="6" y="11"/>
                  </a:cubicBezTo>
                  <a:cubicBezTo>
                    <a:pt x="6" y="11"/>
                    <a:pt x="6" y="11"/>
                    <a:pt x="5" y="11"/>
                  </a:cubicBezTo>
                  <a:cubicBezTo>
                    <a:pt x="5" y="11"/>
                    <a:pt x="5" y="11"/>
                    <a:pt x="4" y="11"/>
                  </a:cubicBezTo>
                  <a:cubicBezTo>
                    <a:pt x="4" y="12"/>
                    <a:pt x="4" y="12"/>
                    <a:pt x="3" y="1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65" name="Freeform 461"/>
            <p:cNvSpPr>
              <a:spLocks/>
            </p:cNvSpPr>
            <p:nvPr/>
          </p:nvSpPr>
          <p:spPr bwMode="auto">
            <a:xfrm>
              <a:off x="4560889" y="2351089"/>
              <a:ext cx="292100" cy="498475"/>
            </a:xfrm>
            <a:custGeom>
              <a:avLst/>
              <a:gdLst>
                <a:gd name="T0" fmla="*/ 2 w 27"/>
                <a:gd name="T1" fmla="*/ 29 h 46"/>
                <a:gd name="T2" fmla="*/ 2 w 27"/>
                <a:gd name="T3" fmla="*/ 30 h 46"/>
                <a:gd name="T4" fmla="*/ 3 w 27"/>
                <a:gd name="T5" fmla="*/ 31 h 46"/>
                <a:gd name="T6" fmla="*/ 4 w 27"/>
                <a:gd name="T7" fmla="*/ 33 h 46"/>
                <a:gd name="T8" fmla="*/ 4 w 27"/>
                <a:gd name="T9" fmla="*/ 34 h 46"/>
                <a:gd name="T10" fmla="*/ 4 w 27"/>
                <a:gd name="T11" fmla="*/ 37 h 46"/>
                <a:gd name="T12" fmla="*/ 5 w 27"/>
                <a:gd name="T13" fmla="*/ 39 h 46"/>
                <a:gd name="T14" fmla="*/ 3 w 27"/>
                <a:gd name="T15" fmla="*/ 39 h 46"/>
                <a:gd name="T16" fmla="*/ 2 w 27"/>
                <a:gd name="T17" fmla="*/ 40 h 46"/>
                <a:gd name="T18" fmla="*/ 3 w 27"/>
                <a:gd name="T19" fmla="*/ 42 h 46"/>
                <a:gd name="T20" fmla="*/ 5 w 27"/>
                <a:gd name="T21" fmla="*/ 43 h 46"/>
                <a:gd name="T22" fmla="*/ 5 w 27"/>
                <a:gd name="T23" fmla="*/ 46 h 46"/>
                <a:gd name="T24" fmla="*/ 7 w 27"/>
                <a:gd name="T25" fmla="*/ 46 h 46"/>
                <a:gd name="T26" fmla="*/ 8 w 27"/>
                <a:gd name="T27" fmla="*/ 45 h 46"/>
                <a:gd name="T28" fmla="*/ 10 w 27"/>
                <a:gd name="T29" fmla="*/ 45 h 46"/>
                <a:gd name="T30" fmla="*/ 11 w 27"/>
                <a:gd name="T31" fmla="*/ 44 h 46"/>
                <a:gd name="T32" fmla="*/ 13 w 27"/>
                <a:gd name="T33" fmla="*/ 42 h 46"/>
                <a:gd name="T34" fmla="*/ 15 w 27"/>
                <a:gd name="T35" fmla="*/ 42 h 46"/>
                <a:gd name="T36" fmla="*/ 17 w 27"/>
                <a:gd name="T37" fmla="*/ 41 h 46"/>
                <a:gd name="T38" fmla="*/ 19 w 27"/>
                <a:gd name="T39" fmla="*/ 40 h 46"/>
                <a:gd name="T40" fmla="*/ 20 w 27"/>
                <a:gd name="T41" fmla="*/ 39 h 46"/>
                <a:gd name="T42" fmla="*/ 21 w 27"/>
                <a:gd name="T43" fmla="*/ 38 h 46"/>
                <a:gd name="T44" fmla="*/ 22 w 27"/>
                <a:gd name="T45" fmla="*/ 37 h 46"/>
                <a:gd name="T46" fmla="*/ 24 w 27"/>
                <a:gd name="T47" fmla="*/ 36 h 46"/>
                <a:gd name="T48" fmla="*/ 24 w 27"/>
                <a:gd name="T49" fmla="*/ 36 h 46"/>
                <a:gd name="T50" fmla="*/ 23 w 27"/>
                <a:gd name="T51" fmla="*/ 35 h 46"/>
                <a:gd name="T52" fmla="*/ 23 w 27"/>
                <a:gd name="T53" fmla="*/ 33 h 46"/>
                <a:gd name="T54" fmla="*/ 23 w 27"/>
                <a:gd name="T55" fmla="*/ 31 h 46"/>
                <a:gd name="T56" fmla="*/ 23 w 27"/>
                <a:gd name="T57" fmla="*/ 29 h 46"/>
                <a:gd name="T58" fmla="*/ 22 w 27"/>
                <a:gd name="T59" fmla="*/ 27 h 46"/>
                <a:gd name="T60" fmla="*/ 24 w 27"/>
                <a:gd name="T61" fmla="*/ 25 h 46"/>
                <a:gd name="T62" fmla="*/ 24 w 27"/>
                <a:gd name="T63" fmla="*/ 23 h 46"/>
                <a:gd name="T64" fmla="*/ 25 w 27"/>
                <a:gd name="T65" fmla="*/ 23 h 46"/>
                <a:gd name="T66" fmla="*/ 26 w 27"/>
                <a:gd name="T67" fmla="*/ 12 h 46"/>
                <a:gd name="T68" fmla="*/ 25 w 27"/>
                <a:gd name="T69" fmla="*/ 11 h 46"/>
                <a:gd name="T70" fmla="*/ 23 w 27"/>
                <a:gd name="T71" fmla="*/ 10 h 46"/>
                <a:gd name="T72" fmla="*/ 20 w 27"/>
                <a:gd name="T73" fmla="*/ 8 h 46"/>
                <a:gd name="T74" fmla="*/ 18 w 27"/>
                <a:gd name="T75" fmla="*/ 7 h 46"/>
                <a:gd name="T76" fmla="*/ 14 w 27"/>
                <a:gd name="T77" fmla="*/ 5 h 46"/>
                <a:gd name="T78" fmla="*/ 13 w 27"/>
                <a:gd name="T79" fmla="*/ 4 h 46"/>
                <a:gd name="T80" fmla="*/ 8 w 27"/>
                <a:gd name="T81" fmla="*/ 2 h 46"/>
                <a:gd name="T82" fmla="*/ 6 w 27"/>
                <a:gd name="T83" fmla="*/ 0 h 46"/>
                <a:gd name="T84" fmla="*/ 5 w 27"/>
                <a:gd name="T85" fmla="*/ 1 h 46"/>
                <a:gd name="T86" fmla="*/ 4 w 27"/>
                <a:gd name="T87" fmla="*/ 2 h 46"/>
                <a:gd name="T88" fmla="*/ 4 w 27"/>
                <a:gd name="T89" fmla="*/ 4 h 46"/>
                <a:gd name="T90" fmla="*/ 4 w 27"/>
                <a:gd name="T91" fmla="*/ 7 h 46"/>
                <a:gd name="T92" fmla="*/ 5 w 27"/>
                <a:gd name="T93" fmla="*/ 8 h 46"/>
                <a:gd name="T94" fmla="*/ 6 w 27"/>
                <a:gd name="T95" fmla="*/ 9 h 46"/>
                <a:gd name="T96" fmla="*/ 5 w 27"/>
                <a:gd name="T97" fmla="*/ 13 h 46"/>
                <a:gd name="T98" fmla="*/ 5 w 27"/>
                <a:gd name="T99" fmla="*/ 20 h 46"/>
                <a:gd name="T100" fmla="*/ 3 w 27"/>
                <a:gd name="T101" fmla="*/ 21 h 46"/>
                <a:gd name="T102" fmla="*/ 2 w 27"/>
                <a:gd name="T103" fmla="*/ 23 h 46"/>
                <a:gd name="T104" fmla="*/ 2 w 27"/>
                <a:gd name="T105" fmla="*/ 23 h 46"/>
                <a:gd name="T106" fmla="*/ 1 w 27"/>
                <a:gd name="T107" fmla="*/ 26 h 46"/>
                <a:gd name="T108" fmla="*/ 0 w 27"/>
                <a:gd name="T109" fmla="*/ 28 h 46"/>
                <a:gd name="T110" fmla="*/ 1 w 27"/>
                <a:gd name="T11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 h="46">
                  <a:moveTo>
                    <a:pt x="1" y="28"/>
                  </a:moveTo>
                  <a:cubicBezTo>
                    <a:pt x="2" y="28"/>
                    <a:pt x="1" y="29"/>
                    <a:pt x="2" y="29"/>
                  </a:cubicBezTo>
                  <a:cubicBezTo>
                    <a:pt x="2" y="29"/>
                    <a:pt x="2" y="29"/>
                    <a:pt x="2" y="30"/>
                  </a:cubicBezTo>
                  <a:cubicBezTo>
                    <a:pt x="2" y="30"/>
                    <a:pt x="2" y="30"/>
                    <a:pt x="2" y="30"/>
                  </a:cubicBezTo>
                  <a:cubicBezTo>
                    <a:pt x="2" y="30"/>
                    <a:pt x="2" y="30"/>
                    <a:pt x="2" y="30"/>
                  </a:cubicBezTo>
                  <a:cubicBezTo>
                    <a:pt x="3" y="30"/>
                    <a:pt x="3" y="31"/>
                    <a:pt x="3" y="31"/>
                  </a:cubicBezTo>
                  <a:cubicBezTo>
                    <a:pt x="3" y="31"/>
                    <a:pt x="4" y="31"/>
                    <a:pt x="4" y="32"/>
                  </a:cubicBezTo>
                  <a:cubicBezTo>
                    <a:pt x="4" y="32"/>
                    <a:pt x="4" y="33"/>
                    <a:pt x="4" y="33"/>
                  </a:cubicBezTo>
                  <a:cubicBezTo>
                    <a:pt x="4" y="33"/>
                    <a:pt x="4" y="34"/>
                    <a:pt x="4" y="34"/>
                  </a:cubicBezTo>
                  <a:cubicBezTo>
                    <a:pt x="4" y="34"/>
                    <a:pt x="4" y="34"/>
                    <a:pt x="4" y="34"/>
                  </a:cubicBezTo>
                  <a:cubicBezTo>
                    <a:pt x="5" y="35"/>
                    <a:pt x="4" y="36"/>
                    <a:pt x="4" y="36"/>
                  </a:cubicBezTo>
                  <a:cubicBezTo>
                    <a:pt x="4" y="37"/>
                    <a:pt x="4" y="37"/>
                    <a:pt x="4" y="37"/>
                  </a:cubicBezTo>
                  <a:cubicBezTo>
                    <a:pt x="5" y="38"/>
                    <a:pt x="5" y="38"/>
                    <a:pt x="5" y="38"/>
                  </a:cubicBezTo>
                  <a:cubicBezTo>
                    <a:pt x="5" y="38"/>
                    <a:pt x="6" y="38"/>
                    <a:pt x="5" y="39"/>
                  </a:cubicBezTo>
                  <a:cubicBezTo>
                    <a:pt x="5" y="39"/>
                    <a:pt x="5" y="39"/>
                    <a:pt x="4" y="39"/>
                  </a:cubicBezTo>
                  <a:cubicBezTo>
                    <a:pt x="4" y="39"/>
                    <a:pt x="4" y="39"/>
                    <a:pt x="3" y="39"/>
                  </a:cubicBezTo>
                  <a:cubicBezTo>
                    <a:pt x="3" y="39"/>
                    <a:pt x="2" y="39"/>
                    <a:pt x="2" y="39"/>
                  </a:cubicBezTo>
                  <a:cubicBezTo>
                    <a:pt x="2" y="39"/>
                    <a:pt x="2" y="40"/>
                    <a:pt x="2" y="40"/>
                  </a:cubicBezTo>
                  <a:cubicBezTo>
                    <a:pt x="2" y="40"/>
                    <a:pt x="2" y="40"/>
                    <a:pt x="2" y="41"/>
                  </a:cubicBezTo>
                  <a:cubicBezTo>
                    <a:pt x="2" y="41"/>
                    <a:pt x="2" y="41"/>
                    <a:pt x="3" y="42"/>
                  </a:cubicBezTo>
                  <a:cubicBezTo>
                    <a:pt x="3" y="42"/>
                    <a:pt x="3" y="42"/>
                    <a:pt x="3" y="42"/>
                  </a:cubicBezTo>
                  <a:cubicBezTo>
                    <a:pt x="4" y="42"/>
                    <a:pt x="4" y="42"/>
                    <a:pt x="5" y="43"/>
                  </a:cubicBezTo>
                  <a:cubicBezTo>
                    <a:pt x="5" y="43"/>
                    <a:pt x="5" y="44"/>
                    <a:pt x="5" y="44"/>
                  </a:cubicBezTo>
                  <a:cubicBezTo>
                    <a:pt x="5" y="45"/>
                    <a:pt x="5" y="45"/>
                    <a:pt x="5" y="46"/>
                  </a:cubicBezTo>
                  <a:cubicBezTo>
                    <a:pt x="6" y="46"/>
                    <a:pt x="6" y="46"/>
                    <a:pt x="6" y="46"/>
                  </a:cubicBezTo>
                  <a:cubicBezTo>
                    <a:pt x="6" y="46"/>
                    <a:pt x="6" y="46"/>
                    <a:pt x="7" y="46"/>
                  </a:cubicBezTo>
                  <a:cubicBezTo>
                    <a:pt x="7" y="46"/>
                    <a:pt x="7" y="46"/>
                    <a:pt x="8" y="46"/>
                  </a:cubicBezTo>
                  <a:cubicBezTo>
                    <a:pt x="8" y="45"/>
                    <a:pt x="8" y="45"/>
                    <a:pt x="8" y="45"/>
                  </a:cubicBezTo>
                  <a:cubicBezTo>
                    <a:pt x="8" y="45"/>
                    <a:pt x="8" y="46"/>
                    <a:pt x="9" y="46"/>
                  </a:cubicBezTo>
                  <a:cubicBezTo>
                    <a:pt x="9" y="46"/>
                    <a:pt x="9" y="45"/>
                    <a:pt x="10" y="45"/>
                  </a:cubicBezTo>
                  <a:cubicBezTo>
                    <a:pt x="10" y="44"/>
                    <a:pt x="10" y="45"/>
                    <a:pt x="11" y="45"/>
                  </a:cubicBezTo>
                  <a:cubicBezTo>
                    <a:pt x="11" y="44"/>
                    <a:pt x="11" y="44"/>
                    <a:pt x="11" y="44"/>
                  </a:cubicBezTo>
                  <a:cubicBezTo>
                    <a:pt x="11" y="43"/>
                    <a:pt x="11" y="43"/>
                    <a:pt x="12" y="43"/>
                  </a:cubicBezTo>
                  <a:cubicBezTo>
                    <a:pt x="12" y="42"/>
                    <a:pt x="12" y="42"/>
                    <a:pt x="13" y="42"/>
                  </a:cubicBezTo>
                  <a:cubicBezTo>
                    <a:pt x="13" y="42"/>
                    <a:pt x="14" y="42"/>
                    <a:pt x="14" y="42"/>
                  </a:cubicBezTo>
                  <a:cubicBezTo>
                    <a:pt x="15" y="42"/>
                    <a:pt x="15" y="42"/>
                    <a:pt x="15" y="42"/>
                  </a:cubicBezTo>
                  <a:cubicBezTo>
                    <a:pt x="16" y="42"/>
                    <a:pt x="16" y="42"/>
                    <a:pt x="16" y="42"/>
                  </a:cubicBezTo>
                  <a:cubicBezTo>
                    <a:pt x="17" y="41"/>
                    <a:pt x="17" y="41"/>
                    <a:pt x="17" y="41"/>
                  </a:cubicBezTo>
                  <a:cubicBezTo>
                    <a:pt x="18" y="41"/>
                    <a:pt x="18" y="41"/>
                    <a:pt x="18" y="41"/>
                  </a:cubicBezTo>
                  <a:cubicBezTo>
                    <a:pt x="18" y="41"/>
                    <a:pt x="18" y="41"/>
                    <a:pt x="19" y="40"/>
                  </a:cubicBezTo>
                  <a:cubicBezTo>
                    <a:pt x="19" y="40"/>
                    <a:pt x="19" y="40"/>
                    <a:pt x="19" y="40"/>
                  </a:cubicBezTo>
                  <a:cubicBezTo>
                    <a:pt x="20" y="39"/>
                    <a:pt x="20" y="39"/>
                    <a:pt x="20" y="39"/>
                  </a:cubicBezTo>
                  <a:cubicBezTo>
                    <a:pt x="20" y="39"/>
                    <a:pt x="20" y="39"/>
                    <a:pt x="20" y="38"/>
                  </a:cubicBezTo>
                  <a:cubicBezTo>
                    <a:pt x="21" y="38"/>
                    <a:pt x="21" y="38"/>
                    <a:pt x="21" y="38"/>
                  </a:cubicBezTo>
                  <a:cubicBezTo>
                    <a:pt x="21" y="38"/>
                    <a:pt x="21" y="37"/>
                    <a:pt x="21" y="37"/>
                  </a:cubicBezTo>
                  <a:cubicBezTo>
                    <a:pt x="21" y="37"/>
                    <a:pt x="21" y="37"/>
                    <a:pt x="22" y="37"/>
                  </a:cubicBezTo>
                  <a:cubicBezTo>
                    <a:pt x="22" y="36"/>
                    <a:pt x="22" y="36"/>
                    <a:pt x="23" y="36"/>
                  </a:cubicBezTo>
                  <a:cubicBezTo>
                    <a:pt x="23" y="36"/>
                    <a:pt x="23" y="36"/>
                    <a:pt x="24" y="36"/>
                  </a:cubicBezTo>
                  <a:cubicBezTo>
                    <a:pt x="24" y="36"/>
                    <a:pt x="24" y="36"/>
                    <a:pt x="24" y="36"/>
                  </a:cubicBezTo>
                  <a:cubicBezTo>
                    <a:pt x="24" y="36"/>
                    <a:pt x="24" y="36"/>
                    <a:pt x="24" y="36"/>
                  </a:cubicBezTo>
                  <a:cubicBezTo>
                    <a:pt x="24" y="35"/>
                    <a:pt x="24" y="35"/>
                    <a:pt x="24" y="35"/>
                  </a:cubicBezTo>
                  <a:cubicBezTo>
                    <a:pt x="24" y="35"/>
                    <a:pt x="23" y="35"/>
                    <a:pt x="23" y="35"/>
                  </a:cubicBezTo>
                  <a:cubicBezTo>
                    <a:pt x="23" y="34"/>
                    <a:pt x="23" y="34"/>
                    <a:pt x="23" y="34"/>
                  </a:cubicBezTo>
                  <a:cubicBezTo>
                    <a:pt x="23" y="34"/>
                    <a:pt x="23" y="34"/>
                    <a:pt x="23" y="33"/>
                  </a:cubicBezTo>
                  <a:cubicBezTo>
                    <a:pt x="23" y="33"/>
                    <a:pt x="23" y="33"/>
                    <a:pt x="23" y="33"/>
                  </a:cubicBezTo>
                  <a:cubicBezTo>
                    <a:pt x="23" y="32"/>
                    <a:pt x="23" y="32"/>
                    <a:pt x="23" y="31"/>
                  </a:cubicBezTo>
                  <a:cubicBezTo>
                    <a:pt x="23" y="31"/>
                    <a:pt x="23" y="30"/>
                    <a:pt x="23" y="30"/>
                  </a:cubicBezTo>
                  <a:cubicBezTo>
                    <a:pt x="23" y="29"/>
                    <a:pt x="23" y="29"/>
                    <a:pt x="23" y="29"/>
                  </a:cubicBezTo>
                  <a:cubicBezTo>
                    <a:pt x="23" y="28"/>
                    <a:pt x="23" y="28"/>
                    <a:pt x="23" y="27"/>
                  </a:cubicBezTo>
                  <a:cubicBezTo>
                    <a:pt x="23" y="27"/>
                    <a:pt x="22" y="27"/>
                    <a:pt x="22" y="27"/>
                  </a:cubicBezTo>
                  <a:cubicBezTo>
                    <a:pt x="22" y="26"/>
                    <a:pt x="23" y="26"/>
                    <a:pt x="23" y="26"/>
                  </a:cubicBezTo>
                  <a:cubicBezTo>
                    <a:pt x="23" y="25"/>
                    <a:pt x="23" y="25"/>
                    <a:pt x="24" y="25"/>
                  </a:cubicBezTo>
                  <a:cubicBezTo>
                    <a:pt x="24" y="24"/>
                    <a:pt x="24" y="24"/>
                    <a:pt x="24" y="24"/>
                  </a:cubicBezTo>
                  <a:cubicBezTo>
                    <a:pt x="24" y="24"/>
                    <a:pt x="24" y="23"/>
                    <a:pt x="24" y="23"/>
                  </a:cubicBezTo>
                  <a:cubicBezTo>
                    <a:pt x="24" y="23"/>
                    <a:pt x="24" y="23"/>
                    <a:pt x="24" y="23"/>
                  </a:cubicBezTo>
                  <a:cubicBezTo>
                    <a:pt x="24" y="23"/>
                    <a:pt x="24" y="23"/>
                    <a:pt x="25" y="23"/>
                  </a:cubicBezTo>
                  <a:cubicBezTo>
                    <a:pt x="27" y="23"/>
                    <a:pt x="27" y="23"/>
                    <a:pt x="27" y="23"/>
                  </a:cubicBezTo>
                  <a:cubicBezTo>
                    <a:pt x="26" y="12"/>
                    <a:pt x="26" y="12"/>
                    <a:pt x="26" y="12"/>
                  </a:cubicBezTo>
                  <a:cubicBezTo>
                    <a:pt x="26" y="12"/>
                    <a:pt x="26" y="12"/>
                    <a:pt x="26" y="12"/>
                  </a:cubicBezTo>
                  <a:cubicBezTo>
                    <a:pt x="26" y="12"/>
                    <a:pt x="26" y="11"/>
                    <a:pt x="25" y="11"/>
                  </a:cubicBezTo>
                  <a:cubicBezTo>
                    <a:pt x="25" y="11"/>
                    <a:pt x="25" y="11"/>
                    <a:pt x="24" y="10"/>
                  </a:cubicBezTo>
                  <a:cubicBezTo>
                    <a:pt x="24" y="10"/>
                    <a:pt x="23" y="10"/>
                    <a:pt x="23" y="10"/>
                  </a:cubicBezTo>
                  <a:cubicBezTo>
                    <a:pt x="22" y="10"/>
                    <a:pt x="22" y="9"/>
                    <a:pt x="21" y="9"/>
                  </a:cubicBezTo>
                  <a:cubicBezTo>
                    <a:pt x="21" y="9"/>
                    <a:pt x="20" y="9"/>
                    <a:pt x="20" y="8"/>
                  </a:cubicBezTo>
                  <a:cubicBezTo>
                    <a:pt x="20" y="8"/>
                    <a:pt x="19" y="8"/>
                    <a:pt x="19" y="8"/>
                  </a:cubicBezTo>
                  <a:cubicBezTo>
                    <a:pt x="19" y="7"/>
                    <a:pt x="18" y="7"/>
                    <a:pt x="18" y="7"/>
                  </a:cubicBezTo>
                  <a:cubicBezTo>
                    <a:pt x="17" y="7"/>
                    <a:pt x="17" y="6"/>
                    <a:pt x="16" y="6"/>
                  </a:cubicBezTo>
                  <a:cubicBezTo>
                    <a:pt x="15" y="5"/>
                    <a:pt x="15" y="5"/>
                    <a:pt x="14" y="5"/>
                  </a:cubicBezTo>
                  <a:cubicBezTo>
                    <a:pt x="14" y="5"/>
                    <a:pt x="13" y="5"/>
                    <a:pt x="13" y="4"/>
                  </a:cubicBezTo>
                  <a:cubicBezTo>
                    <a:pt x="13" y="4"/>
                    <a:pt x="13" y="4"/>
                    <a:pt x="13" y="4"/>
                  </a:cubicBezTo>
                  <a:cubicBezTo>
                    <a:pt x="12" y="3"/>
                    <a:pt x="11" y="3"/>
                    <a:pt x="11" y="3"/>
                  </a:cubicBezTo>
                  <a:cubicBezTo>
                    <a:pt x="10" y="3"/>
                    <a:pt x="9" y="2"/>
                    <a:pt x="8" y="2"/>
                  </a:cubicBezTo>
                  <a:cubicBezTo>
                    <a:pt x="8" y="1"/>
                    <a:pt x="7" y="1"/>
                    <a:pt x="7" y="1"/>
                  </a:cubicBezTo>
                  <a:cubicBezTo>
                    <a:pt x="6" y="1"/>
                    <a:pt x="6" y="0"/>
                    <a:pt x="6" y="0"/>
                  </a:cubicBezTo>
                  <a:cubicBezTo>
                    <a:pt x="6" y="1"/>
                    <a:pt x="6" y="1"/>
                    <a:pt x="6" y="1"/>
                  </a:cubicBezTo>
                  <a:cubicBezTo>
                    <a:pt x="5" y="1"/>
                    <a:pt x="5" y="1"/>
                    <a:pt x="5" y="1"/>
                  </a:cubicBezTo>
                  <a:cubicBezTo>
                    <a:pt x="4" y="2"/>
                    <a:pt x="4" y="2"/>
                    <a:pt x="4" y="2"/>
                  </a:cubicBezTo>
                  <a:cubicBezTo>
                    <a:pt x="4" y="2"/>
                    <a:pt x="4" y="2"/>
                    <a:pt x="4" y="2"/>
                  </a:cubicBezTo>
                  <a:cubicBezTo>
                    <a:pt x="4" y="3"/>
                    <a:pt x="4" y="3"/>
                    <a:pt x="4" y="3"/>
                  </a:cubicBezTo>
                  <a:cubicBezTo>
                    <a:pt x="4" y="3"/>
                    <a:pt x="4" y="4"/>
                    <a:pt x="4" y="4"/>
                  </a:cubicBezTo>
                  <a:cubicBezTo>
                    <a:pt x="4" y="5"/>
                    <a:pt x="4" y="5"/>
                    <a:pt x="4" y="5"/>
                  </a:cubicBezTo>
                  <a:cubicBezTo>
                    <a:pt x="4" y="6"/>
                    <a:pt x="4" y="6"/>
                    <a:pt x="4" y="7"/>
                  </a:cubicBezTo>
                  <a:cubicBezTo>
                    <a:pt x="5" y="7"/>
                    <a:pt x="5" y="7"/>
                    <a:pt x="5" y="7"/>
                  </a:cubicBezTo>
                  <a:cubicBezTo>
                    <a:pt x="5" y="8"/>
                    <a:pt x="5" y="8"/>
                    <a:pt x="5" y="8"/>
                  </a:cubicBezTo>
                  <a:cubicBezTo>
                    <a:pt x="5" y="8"/>
                    <a:pt x="6" y="8"/>
                    <a:pt x="6" y="9"/>
                  </a:cubicBezTo>
                  <a:cubicBezTo>
                    <a:pt x="6" y="9"/>
                    <a:pt x="6" y="9"/>
                    <a:pt x="6" y="9"/>
                  </a:cubicBezTo>
                  <a:cubicBezTo>
                    <a:pt x="6" y="10"/>
                    <a:pt x="6" y="10"/>
                    <a:pt x="6" y="11"/>
                  </a:cubicBezTo>
                  <a:cubicBezTo>
                    <a:pt x="5" y="12"/>
                    <a:pt x="5" y="12"/>
                    <a:pt x="5" y="13"/>
                  </a:cubicBezTo>
                  <a:cubicBezTo>
                    <a:pt x="5" y="16"/>
                    <a:pt x="7" y="17"/>
                    <a:pt x="5" y="19"/>
                  </a:cubicBezTo>
                  <a:cubicBezTo>
                    <a:pt x="5" y="20"/>
                    <a:pt x="5" y="20"/>
                    <a:pt x="5" y="20"/>
                  </a:cubicBezTo>
                  <a:cubicBezTo>
                    <a:pt x="4" y="20"/>
                    <a:pt x="4" y="20"/>
                    <a:pt x="4" y="21"/>
                  </a:cubicBezTo>
                  <a:cubicBezTo>
                    <a:pt x="4" y="21"/>
                    <a:pt x="3" y="21"/>
                    <a:pt x="3" y="21"/>
                  </a:cubicBezTo>
                  <a:cubicBezTo>
                    <a:pt x="3" y="21"/>
                    <a:pt x="3" y="22"/>
                    <a:pt x="3" y="22"/>
                  </a:cubicBezTo>
                  <a:cubicBezTo>
                    <a:pt x="3" y="22"/>
                    <a:pt x="3" y="23"/>
                    <a:pt x="2" y="23"/>
                  </a:cubicBezTo>
                  <a:cubicBezTo>
                    <a:pt x="2" y="23"/>
                    <a:pt x="2" y="23"/>
                    <a:pt x="2" y="23"/>
                  </a:cubicBezTo>
                  <a:cubicBezTo>
                    <a:pt x="2" y="23"/>
                    <a:pt x="2" y="23"/>
                    <a:pt x="2" y="23"/>
                  </a:cubicBezTo>
                  <a:cubicBezTo>
                    <a:pt x="1" y="24"/>
                    <a:pt x="1" y="24"/>
                    <a:pt x="1" y="25"/>
                  </a:cubicBezTo>
                  <a:cubicBezTo>
                    <a:pt x="1" y="25"/>
                    <a:pt x="1" y="26"/>
                    <a:pt x="1" y="26"/>
                  </a:cubicBezTo>
                  <a:cubicBezTo>
                    <a:pt x="1" y="27"/>
                    <a:pt x="1" y="27"/>
                    <a:pt x="1" y="27"/>
                  </a:cubicBezTo>
                  <a:cubicBezTo>
                    <a:pt x="0" y="28"/>
                    <a:pt x="0" y="28"/>
                    <a:pt x="0" y="28"/>
                  </a:cubicBezTo>
                  <a:cubicBezTo>
                    <a:pt x="1" y="28"/>
                    <a:pt x="1" y="28"/>
                    <a:pt x="1" y="28"/>
                  </a:cubicBezTo>
                  <a:cubicBezTo>
                    <a:pt x="1" y="28"/>
                    <a:pt x="1" y="28"/>
                    <a:pt x="1" y="28"/>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66" name="Freeform 462"/>
            <p:cNvSpPr>
              <a:spLocks/>
            </p:cNvSpPr>
            <p:nvPr/>
          </p:nvSpPr>
          <p:spPr bwMode="auto">
            <a:xfrm>
              <a:off x="5122864" y="2935289"/>
              <a:ext cx="215900" cy="292100"/>
            </a:xfrm>
            <a:custGeom>
              <a:avLst/>
              <a:gdLst>
                <a:gd name="T0" fmla="*/ 0 w 20"/>
                <a:gd name="T1" fmla="*/ 2 h 27"/>
                <a:gd name="T2" fmla="*/ 1 w 20"/>
                <a:gd name="T3" fmla="*/ 3 h 27"/>
                <a:gd name="T4" fmla="*/ 3 w 20"/>
                <a:gd name="T5" fmla="*/ 6 h 27"/>
                <a:gd name="T6" fmla="*/ 3 w 20"/>
                <a:gd name="T7" fmla="*/ 8 h 27"/>
                <a:gd name="T8" fmla="*/ 2 w 20"/>
                <a:gd name="T9" fmla="*/ 10 h 27"/>
                <a:gd name="T10" fmla="*/ 0 w 20"/>
                <a:gd name="T11" fmla="*/ 12 h 27"/>
                <a:gd name="T12" fmla="*/ 0 w 20"/>
                <a:gd name="T13" fmla="*/ 14 h 27"/>
                <a:gd name="T14" fmla="*/ 1 w 20"/>
                <a:gd name="T15" fmla="*/ 14 h 27"/>
                <a:gd name="T16" fmla="*/ 0 w 20"/>
                <a:gd name="T17" fmla="*/ 16 h 27"/>
                <a:gd name="T18" fmla="*/ 0 w 20"/>
                <a:gd name="T19" fmla="*/ 17 h 27"/>
                <a:gd name="T20" fmla="*/ 5 w 20"/>
                <a:gd name="T21" fmla="*/ 19 h 27"/>
                <a:gd name="T22" fmla="*/ 8 w 20"/>
                <a:gd name="T23" fmla="*/ 21 h 27"/>
                <a:gd name="T24" fmla="*/ 9 w 20"/>
                <a:gd name="T25" fmla="*/ 24 h 27"/>
                <a:gd name="T26" fmla="*/ 12 w 20"/>
                <a:gd name="T27" fmla="*/ 26 h 27"/>
                <a:gd name="T28" fmla="*/ 14 w 20"/>
                <a:gd name="T29" fmla="*/ 27 h 27"/>
                <a:gd name="T30" fmla="*/ 15 w 20"/>
                <a:gd name="T31" fmla="*/ 27 h 27"/>
                <a:gd name="T32" fmla="*/ 15 w 20"/>
                <a:gd name="T33" fmla="*/ 24 h 27"/>
                <a:gd name="T34" fmla="*/ 16 w 20"/>
                <a:gd name="T35" fmla="*/ 23 h 27"/>
                <a:gd name="T36" fmla="*/ 17 w 20"/>
                <a:gd name="T37" fmla="*/ 21 h 27"/>
                <a:gd name="T38" fmla="*/ 18 w 20"/>
                <a:gd name="T39" fmla="*/ 20 h 27"/>
                <a:gd name="T40" fmla="*/ 19 w 20"/>
                <a:gd name="T41" fmla="*/ 19 h 27"/>
                <a:gd name="T42" fmla="*/ 19 w 20"/>
                <a:gd name="T43" fmla="*/ 18 h 27"/>
                <a:gd name="T44" fmla="*/ 18 w 20"/>
                <a:gd name="T45" fmla="*/ 17 h 27"/>
                <a:gd name="T46" fmla="*/ 18 w 20"/>
                <a:gd name="T47" fmla="*/ 13 h 27"/>
                <a:gd name="T48" fmla="*/ 18 w 20"/>
                <a:gd name="T49" fmla="*/ 10 h 27"/>
                <a:gd name="T50" fmla="*/ 18 w 20"/>
                <a:gd name="T51" fmla="*/ 7 h 27"/>
                <a:gd name="T52" fmla="*/ 19 w 20"/>
                <a:gd name="T53" fmla="*/ 4 h 27"/>
                <a:gd name="T54" fmla="*/ 20 w 20"/>
                <a:gd name="T55" fmla="*/ 3 h 27"/>
                <a:gd name="T56" fmla="*/ 20 w 20"/>
                <a:gd name="T57" fmla="*/ 2 h 27"/>
                <a:gd name="T58" fmla="*/ 18 w 20"/>
                <a:gd name="T59" fmla="*/ 2 h 27"/>
                <a:gd name="T60" fmla="*/ 17 w 20"/>
                <a:gd name="T61" fmla="*/ 2 h 27"/>
                <a:gd name="T62" fmla="*/ 15 w 20"/>
                <a:gd name="T63" fmla="*/ 3 h 27"/>
                <a:gd name="T64" fmla="*/ 14 w 20"/>
                <a:gd name="T65" fmla="*/ 4 h 27"/>
                <a:gd name="T66" fmla="*/ 12 w 20"/>
                <a:gd name="T67" fmla="*/ 3 h 27"/>
                <a:gd name="T68" fmla="*/ 10 w 20"/>
                <a:gd name="T69" fmla="*/ 3 h 27"/>
                <a:gd name="T70" fmla="*/ 8 w 20"/>
                <a:gd name="T71" fmla="*/ 1 h 27"/>
                <a:gd name="T72" fmla="*/ 6 w 20"/>
                <a:gd name="T73" fmla="*/ 1 h 27"/>
                <a:gd name="T74" fmla="*/ 5 w 20"/>
                <a:gd name="T75" fmla="*/ 0 h 27"/>
                <a:gd name="T76" fmla="*/ 3 w 20"/>
                <a:gd name="T77" fmla="*/ 0 h 27"/>
                <a:gd name="T78" fmla="*/ 0 w 20"/>
                <a:gd name="T7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27">
                  <a:moveTo>
                    <a:pt x="0" y="2"/>
                  </a:moveTo>
                  <a:cubicBezTo>
                    <a:pt x="0" y="2"/>
                    <a:pt x="0" y="2"/>
                    <a:pt x="0" y="2"/>
                  </a:cubicBezTo>
                  <a:cubicBezTo>
                    <a:pt x="1" y="2"/>
                    <a:pt x="1" y="2"/>
                    <a:pt x="1" y="3"/>
                  </a:cubicBezTo>
                  <a:cubicBezTo>
                    <a:pt x="1" y="3"/>
                    <a:pt x="1" y="3"/>
                    <a:pt x="1" y="3"/>
                  </a:cubicBezTo>
                  <a:cubicBezTo>
                    <a:pt x="2" y="4"/>
                    <a:pt x="2" y="4"/>
                    <a:pt x="2" y="5"/>
                  </a:cubicBezTo>
                  <a:cubicBezTo>
                    <a:pt x="2" y="5"/>
                    <a:pt x="3" y="5"/>
                    <a:pt x="3" y="6"/>
                  </a:cubicBezTo>
                  <a:cubicBezTo>
                    <a:pt x="3" y="6"/>
                    <a:pt x="3" y="7"/>
                    <a:pt x="3" y="7"/>
                  </a:cubicBezTo>
                  <a:cubicBezTo>
                    <a:pt x="3" y="8"/>
                    <a:pt x="3" y="8"/>
                    <a:pt x="3" y="8"/>
                  </a:cubicBezTo>
                  <a:cubicBezTo>
                    <a:pt x="3" y="9"/>
                    <a:pt x="3" y="9"/>
                    <a:pt x="3" y="10"/>
                  </a:cubicBezTo>
                  <a:cubicBezTo>
                    <a:pt x="2" y="10"/>
                    <a:pt x="2" y="10"/>
                    <a:pt x="2" y="10"/>
                  </a:cubicBezTo>
                  <a:cubicBezTo>
                    <a:pt x="1" y="11"/>
                    <a:pt x="1" y="11"/>
                    <a:pt x="1" y="11"/>
                  </a:cubicBezTo>
                  <a:cubicBezTo>
                    <a:pt x="1" y="12"/>
                    <a:pt x="0" y="12"/>
                    <a:pt x="0" y="12"/>
                  </a:cubicBezTo>
                  <a:cubicBezTo>
                    <a:pt x="0" y="13"/>
                    <a:pt x="0" y="13"/>
                    <a:pt x="0" y="14"/>
                  </a:cubicBezTo>
                  <a:cubicBezTo>
                    <a:pt x="0" y="14"/>
                    <a:pt x="0" y="14"/>
                    <a:pt x="0" y="14"/>
                  </a:cubicBezTo>
                  <a:cubicBezTo>
                    <a:pt x="0" y="14"/>
                    <a:pt x="0" y="14"/>
                    <a:pt x="0" y="14"/>
                  </a:cubicBezTo>
                  <a:cubicBezTo>
                    <a:pt x="1" y="14"/>
                    <a:pt x="1" y="14"/>
                    <a:pt x="1" y="14"/>
                  </a:cubicBezTo>
                  <a:cubicBezTo>
                    <a:pt x="1" y="15"/>
                    <a:pt x="1" y="15"/>
                    <a:pt x="1" y="15"/>
                  </a:cubicBezTo>
                  <a:cubicBezTo>
                    <a:pt x="1" y="15"/>
                    <a:pt x="0" y="15"/>
                    <a:pt x="0" y="16"/>
                  </a:cubicBezTo>
                  <a:cubicBezTo>
                    <a:pt x="0" y="16"/>
                    <a:pt x="1" y="16"/>
                    <a:pt x="0" y="16"/>
                  </a:cubicBezTo>
                  <a:cubicBezTo>
                    <a:pt x="0" y="17"/>
                    <a:pt x="0" y="17"/>
                    <a:pt x="0" y="17"/>
                  </a:cubicBezTo>
                  <a:cubicBezTo>
                    <a:pt x="1" y="17"/>
                    <a:pt x="2" y="18"/>
                    <a:pt x="2" y="18"/>
                  </a:cubicBezTo>
                  <a:cubicBezTo>
                    <a:pt x="3" y="18"/>
                    <a:pt x="4" y="18"/>
                    <a:pt x="5" y="19"/>
                  </a:cubicBezTo>
                  <a:cubicBezTo>
                    <a:pt x="5" y="19"/>
                    <a:pt x="6" y="20"/>
                    <a:pt x="6" y="20"/>
                  </a:cubicBezTo>
                  <a:cubicBezTo>
                    <a:pt x="7" y="21"/>
                    <a:pt x="7" y="21"/>
                    <a:pt x="8" y="21"/>
                  </a:cubicBezTo>
                  <a:cubicBezTo>
                    <a:pt x="8" y="22"/>
                    <a:pt x="9" y="22"/>
                    <a:pt x="9" y="22"/>
                  </a:cubicBezTo>
                  <a:cubicBezTo>
                    <a:pt x="10" y="23"/>
                    <a:pt x="9" y="23"/>
                    <a:pt x="9" y="24"/>
                  </a:cubicBezTo>
                  <a:cubicBezTo>
                    <a:pt x="10" y="25"/>
                    <a:pt x="10" y="25"/>
                    <a:pt x="11" y="26"/>
                  </a:cubicBezTo>
                  <a:cubicBezTo>
                    <a:pt x="11" y="26"/>
                    <a:pt x="11" y="26"/>
                    <a:pt x="12" y="26"/>
                  </a:cubicBezTo>
                  <a:cubicBezTo>
                    <a:pt x="12" y="27"/>
                    <a:pt x="13" y="27"/>
                    <a:pt x="13" y="27"/>
                  </a:cubicBezTo>
                  <a:cubicBezTo>
                    <a:pt x="13" y="27"/>
                    <a:pt x="14" y="27"/>
                    <a:pt x="14" y="27"/>
                  </a:cubicBezTo>
                  <a:cubicBezTo>
                    <a:pt x="14" y="27"/>
                    <a:pt x="14" y="27"/>
                    <a:pt x="14" y="27"/>
                  </a:cubicBezTo>
                  <a:cubicBezTo>
                    <a:pt x="14" y="27"/>
                    <a:pt x="14" y="27"/>
                    <a:pt x="15" y="27"/>
                  </a:cubicBezTo>
                  <a:cubicBezTo>
                    <a:pt x="15" y="26"/>
                    <a:pt x="15" y="26"/>
                    <a:pt x="15" y="26"/>
                  </a:cubicBezTo>
                  <a:cubicBezTo>
                    <a:pt x="15" y="25"/>
                    <a:pt x="15" y="25"/>
                    <a:pt x="15" y="24"/>
                  </a:cubicBezTo>
                  <a:cubicBezTo>
                    <a:pt x="15" y="24"/>
                    <a:pt x="15" y="24"/>
                    <a:pt x="15" y="23"/>
                  </a:cubicBezTo>
                  <a:cubicBezTo>
                    <a:pt x="16" y="23"/>
                    <a:pt x="16" y="23"/>
                    <a:pt x="16" y="23"/>
                  </a:cubicBezTo>
                  <a:cubicBezTo>
                    <a:pt x="16" y="23"/>
                    <a:pt x="16" y="22"/>
                    <a:pt x="17" y="22"/>
                  </a:cubicBezTo>
                  <a:cubicBezTo>
                    <a:pt x="17" y="22"/>
                    <a:pt x="17" y="21"/>
                    <a:pt x="17" y="21"/>
                  </a:cubicBezTo>
                  <a:cubicBezTo>
                    <a:pt x="17" y="21"/>
                    <a:pt x="17" y="21"/>
                    <a:pt x="18" y="21"/>
                  </a:cubicBezTo>
                  <a:cubicBezTo>
                    <a:pt x="18" y="21"/>
                    <a:pt x="18" y="20"/>
                    <a:pt x="18" y="20"/>
                  </a:cubicBezTo>
                  <a:cubicBezTo>
                    <a:pt x="18" y="20"/>
                    <a:pt x="18" y="20"/>
                    <a:pt x="19" y="20"/>
                  </a:cubicBezTo>
                  <a:cubicBezTo>
                    <a:pt x="19" y="19"/>
                    <a:pt x="19" y="19"/>
                    <a:pt x="19" y="19"/>
                  </a:cubicBezTo>
                  <a:cubicBezTo>
                    <a:pt x="19" y="19"/>
                    <a:pt x="19" y="18"/>
                    <a:pt x="19" y="18"/>
                  </a:cubicBezTo>
                  <a:cubicBezTo>
                    <a:pt x="19" y="18"/>
                    <a:pt x="19" y="18"/>
                    <a:pt x="19" y="18"/>
                  </a:cubicBezTo>
                  <a:cubicBezTo>
                    <a:pt x="19" y="18"/>
                    <a:pt x="19" y="18"/>
                    <a:pt x="19" y="17"/>
                  </a:cubicBezTo>
                  <a:cubicBezTo>
                    <a:pt x="18" y="17"/>
                    <a:pt x="18" y="17"/>
                    <a:pt x="18" y="17"/>
                  </a:cubicBezTo>
                  <a:cubicBezTo>
                    <a:pt x="18" y="16"/>
                    <a:pt x="18" y="16"/>
                    <a:pt x="17" y="16"/>
                  </a:cubicBezTo>
                  <a:cubicBezTo>
                    <a:pt x="17" y="15"/>
                    <a:pt x="17" y="14"/>
                    <a:pt x="18" y="13"/>
                  </a:cubicBezTo>
                  <a:cubicBezTo>
                    <a:pt x="18" y="13"/>
                    <a:pt x="18" y="12"/>
                    <a:pt x="18" y="12"/>
                  </a:cubicBezTo>
                  <a:cubicBezTo>
                    <a:pt x="18" y="11"/>
                    <a:pt x="18" y="10"/>
                    <a:pt x="18" y="10"/>
                  </a:cubicBezTo>
                  <a:cubicBezTo>
                    <a:pt x="18" y="9"/>
                    <a:pt x="18" y="9"/>
                    <a:pt x="18" y="8"/>
                  </a:cubicBezTo>
                  <a:cubicBezTo>
                    <a:pt x="18" y="7"/>
                    <a:pt x="18" y="7"/>
                    <a:pt x="18" y="7"/>
                  </a:cubicBezTo>
                  <a:cubicBezTo>
                    <a:pt x="18" y="6"/>
                    <a:pt x="18" y="5"/>
                    <a:pt x="18" y="5"/>
                  </a:cubicBezTo>
                  <a:cubicBezTo>
                    <a:pt x="18" y="5"/>
                    <a:pt x="19" y="5"/>
                    <a:pt x="19" y="4"/>
                  </a:cubicBezTo>
                  <a:cubicBezTo>
                    <a:pt x="19" y="4"/>
                    <a:pt x="19" y="4"/>
                    <a:pt x="19" y="3"/>
                  </a:cubicBezTo>
                  <a:cubicBezTo>
                    <a:pt x="20" y="3"/>
                    <a:pt x="20" y="3"/>
                    <a:pt x="20" y="3"/>
                  </a:cubicBezTo>
                  <a:cubicBezTo>
                    <a:pt x="20" y="3"/>
                    <a:pt x="20" y="2"/>
                    <a:pt x="20" y="2"/>
                  </a:cubicBezTo>
                  <a:cubicBezTo>
                    <a:pt x="20" y="2"/>
                    <a:pt x="20" y="2"/>
                    <a:pt x="20" y="2"/>
                  </a:cubicBezTo>
                  <a:cubicBezTo>
                    <a:pt x="19" y="2"/>
                    <a:pt x="19" y="2"/>
                    <a:pt x="19" y="2"/>
                  </a:cubicBezTo>
                  <a:cubicBezTo>
                    <a:pt x="18" y="2"/>
                    <a:pt x="18" y="2"/>
                    <a:pt x="18" y="2"/>
                  </a:cubicBezTo>
                  <a:cubicBezTo>
                    <a:pt x="17" y="2"/>
                    <a:pt x="17" y="1"/>
                    <a:pt x="17" y="1"/>
                  </a:cubicBezTo>
                  <a:cubicBezTo>
                    <a:pt x="17" y="1"/>
                    <a:pt x="17" y="2"/>
                    <a:pt x="17" y="2"/>
                  </a:cubicBezTo>
                  <a:cubicBezTo>
                    <a:pt x="16" y="2"/>
                    <a:pt x="16" y="2"/>
                    <a:pt x="16" y="2"/>
                  </a:cubicBezTo>
                  <a:cubicBezTo>
                    <a:pt x="15" y="2"/>
                    <a:pt x="15" y="2"/>
                    <a:pt x="15" y="3"/>
                  </a:cubicBezTo>
                  <a:cubicBezTo>
                    <a:pt x="15" y="3"/>
                    <a:pt x="15" y="4"/>
                    <a:pt x="14" y="4"/>
                  </a:cubicBezTo>
                  <a:cubicBezTo>
                    <a:pt x="14" y="4"/>
                    <a:pt x="14" y="4"/>
                    <a:pt x="14" y="4"/>
                  </a:cubicBezTo>
                  <a:cubicBezTo>
                    <a:pt x="13" y="4"/>
                    <a:pt x="13" y="3"/>
                    <a:pt x="13" y="3"/>
                  </a:cubicBezTo>
                  <a:cubicBezTo>
                    <a:pt x="13" y="3"/>
                    <a:pt x="12" y="3"/>
                    <a:pt x="12" y="3"/>
                  </a:cubicBezTo>
                  <a:cubicBezTo>
                    <a:pt x="12" y="3"/>
                    <a:pt x="11" y="3"/>
                    <a:pt x="11" y="3"/>
                  </a:cubicBezTo>
                  <a:cubicBezTo>
                    <a:pt x="11" y="3"/>
                    <a:pt x="11" y="3"/>
                    <a:pt x="10" y="3"/>
                  </a:cubicBezTo>
                  <a:cubicBezTo>
                    <a:pt x="10" y="2"/>
                    <a:pt x="10" y="2"/>
                    <a:pt x="9" y="2"/>
                  </a:cubicBezTo>
                  <a:cubicBezTo>
                    <a:pt x="9" y="1"/>
                    <a:pt x="9" y="1"/>
                    <a:pt x="8" y="1"/>
                  </a:cubicBezTo>
                  <a:cubicBezTo>
                    <a:pt x="8" y="1"/>
                    <a:pt x="8" y="1"/>
                    <a:pt x="8" y="1"/>
                  </a:cubicBezTo>
                  <a:cubicBezTo>
                    <a:pt x="7" y="1"/>
                    <a:pt x="7" y="1"/>
                    <a:pt x="6" y="1"/>
                  </a:cubicBezTo>
                  <a:cubicBezTo>
                    <a:pt x="6" y="1"/>
                    <a:pt x="6" y="1"/>
                    <a:pt x="5" y="1"/>
                  </a:cubicBezTo>
                  <a:cubicBezTo>
                    <a:pt x="5" y="0"/>
                    <a:pt x="5" y="0"/>
                    <a:pt x="5" y="0"/>
                  </a:cubicBezTo>
                  <a:cubicBezTo>
                    <a:pt x="4" y="0"/>
                    <a:pt x="4" y="0"/>
                    <a:pt x="4" y="0"/>
                  </a:cubicBezTo>
                  <a:cubicBezTo>
                    <a:pt x="3" y="0"/>
                    <a:pt x="3" y="0"/>
                    <a:pt x="3" y="0"/>
                  </a:cubicBezTo>
                  <a:cubicBezTo>
                    <a:pt x="3" y="0"/>
                    <a:pt x="1" y="0"/>
                    <a:pt x="1" y="0"/>
                  </a:cubicBezTo>
                  <a:cubicBezTo>
                    <a:pt x="1" y="1"/>
                    <a:pt x="0" y="2"/>
                    <a:pt x="0"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67" name="Freeform 463"/>
            <p:cNvSpPr>
              <a:spLocks/>
            </p:cNvSpPr>
            <p:nvPr/>
          </p:nvSpPr>
          <p:spPr bwMode="auto">
            <a:xfrm>
              <a:off x="5327651" y="2686051"/>
              <a:ext cx="53975" cy="65088"/>
            </a:xfrm>
            <a:custGeom>
              <a:avLst/>
              <a:gdLst>
                <a:gd name="T0" fmla="*/ 4 w 5"/>
                <a:gd name="T1" fmla="*/ 0 h 6"/>
                <a:gd name="T2" fmla="*/ 4 w 5"/>
                <a:gd name="T3" fmla="*/ 0 h 6"/>
                <a:gd name="T4" fmla="*/ 3 w 5"/>
                <a:gd name="T5" fmla="*/ 1 h 6"/>
                <a:gd name="T6" fmla="*/ 2 w 5"/>
                <a:gd name="T7" fmla="*/ 1 h 6"/>
                <a:gd name="T8" fmla="*/ 1 w 5"/>
                <a:gd name="T9" fmla="*/ 2 h 6"/>
                <a:gd name="T10" fmla="*/ 1 w 5"/>
                <a:gd name="T11" fmla="*/ 3 h 6"/>
                <a:gd name="T12" fmla="*/ 1 w 5"/>
                <a:gd name="T13" fmla="*/ 5 h 6"/>
                <a:gd name="T14" fmla="*/ 1 w 5"/>
                <a:gd name="T15" fmla="*/ 6 h 6"/>
                <a:gd name="T16" fmla="*/ 2 w 5"/>
                <a:gd name="T17" fmla="*/ 5 h 6"/>
                <a:gd name="T18" fmla="*/ 2 w 5"/>
                <a:gd name="T19" fmla="*/ 5 h 6"/>
                <a:gd name="T20" fmla="*/ 3 w 5"/>
                <a:gd name="T21" fmla="*/ 5 h 6"/>
                <a:gd name="T22" fmla="*/ 3 w 5"/>
                <a:gd name="T23" fmla="*/ 6 h 6"/>
                <a:gd name="T24" fmla="*/ 4 w 5"/>
                <a:gd name="T25" fmla="*/ 5 h 6"/>
                <a:gd name="T26" fmla="*/ 4 w 5"/>
                <a:gd name="T27" fmla="*/ 4 h 6"/>
                <a:gd name="T28" fmla="*/ 5 w 5"/>
                <a:gd name="T29" fmla="*/ 4 h 6"/>
                <a:gd name="T30" fmla="*/ 4 w 5"/>
                <a:gd name="T31" fmla="*/ 4 h 6"/>
                <a:gd name="T32" fmla="*/ 3 w 5"/>
                <a:gd name="T33" fmla="*/ 4 h 6"/>
                <a:gd name="T34" fmla="*/ 3 w 5"/>
                <a:gd name="T35" fmla="*/ 3 h 6"/>
                <a:gd name="T36" fmla="*/ 4 w 5"/>
                <a:gd name="T37" fmla="*/ 3 h 6"/>
                <a:gd name="T38" fmla="*/ 5 w 5"/>
                <a:gd name="T39" fmla="*/ 2 h 6"/>
                <a:gd name="T40" fmla="*/ 4 w 5"/>
                <a:gd name="T41" fmla="*/ 1 h 6"/>
                <a:gd name="T42" fmla="*/ 4 w 5"/>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6">
                  <a:moveTo>
                    <a:pt x="4" y="0"/>
                  </a:moveTo>
                  <a:cubicBezTo>
                    <a:pt x="4" y="0"/>
                    <a:pt x="4" y="0"/>
                    <a:pt x="4" y="0"/>
                  </a:cubicBezTo>
                  <a:cubicBezTo>
                    <a:pt x="3" y="1"/>
                    <a:pt x="3" y="1"/>
                    <a:pt x="3" y="1"/>
                  </a:cubicBezTo>
                  <a:cubicBezTo>
                    <a:pt x="3" y="1"/>
                    <a:pt x="2" y="1"/>
                    <a:pt x="2" y="1"/>
                  </a:cubicBezTo>
                  <a:cubicBezTo>
                    <a:pt x="2" y="1"/>
                    <a:pt x="2" y="2"/>
                    <a:pt x="1" y="2"/>
                  </a:cubicBezTo>
                  <a:cubicBezTo>
                    <a:pt x="1" y="3"/>
                    <a:pt x="1" y="3"/>
                    <a:pt x="1" y="3"/>
                  </a:cubicBezTo>
                  <a:cubicBezTo>
                    <a:pt x="1" y="4"/>
                    <a:pt x="0" y="4"/>
                    <a:pt x="1" y="5"/>
                  </a:cubicBezTo>
                  <a:cubicBezTo>
                    <a:pt x="1" y="5"/>
                    <a:pt x="1" y="6"/>
                    <a:pt x="1" y="6"/>
                  </a:cubicBezTo>
                  <a:cubicBezTo>
                    <a:pt x="2" y="6"/>
                    <a:pt x="2" y="5"/>
                    <a:pt x="2" y="5"/>
                  </a:cubicBezTo>
                  <a:cubicBezTo>
                    <a:pt x="2" y="5"/>
                    <a:pt x="2" y="5"/>
                    <a:pt x="2" y="5"/>
                  </a:cubicBezTo>
                  <a:cubicBezTo>
                    <a:pt x="3" y="5"/>
                    <a:pt x="3" y="5"/>
                    <a:pt x="3" y="5"/>
                  </a:cubicBezTo>
                  <a:cubicBezTo>
                    <a:pt x="3" y="5"/>
                    <a:pt x="3" y="6"/>
                    <a:pt x="3" y="6"/>
                  </a:cubicBezTo>
                  <a:cubicBezTo>
                    <a:pt x="4" y="6"/>
                    <a:pt x="4" y="5"/>
                    <a:pt x="4" y="5"/>
                  </a:cubicBezTo>
                  <a:cubicBezTo>
                    <a:pt x="4" y="5"/>
                    <a:pt x="4" y="4"/>
                    <a:pt x="4" y="4"/>
                  </a:cubicBezTo>
                  <a:cubicBezTo>
                    <a:pt x="5" y="4"/>
                    <a:pt x="5" y="4"/>
                    <a:pt x="5" y="4"/>
                  </a:cubicBezTo>
                  <a:cubicBezTo>
                    <a:pt x="5" y="4"/>
                    <a:pt x="4" y="4"/>
                    <a:pt x="4" y="4"/>
                  </a:cubicBezTo>
                  <a:cubicBezTo>
                    <a:pt x="4" y="4"/>
                    <a:pt x="4" y="4"/>
                    <a:pt x="3" y="4"/>
                  </a:cubicBezTo>
                  <a:cubicBezTo>
                    <a:pt x="3" y="4"/>
                    <a:pt x="3" y="3"/>
                    <a:pt x="3" y="3"/>
                  </a:cubicBezTo>
                  <a:cubicBezTo>
                    <a:pt x="3" y="3"/>
                    <a:pt x="4" y="3"/>
                    <a:pt x="4" y="3"/>
                  </a:cubicBezTo>
                  <a:cubicBezTo>
                    <a:pt x="4" y="3"/>
                    <a:pt x="5" y="2"/>
                    <a:pt x="5" y="2"/>
                  </a:cubicBezTo>
                  <a:cubicBezTo>
                    <a:pt x="5" y="2"/>
                    <a:pt x="4" y="2"/>
                    <a:pt x="4" y="1"/>
                  </a:cubicBezTo>
                  <a:cubicBezTo>
                    <a:pt x="4" y="1"/>
                    <a:pt x="4" y="1"/>
                    <a:pt x="4"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68" name="Freeform 464"/>
            <p:cNvSpPr>
              <a:spLocks/>
            </p:cNvSpPr>
            <p:nvPr/>
          </p:nvSpPr>
          <p:spPr bwMode="auto">
            <a:xfrm>
              <a:off x="4852989" y="1573214"/>
              <a:ext cx="63500" cy="96838"/>
            </a:xfrm>
            <a:custGeom>
              <a:avLst/>
              <a:gdLst>
                <a:gd name="T0" fmla="*/ 2 w 6"/>
                <a:gd name="T1" fmla="*/ 0 h 9"/>
                <a:gd name="T2" fmla="*/ 2 w 6"/>
                <a:gd name="T3" fmla="*/ 0 h 9"/>
                <a:gd name="T4" fmla="*/ 0 w 6"/>
                <a:gd name="T5" fmla="*/ 0 h 9"/>
                <a:gd name="T6" fmla="*/ 0 w 6"/>
                <a:gd name="T7" fmla="*/ 1 h 9"/>
                <a:gd name="T8" fmla="*/ 1 w 6"/>
                <a:gd name="T9" fmla="*/ 2 h 9"/>
                <a:gd name="T10" fmla="*/ 1 w 6"/>
                <a:gd name="T11" fmla="*/ 3 h 9"/>
                <a:gd name="T12" fmla="*/ 2 w 6"/>
                <a:gd name="T13" fmla="*/ 4 h 9"/>
                <a:gd name="T14" fmla="*/ 3 w 6"/>
                <a:gd name="T15" fmla="*/ 5 h 9"/>
                <a:gd name="T16" fmla="*/ 4 w 6"/>
                <a:gd name="T17" fmla="*/ 7 h 9"/>
                <a:gd name="T18" fmla="*/ 4 w 6"/>
                <a:gd name="T19" fmla="*/ 8 h 9"/>
                <a:gd name="T20" fmla="*/ 4 w 6"/>
                <a:gd name="T21" fmla="*/ 9 h 9"/>
                <a:gd name="T22" fmla="*/ 4 w 6"/>
                <a:gd name="T23" fmla="*/ 9 h 9"/>
                <a:gd name="T24" fmla="*/ 5 w 6"/>
                <a:gd name="T25" fmla="*/ 8 h 9"/>
                <a:gd name="T26" fmla="*/ 6 w 6"/>
                <a:gd name="T27" fmla="*/ 7 h 9"/>
                <a:gd name="T28" fmla="*/ 6 w 6"/>
                <a:gd name="T29" fmla="*/ 6 h 9"/>
                <a:gd name="T30" fmla="*/ 6 w 6"/>
                <a:gd name="T31" fmla="*/ 4 h 9"/>
                <a:gd name="T32" fmla="*/ 6 w 6"/>
                <a:gd name="T33" fmla="*/ 3 h 9"/>
                <a:gd name="T34" fmla="*/ 6 w 6"/>
                <a:gd name="T35" fmla="*/ 2 h 9"/>
                <a:gd name="T36" fmla="*/ 5 w 6"/>
                <a:gd name="T37" fmla="*/ 1 h 9"/>
                <a:gd name="T38" fmla="*/ 4 w 6"/>
                <a:gd name="T39" fmla="*/ 1 h 9"/>
                <a:gd name="T40" fmla="*/ 3 w 6"/>
                <a:gd name="T41" fmla="*/ 1 h 9"/>
                <a:gd name="T42" fmla="*/ 3 w 6"/>
                <a:gd name="T43" fmla="*/ 1 h 9"/>
                <a:gd name="T44" fmla="*/ 2 w 6"/>
                <a:gd name="T4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9">
                  <a:moveTo>
                    <a:pt x="2" y="0"/>
                  </a:moveTo>
                  <a:cubicBezTo>
                    <a:pt x="2" y="0"/>
                    <a:pt x="2" y="0"/>
                    <a:pt x="2" y="0"/>
                  </a:cubicBezTo>
                  <a:cubicBezTo>
                    <a:pt x="1" y="0"/>
                    <a:pt x="1" y="0"/>
                    <a:pt x="0" y="0"/>
                  </a:cubicBezTo>
                  <a:cubicBezTo>
                    <a:pt x="0" y="0"/>
                    <a:pt x="0" y="0"/>
                    <a:pt x="0" y="1"/>
                  </a:cubicBezTo>
                  <a:cubicBezTo>
                    <a:pt x="0" y="1"/>
                    <a:pt x="0" y="1"/>
                    <a:pt x="1" y="2"/>
                  </a:cubicBezTo>
                  <a:cubicBezTo>
                    <a:pt x="1" y="2"/>
                    <a:pt x="1" y="2"/>
                    <a:pt x="1" y="3"/>
                  </a:cubicBezTo>
                  <a:cubicBezTo>
                    <a:pt x="1" y="3"/>
                    <a:pt x="2" y="3"/>
                    <a:pt x="2" y="4"/>
                  </a:cubicBezTo>
                  <a:cubicBezTo>
                    <a:pt x="2" y="4"/>
                    <a:pt x="3" y="4"/>
                    <a:pt x="3" y="5"/>
                  </a:cubicBezTo>
                  <a:cubicBezTo>
                    <a:pt x="4" y="6"/>
                    <a:pt x="4" y="6"/>
                    <a:pt x="4" y="7"/>
                  </a:cubicBezTo>
                  <a:cubicBezTo>
                    <a:pt x="4" y="7"/>
                    <a:pt x="4" y="7"/>
                    <a:pt x="4" y="8"/>
                  </a:cubicBezTo>
                  <a:cubicBezTo>
                    <a:pt x="4" y="8"/>
                    <a:pt x="4" y="8"/>
                    <a:pt x="4" y="9"/>
                  </a:cubicBezTo>
                  <a:cubicBezTo>
                    <a:pt x="4" y="9"/>
                    <a:pt x="4" y="9"/>
                    <a:pt x="4" y="9"/>
                  </a:cubicBezTo>
                  <a:cubicBezTo>
                    <a:pt x="4" y="8"/>
                    <a:pt x="6" y="8"/>
                    <a:pt x="5" y="8"/>
                  </a:cubicBezTo>
                  <a:cubicBezTo>
                    <a:pt x="5" y="7"/>
                    <a:pt x="5" y="7"/>
                    <a:pt x="6" y="7"/>
                  </a:cubicBezTo>
                  <a:cubicBezTo>
                    <a:pt x="6" y="6"/>
                    <a:pt x="6" y="6"/>
                    <a:pt x="6" y="6"/>
                  </a:cubicBezTo>
                  <a:cubicBezTo>
                    <a:pt x="6" y="5"/>
                    <a:pt x="6" y="5"/>
                    <a:pt x="6" y="4"/>
                  </a:cubicBezTo>
                  <a:cubicBezTo>
                    <a:pt x="6" y="4"/>
                    <a:pt x="6" y="4"/>
                    <a:pt x="6" y="3"/>
                  </a:cubicBezTo>
                  <a:cubicBezTo>
                    <a:pt x="6" y="3"/>
                    <a:pt x="6" y="3"/>
                    <a:pt x="6" y="2"/>
                  </a:cubicBezTo>
                  <a:cubicBezTo>
                    <a:pt x="5" y="2"/>
                    <a:pt x="5" y="2"/>
                    <a:pt x="5" y="1"/>
                  </a:cubicBezTo>
                  <a:cubicBezTo>
                    <a:pt x="5" y="1"/>
                    <a:pt x="4" y="1"/>
                    <a:pt x="4" y="1"/>
                  </a:cubicBezTo>
                  <a:cubicBezTo>
                    <a:pt x="4" y="1"/>
                    <a:pt x="3" y="1"/>
                    <a:pt x="3" y="1"/>
                  </a:cubicBezTo>
                  <a:cubicBezTo>
                    <a:pt x="3" y="1"/>
                    <a:pt x="3" y="1"/>
                    <a:pt x="3" y="1"/>
                  </a:cubicBezTo>
                  <a:cubicBezTo>
                    <a:pt x="2" y="1"/>
                    <a:pt x="2" y="0"/>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69" name="Freeform 465"/>
            <p:cNvSpPr>
              <a:spLocks/>
            </p:cNvSpPr>
            <p:nvPr/>
          </p:nvSpPr>
          <p:spPr bwMode="auto">
            <a:xfrm>
              <a:off x="4841876" y="1573214"/>
              <a:ext cx="11113" cy="11113"/>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1" y="1"/>
                    <a:pt x="0" y="0"/>
                  </a:cubicBezTo>
                  <a:cubicBezTo>
                    <a:pt x="1"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70" name="Freeform 466"/>
            <p:cNvSpPr>
              <a:spLocks/>
            </p:cNvSpPr>
            <p:nvPr/>
          </p:nvSpPr>
          <p:spPr bwMode="auto">
            <a:xfrm>
              <a:off x="4637089" y="1216026"/>
              <a:ext cx="9525" cy="22225"/>
            </a:xfrm>
            <a:custGeom>
              <a:avLst/>
              <a:gdLst>
                <a:gd name="T0" fmla="*/ 0 w 1"/>
                <a:gd name="T1" fmla="*/ 1 h 2"/>
                <a:gd name="T2" fmla="*/ 1 w 1"/>
                <a:gd name="T3" fmla="*/ 2 h 2"/>
                <a:gd name="T4" fmla="*/ 1 w 1"/>
                <a:gd name="T5" fmla="*/ 1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2"/>
                    <a:pt x="1" y="2"/>
                    <a:pt x="1" y="2"/>
                  </a:cubicBezTo>
                  <a:cubicBezTo>
                    <a:pt x="1" y="2"/>
                    <a:pt x="1" y="1"/>
                    <a:pt x="1" y="1"/>
                  </a:cubicBezTo>
                  <a:cubicBezTo>
                    <a:pt x="1" y="1"/>
                    <a:pt x="1" y="1"/>
                    <a:pt x="1" y="1"/>
                  </a:cubicBezTo>
                  <a:cubicBezTo>
                    <a:pt x="1" y="0"/>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71" name="Freeform 467"/>
            <p:cNvSpPr>
              <a:spLocks/>
            </p:cNvSpPr>
            <p:nvPr/>
          </p:nvSpPr>
          <p:spPr bwMode="auto">
            <a:xfrm>
              <a:off x="4171951" y="1216026"/>
              <a:ext cx="22225" cy="11113"/>
            </a:xfrm>
            <a:custGeom>
              <a:avLst/>
              <a:gdLst>
                <a:gd name="T0" fmla="*/ 0 w 2"/>
                <a:gd name="T1" fmla="*/ 1 h 1"/>
                <a:gd name="T2" fmla="*/ 1 w 2"/>
                <a:gd name="T3" fmla="*/ 1 h 1"/>
                <a:gd name="T4" fmla="*/ 2 w 2"/>
                <a:gd name="T5" fmla="*/ 0 h 1"/>
                <a:gd name="T6" fmla="*/ 1 w 2"/>
                <a:gd name="T7" fmla="*/ 0 h 1"/>
                <a:gd name="T8" fmla="*/ 0 w 2"/>
                <a:gd name="T9" fmla="*/ 0 h 1"/>
                <a:gd name="T10" fmla="*/ 0 w 2"/>
                <a:gd name="T11" fmla="*/ 0 h 1"/>
                <a:gd name="T12" fmla="*/ 0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1" y="1"/>
                    <a:pt x="1" y="1"/>
                  </a:cubicBezTo>
                  <a:cubicBezTo>
                    <a:pt x="1" y="1"/>
                    <a:pt x="2" y="1"/>
                    <a:pt x="2" y="0"/>
                  </a:cubicBezTo>
                  <a:cubicBezTo>
                    <a:pt x="2" y="0"/>
                    <a:pt x="1" y="0"/>
                    <a:pt x="1" y="0"/>
                  </a:cubicBezTo>
                  <a:cubicBezTo>
                    <a:pt x="1" y="0"/>
                    <a:pt x="1" y="0"/>
                    <a:pt x="0" y="0"/>
                  </a:cubicBezTo>
                  <a:cubicBezTo>
                    <a:pt x="0" y="0"/>
                    <a:pt x="0" y="0"/>
                    <a:pt x="0" y="0"/>
                  </a:cubicBezTo>
                  <a:cubicBezTo>
                    <a:pt x="0" y="0"/>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72" name="Freeform 468"/>
            <p:cNvSpPr>
              <a:spLocks/>
            </p:cNvSpPr>
            <p:nvPr/>
          </p:nvSpPr>
          <p:spPr bwMode="auto">
            <a:xfrm>
              <a:off x="4129089" y="1249364"/>
              <a:ext cx="22225" cy="9525"/>
            </a:xfrm>
            <a:custGeom>
              <a:avLst/>
              <a:gdLst>
                <a:gd name="T0" fmla="*/ 1 w 2"/>
                <a:gd name="T1" fmla="*/ 1 h 1"/>
                <a:gd name="T2" fmla="*/ 1 w 2"/>
                <a:gd name="T3" fmla="*/ 1 h 1"/>
                <a:gd name="T4" fmla="*/ 2 w 2"/>
                <a:gd name="T5" fmla="*/ 1 h 1"/>
                <a:gd name="T6" fmla="*/ 2 w 2"/>
                <a:gd name="T7" fmla="*/ 0 h 1"/>
                <a:gd name="T8" fmla="*/ 1 w 2"/>
                <a:gd name="T9" fmla="*/ 0 h 1"/>
                <a:gd name="T10" fmla="*/ 0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1" y="1"/>
                    <a:pt x="1" y="1"/>
                  </a:cubicBezTo>
                  <a:cubicBezTo>
                    <a:pt x="2" y="1"/>
                    <a:pt x="2" y="1"/>
                    <a:pt x="2" y="1"/>
                  </a:cubicBezTo>
                  <a:cubicBezTo>
                    <a:pt x="2" y="0"/>
                    <a:pt x="2" y="0"/>
                    <a:pt x="2" y="0"/>
                  </a:cubicBezTo>
                  <a:cubicBezTo>
                    <a:pt x="1" y="0"/>
                    <a:pt x="1" y="0"/>
                    <a:pt x="1" y="0"/>
                  </a:cubicBezTo>
                  <a:cubicBezTo>
                    <a:pt x="1" y="1"/>
                    <a:pt x="0" y="1"/>
                    <a:pt x="0" y="1"/>
                  </a:cubicBezTo>
                  <a:cubicBezTo>
                    <a:pt x="0" y="1"/>
                    <a:pt x="1" y="1"/>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73" name="Freeform 469"/>
            <p:cNvSpPr>
              <a:spLocks/>
            </p:cNvSpPr>
            <p:nvPr/>
          </p:nvSpPr>
          <p:spPr bwMode="auto">
            <a:xfrm>
              <a:off x="4043364" y="1270001"/>
              <a:ext cx="204788" cy="260350"/>
            </a:xfrm>
            <a:custGeom>
              <a:avLst/>
              <a:gdLst>
                <a:gd name="T0" fmla="*/ 2 w 19"/>
                <a:gd name="T1" fmla="*/ 3 h 24"/>
                <a:gd name="T2" fmla="*/ 2 w 19"/>
                <a:gd name="T3" fmla="*/ 4 h 24"/>
                <a:gd name="T4" fmla="*/ 3 w 19"/>
                <a:gd name="T5" fmla="*/ 5 h 24"/>
                <a:gd name="T6" fmla="*/ 4 w 19"/>
                <a:gd name="T7" fmla="*/ 7 h 24"/>
                <a:gd name="T8" fmla="*/ 4 w 19"/>
                <a:gd name="T9" fmla="*/ 8 h 24"/>
                <a:gd name="T10" fmla="*/ 5 w 19"/>
                <a:gd name="T11" fmla="*/ 9 h 24"/>
                <a:gd name="T12" fmla="*/ 5 w 19"/>
                <a:gd name="T13" fmla="*/ 10 h 24"/>
                <a:gd name="T14" fmla="*/ 6 w 19"/>
                <a:gd name="T15" fmla="*/ 11 h 24"/>
                <a:gd name="T16" fmla="*/ 7 w 19"/>
                <a:gd name="T17" fmla="*/ 10 h 24"/>
                <a:gd name="T18" fmla="*/ 8 w 19"/>
                <a:gd name="T19" fmla="*/ 12 h 24"/>
                <a:gd name="T20" fmla="*/ 9 w 19"/>
                <a:gd name="T21" fmla="*/ 13 h 24"/>
                <a:gd name="T22" fmla="*/ 8 w 19"/>
                <a:gd name="T23" fmla="*/ 14 h 24"/>
                <a:gd name="T24" fmla="*/ 6 w 19"/>
                <a:gd name="T25" fmla="*/ 14 h 24"/>
                <a:gd name="T26" fmla="*/ 6 w 19"/>
                <a:gd name="T27" fmla="*/ 16 h 24"/>
                <a:gd name="T28" fmla="*/ 5 w 19"/>
                <a:gd name="T29" fmla="*/ 18 h 24"/>
                <a:gd name="T30" fmla="*/ 5 w 19"/>
                <a:gd name="T31" fmla="*/ 19 h 24"/>
                <a:gd name="T32" fmla="*/ 7 w 19"/>
                <a:gd name="T33" fmla="*/ 20 h 24"/>
                <a:gd name="T34" fmla="*/ 8 w 19"/>
                <a:gd name="T35" fmla="*/ 20 h 24"/>
                <a:gd name="T36" fmla="*/ 7 w 19"/>
                <a:gd name="T37" fmla="*/ 21 h 24"/>
                <a:gd name="T38" fmla="*/ 6 w 19"/>
                <a:gd name="T39" fmla="*/ 21 h 24"/>
                <a:gd name="T40" fmla="*/ 4 w 19"/>
                <a:gd name="T41" fmla="*/ 22 h 24"/>
                <a:gd name="T42" fmla="*/ 3 w 19"/>
                <a:gd name="T43" fmla="*/ 24 h 24"/>
                <a:gd name="T44" fmla="*/ 5 w 19"/>
                <a:gd name="T45" fmla="*/ 23 h 24"/>
                <a:gd name="T46" fmla="*/ 7 w 19"/>
                <a:gd name="T47" fmla="*/ 23 h 24"/>
                <a:gd name="T48" fmla="*/ 9 w 19"/>
                <a:gd name="T49" fmla="*/ 22 h 24"/>
                <a:gd name="T50" fmla="*/ 11 w 19"/>
                <a:gd name="T51" fmla="*/ 22 h 24"/>
                <a:gd name="T52" fmla="*/ 14 w 19"/>
                <a:gd name="T53" fmla="*/ 21 h 24"/>
                <a:gd name="T54" fmla="*/ 17 w 19"/>
                <a:gd name="T55" fmla="*/ 21 h 24"/>
                <a:gd name="T56" fmla="*/ 18 w 19"/>
                <a:gd name="T57" fmla="*/ 20 h 24"/>
                <a:gd name="T58" fmla="*/ 17 w 19"/>
                <a:gd name="T59" fmla="*/ 19 h 24"/>
                <a:gd name="T60" fmla="*/ 19 w 19"/>
                <a:gd name="T61" fmla="*/ 18 h 24"/>
                <a:gd name="T62" fmla="*/ 19 w 19"/>
                <a:gd name="T63" fmla="*/ 17 h 24"/>
                <a:gd name="T64" fmla="*/ 17 w 19"/>
                <a:gd name="T65" fmla="*/ 16 h 24"/>
                <a:gd name="T66" fmla="*/ 17 w 19"/>
                <a:gd name="T67" fmla="*/ 15 h 24"/>
                <a:gd name="T68" fmla="*/ 16 w 19"/>
                <a:gd name="T69" fmla="*/ 13 h 24"/>
                <a:gd name="T70" fmla="*/ 15 w 19"/>
                <a:gd name="T71" fmla="*/ 12 h 24"/>
                <a:gd name="T72" fmla="*/ 14 w 19"/>
                <a:gd name="T73" fmla="*/ 11 h 24"/>
                <a:gd name="T74" fmla="*/ 13 w 19"/>
                <a:gd name="T75" fmla="*/ 10 h 24"/>
                <a:gd name="T76" fmla="*/ 12 w 19"/>
                <a:gd name="T77" fmla="*/ 8 h 24"/>
                <a:gd name="T78" fmla="*/ 10 w 19"/>
                <a:gd name="T79" fmla="*/ 8 h 24"/>
                <a:gd name="T80" fmla="*/ 8 w 19"/>
                <a:gd name="T81" fmla="*/ 7 h 24"/>
                <a:gd name="T82" fmla="*/ 10 w 19"/>
                <a:gd name="T83" fmla="*/ 6 h 24"/>
                <a:gd name="T84" fmla="*/ 11 w 19"/>
                <a:gd name="T85" fmla="*/ 4 h 24"/>
                <a:gd name="T86" fmla="*/ 9 w 19"/>
                <a:gd name="T87" fmla="*/ 2 h 24"/>
                <a:gd name="T88" fmla="*/ 7 w 19"/>
                <a:gd name="T89" fmla="*/ 3 h 24"/>
                <a:gd name="T90" fmla="*/ 8 w 19"/>
                <a:gd name="T91" fmla="*/ 1 h 24"/>
                <a:gd name="T92" fmla="*/ 8 w 19"/>
                <a:gd name="T93" fmla="*/ 0 h 24"/>
                <a:gd name="T94" fmla="*/ 7 w 19"/>
                <a:gd name="T95" fmla="*/ 0 h 24"/>
                <a:gd name="T96" fmla="*/ 5 w 19"/>
                <a:gd name="T97" fmla="*/ 0 h 24"/>
                <a:gd name="T98" fmla="*/ 4 w 19"/>
                <a:gd name="T99" fmla="*/ 2 h 24"/>
                <a:gd name="T100" fmla="*/ 3 w 19"/>
                <a:gd name="T101" fmla="*/ 2 h 24"/>
                <a:gd name="T102" fmla="*/ 2 w 19"/>
                <a:gd name="T103" fmla="*/ 2 h 24"/>
                <a:gd name="T104" fmla="*/ 3 w 19"/>
                <a:gd name="T105" fmla="*/ 1 h 24"/>
                <a:gd name="T106" fmla="*/ 1 w 19"/>
                <a:gd name="T107" fmla="*/ 1 h 24"/>
                <a:gd name="T108" fmla="*/ 1 w 19"/>
                <a:gd name="T109"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 h="24">
                  <a:moveTo>
                    <a:pt x="1" y="3"/>
                  </a:moveTo>
                  <a:cubicBezTo>
                    <a:pt x="1" y="3"/>
                    <a:pt x="1" y="3"/>
                    <a:pt x="2" y="3"/>
                  </a:cubicBezTo>
                  <a:cubicBezTo>
                    <a:pt x="1" y="3"/>
                    <a:pt x="1" y="3"/>
                    <a:pt x="1" y="4"/>
                  </a:cubicBezTo>
                  <a:cubicBezTo>
                    <a:pt x="1" y="4"/>
                    <a:pt x="1" y="4"/>
                    <a:pt x="2" y="4"/>
                  </a:cubicBezTo>
                  <a:cubicBezTo>
                    <a:pt x="2" y="5"/>
                    <a:pt x="2" y="4"/>
                    <a:pt x="3" y="4"/>
                  </a:cubicBezTo>
                  <a:cubicBezTo>
                    <a:pt x="3" y="5"/>
                    <a:pt x="3" y="5"/>
                    <a:pt x="3" y="5"/>
                  </a:cubicBezTo>
                  <a:cubicBezTo>
                    <a:pt x="3" y="6"/>
                    <a:pt x="3" y="6"/>
                    <a:pt x="4" y="6"/>
                  </a:cubicBezTo>
                  <a:cubicBezTo>
                    <a:pt x="4" y="6"/>
                    <a:pt x="4" y="6"/>
                    <a:pt x="4" y="7"/>
                  </a:cubicBezTo>
                  <a:cubicBezTo>
                    <a:pt x="4" y="7"/>
                    <a:pt x="3" y="7"/>
                    <a:pt x="4" y="8"/>
                  </a:cubicBezTo>
                  <a:cubicBezTo>
                    <a:pt x="4" y="8"/>
                    <a:pt x="4" y="8"/>
                    <a:pt x="4" y="8"/>
                  </a:cubicBezTo>
                  <a:cubicBezTo>
                    <a:pt x="5" y="8"/>
                    <a:pt x="5" y="8"/>
                    <a:pt x="5" y="8"/>
                  </a:cubicBezTo>
                  <a:cubicBezTo>
                    <a:pt x="5" y="8"/>
                    <a:pt x="5" y="8"/>
                    <a:pt x="5" y="9"/>
                  </a:cubicBezTo>
                  <a:cubicBezTo>
                    <a:pt x="5" y="9"/>
                    <a:pt x="5" y="9"/>
                    <a:pt x="6" y="9"/>
                  </a:cubicBezTo>
                  <a:cubicBezTo>
                    <a:pt x="6" y="10"/>
                    <a:pt x="5" y="10"/>
                    <a:pt x="5" y="10"/>
                  </a:cubicBezTo>
                  <a:cubicBezTo>
                    <a:pt x="4" y="10"/>
                    <a:pt x="4" y="10"/>
                    <a:pt x="4" y="11"/>
                  </a:cubicBezTo>
                  <a:cubicBezTo>
                    <a:pt x="4" y="11"/>
                    <a:pt x="5" y="11"/>
                    <a:pt x="6" y="11"/>
                  </a:cubicBezTo>
                  <a:cubicBezTo>
                    <a:pt x="6" y="11"/>
                    <a:pt x="6" y="11"/>
                    <a:pt x="7" y="11"/>
                  </a:cubicBezTo>
                  <a:cubicBezTo>
                    <a:pt x="7" y="10"/>
                    <a:pt x="7" y="10"/>
                    <a:pt x="7" y="10"/>
                  </a:cubicBezTo>
                  <a:cubicBezTo>
                    <a:pt x="8" y="10"/>
                    <a:pt x="8" y="10"/>
                    <a:pt x="8" y="11"/>
                  </a:cubicBezTo>
                  <a:cubicBezTo>
                    <a:pt x="8" y="11"/>
                    <a:pt x="8" y="12"/>
                    <a:pt x="8" y="12"/>
                  </a:cubicBezTo>
                  <a:cubicBezTo>
                    <a:pt x="8" y="12"/>
                    <a:pt x="8" y="12"/>
                    <a:pt x="8" y="12"/>
                  </a:cubicBezTo>
                  <a:cubicBezTo>
                    <a:pt x="8" y="12"/>
                    <a:pt x="9" y="12"/>
                    <a:pt x="9" y="13"/>
                  </a:cubicBezTo>
                  <a:cubicBezTo>
                    <a:pt x="9" y="13"/>
                    <a:pt x="9" y="13"/>
                    <a:pt x="9" y="14"/>
                  </a:cubicBezTo>
                  <a:cubicBezTo>
                    <a:pt x="9" y="14"/>
                    <a:pt x="9" y="14"/>
                    <a:pt x="8" y="14"/>
                  </a:cubicBezTo>
                  <a:cubicBezTo>
                    <a:pt x="8" y="15"/>
                    <a:pt x="7" y="15"/>
                    <a:pt x="7" y="15"/>
                  </a:cubicBezTo>
                  <a:cubicBezTo>
                    <a:pt x="6" y="14"/>
                    <a:pt x="6" y="14"/>
                    <a:pt x="6" y="14"/>
                  </a:cubicBezTo>
                  <a:cubicBezTo>
                    <a:pt x="6" y="14"/>
                    <a:pt x="6" y="15"/>
                    <a:pt x="6" y="15"/>
                  </a:cubicBezTo>
                  <a:cubicBezTo>
                    <a:pt x="6" y="16"/>
                    <a:pt x="6" y="16"/>
                    <a:pt x="6" y="16"/>
                  </a:cubicBezTo>
                  <a:cubicBezTo>
                    <a:pt x="6" y="17"/>
                    <a:pt x="6" y="17"/>
                    <a:pt x="6" y="17"/>
                  </a:cubicBezTo>
                  <a:cubicBezTo>
                    <a:pt x="5" y="18"/>
                    <a:pt x="5" y="18"/>
                    <a:pt x="5" y="18"/>
                  </a:cubicBezTo>
                  <a:cubicBezTo>
                    <a:pt x="4" y="18"/>
                    <a:pt x="4" y="19"/>
                    <a:pt x="4" y="19"/>
                  </a:cubicBezTo>
                  <a:cubicBezTo>
                    <a:pt x="4" y="20"/>
                    <a:pt x="5" y="19"/>
                    <a:pt x="5" y="19"/>
                  </a:cubicBezTo>
                  <a:cubicBezTo>
                    <a:pt x="5" y="19"/>
                    <a:pt x="5" y="19"/>
                    <a:pt x="6" y="19"/>
                  </a:cubicBezTo>
                  <a:cubicBezTo>
                    <a:pt x="6" y="19"/>
                    <a:pt x="6" y="19"/>
                    <a:pt x="7" y="20"/>
                  </a:cubicBezTo>
                  <a:cubicBezTo>
                    <a:pt x="7" y="20"/>
                    <a:pt x="7" y="20"/>
                    <a:pt x="7" y="20"/>
                  </a:cubicBezTo>
                  <a:cubicBezTo>
                    <a:pt x="7" y="20"/>
                    <a:pt x="8" y="20"/>
                    <a:pt x="8" y="20"/>
                  </a:cubicBezTo>
                  <a:cubicBezTo>
                    <a:pt x="8" y="20"/>
                    <a:pt x="8" y="20"/>
                    <a:pt x="8" y="21"/>
                  </a:cubicBezTo>
                  <a:cubicBezTo>
                    <a:pt x="8" y="21"/>
                    <a:pt x="8" y="21"/>
                    <a:pt x="7" y="21"/>
                  </a:cubicBezTo>
                  <a:cubicBezTo>
                    <a:pt x="7" y="21"/>
                    <a:pt x="7" y="21"/>
                    <a:pt x="6" y="21"/>
                  </a:cubicBezTo>
                  <a:cubicBezTo>
                    <a:pt x="6" y="21"/>
                    <a:pt x="6" y="21"/>
                    <a:pt x="6" y="21"/>
                  </a:cubicBezTo>
                  <a:cubicBezTo>
                    <a:pt x="5" y="21"/>
                    <a:pt x="5" y="21"/>
                    <a:pt x="5" y="22"/>
                  </a:cubicBezTo>
                  <a:cubicBezTo>
                    <a:pt x="5" y="22"/>
                    <a:pt x="4" y="22"/>
                    <a:pt x="4" y="22"/>
                  </a:cubicBezTo>
                  <a:cubicBezTo>
                    <a:pt x="4" y="22"/>
                    <a:pt x="4" y="23"/>
                    <a:pt x="3" y="23"/>
                  </a:cubicBezTo>
                  <a:cubicBezTo>
                    <a:pt x="3" y="23"/>
                    <a:pt x="3" y="23"/>
                    <a:pt x="3" y="24"/>
                  </a:cubicBezTo>
                  <a:cubicBezTo>
                    <a:pt x="3" y="24"/>
                    <a:pt x="4" y="24"/>
                    <a:pt x="4" y="24"/>
                  </a:cubicBezTo>
                  <a:cubicBezTo>
                    <a:pt x="5" y="24"/>
                    <a:pt x="5" y="23"/>
                    <a:pt x="5" y="23"/>
                  </a:cubicBezTo>
                  <a:cubicBezTo>
                    <a:pt x="6" y="23"/>
                    <a:pt x="6" y="23"/>
                    <a:pt x="7" y="23"/>
                  </a:cubicBezTo>
                  <a:cubicBezTo>
                    <a:pt x="7" y="23"/>
                    <a:pt x="7" y="23"/>
                    <a:pt x="7" y="23"/>
                  </a:cubicBezTo>
                  <a:cubicBezTo>
                    <a:pt x="8" y="23"/>
                    <a:pt x="8" y="23"/>
                    <a:pt x="8" y="22"/>
                  </a:cubicBezTo>
                  <a:cubicBezTo>
                    <a:pt x="8" y="22"/>
                    <a:pt x="8" y="22"/>
                    <a:pt x="9" y="22"/>
                  </a:cubicBezTo>
                  <a:cubicBezTo>
                    <a:pt x="9" y="22"/>
                    <a:pt x="9" y="22"/>
                    <a:pt x="10" y="22"/>
                  </a:cubicBezTo>
                  <a:cubicBezTo>
                    <a:pt x="10" y="22"/>
                    <a:pt x="10" y="22"/>
                    <a:pt x="11" y="22"/>
                  </a:cubicBezTo>
                  <a:cubicBezTo>
                    <a:pt x="11" y="22"/>
                    <a:pt x="11" y="22"/>
                    <a:pt x="12" y="21"/>
                  </a:cubicBezTo>
                  <a:cubicBezTo>
                    <a:pt x="13" y="21"/>
                    <a:pt x="13" y="21"/>
                    <a:pt x="14" y="21"/>
                  </a:cubicBezTo>
                  <a:cubicBezTo>
                    <a:pt x="14" y="21"/>
                    <a:pt x="15" y="21"/>
                    <a:pt x="16" y="21"/>
                  </a:cubicBezTo>
                  <a:cubicBezTo>
                    <a:pt x="16" y="21"/>
                    <a:pt x="16" y="21"/>
                    <a:pt x="17" y="21"/>
                  </a:cubicBezTo>
                  <a:cubicBezTo>
                    <a:pt x="17" y="21"/>
                    <a:pt x="18" y="20"/>
                    <a:pt x="18" y="20"/>
                  </a:cubicBezTo>
                  <a:cubicBezTo>
                    <a:pt x="18" y="20"/>
                    <a:pt x="18" y="20"/>
                    <a:pt x="18" y="20"/>
                  </a:cubicBezTo>
                  <a:cubicBezTo>
                    <a:pt x="19" y="20"/>
                    <a:pt x="18" y="20"/>
                    <a:pt x="17" y="20"/>
                  </a:cubicBezTo>
                  <a:cubicBezTo>
                    <a:pt x="17" y="20"/>
                    <a:pt x="17" y="20"/>
                    <a:pt x="17" y="19"/>
                  </a:cubicBezTo>
                  <a:cubicBezTo>
                    <a:pt x="17" y="19"/>
                    <a:pt x="17" y="19"/>
                    <a:pt x="18" y="19"/>
                  </a:cubicBezTo>
                  <a:cubicBezTo>
                    <a:pt x="18" y="18"/>
                    <a:pt x="18" y="18"/>
                    <a:pt x="19" y="18"/>
                  </a:cubicBezTo>
                  <a:cubicBezTo>
                    <a:pt x="19" y="18"/>
                    <a:pt x="19" y="18"/>
                    <a:pt x="19" y="18"/>
                  </a:cubicBezTo>
                  <a:cubicBezTo>
                    <a:pt x="19" y="17"/>
                    <a:pt x="19" y="17"/>
                    <a:pt x="19" y="17"/>
                  </a:cubicBezTo>
                  <a:cubicBezTo>
                    <a:pt x="19" y="17"/>
                    <a:pt x="19" y="16"/>
                    <a:pt x="19" y="16"/>
                  </a:cubicBezTo>
                  <a:cubicBezTo>
                    <a:pt x="19" y="16"/>
                    <a:pt x="18" y="16"/>
                    <a:pt x="17" y="16"/>
                  </a:cubicBezTo>
                  <a:cubicBezTo>
                    <a:pt x="17" y="16"/>
                    <a:pt x="17" y="16"/>
                    <a:pt x="17" y="15"/>
                  </a:cubicBezTo>
                  <a:cubicBezTo>
                    <a:pt x="17" y="15"/>
                    <a:pt x="17" y="15"/>
                    <a:pt x="17" y="15"/>
                  </a:cubicBezTo>
                  <a:cubicBezTo>
                    <a:pt x="17" y="14"/>
                    <a:pt x="17" y="14"/>
                    <a:pt x="17" y="14"/>
                  </a:cubicBezTo>
                  <a:cubicBezTo>
                    <a:pt x="16" y="14"/>
                    <a:pt x="16" y="13"/>
                    <a:pt x="16" y="13"/>
                  </a:cubicBezTo>
                  <a:cubicBezTo>
                    <a:pt x="16" y="13"/>
                    <a:pt x="15" y="13"/>
                    <a:pt x="15" y="13"/>
                  </a:cubicBezTo>
                  <a:cubicBezTo>
                    <a:pt x="15" y="13"/>
                    <a:pt x="15" y="12"/>
                    <a:pt x="15" y="12"/>
                  </a:cubicBezTo>
                  <a:cubicBezTo>
                    <a:pt x="15" y="12"/>
                    <a:pt x="15" y="12"/>
                    <a:pt x="15" y="12"/>
                  </a:cubicBezTo>
                  <a:cubicBezTo>
                    <a:pt x="15" y="11"/>
                    <a:pt x="14" y="11"/>
                    <a:pt x="14" y="11"/>
                  </a:cubicBezTo>
                  <a:cubicBezTo>
                    <a:pt x="14" y="11"/>
                    <a:pt x="13" y="11"/>
                    <a:pt x="13" y="10"/>
                  </a:cubicBezTo>
                  <a:cubicBezTo>
                    <a:pt x="13" y="10"/>
                    <a:pt x="13" y="10"/>
                    <a:pt x="13" y="10"/>
                  </a:cubicBezTo>
                  <a:cubicBezTo>
                    <a:pt x="12" y="10"/>
                    <a:pt x="13" y="10"/>
                    <a:pt x="13" y="9"/>
                  </a:cubicBezTo>
                  <a:cubicBezTo>
                    <a:pt x="12" y="9"/>
                    <a:pt x="12" y="9"/>
                    <a:pt x="12" y="8"/>
                  </a:cubicBezTo>
                  <a:cubicBezTo>
                    <a:pt x="12" y="8"/>
                    <a:pt x="11" y="8"/>
                    <a:pt x="11" y="7"/>
                  </a:cubicBezTo>
                  <a:cubicBezTo>
                    <a:pt x="11" y="7"/>
                    <a:pt x="10" y="8"/>
                    <a:pt x="10" y="8"/>
                  </a:cubicBezTo>
                  <a:cubicBezTo>
                    <a:pt x="9" y="8"/>
                    <a:pt x="9" y="8"/>
                    <a:pt x="9" y="7"/>
                  </a:cubicBezTo>
                  <a:cubicBezTo>
                    <a:pt x="9" y="7"/>
                    <a:pt x="8" y="7"/>
                    <a:pt x="8" y="7"/>
                  </a:cubicBezTo>
                  <a:cubicBezTo>
                    <a:pt x="8" y="7"/>
                    <a:pt x="9" y="7"/>
                    <a:pt x="9" y="6"/>
                  </a:cubicBezTo>
                  <a:cubicBezTo>
                    <a:pt x="10" y="6"/>
                    <a:pt x="9" y="6"/>
                    <a:pt x="10" y="6"/>
                  </a:cubicBezTo>
                  <a:cubicBezTo>
                    <a:pt x="10" y="5"/>
                    <a:pt x="10" y="6"/>
                    <a:pt x="11" y="5"/>
                  </a:cubicBezTo>
                  <a:cubicBezTo>
                    <a:pt x="11" y="5"/>
                    <a:pt x="11" y="4"/>
                    <a:pt x="11" y="4"/>
                  </a:cubicBezTo>
                  <a:cubicBezTo>
                    <a:pt x="11" y="3"/>
                    <a:pt x="12" y="3"/>
                    <a:pt x="11" y="2"/>
                  </a:cubicBezTo>
                  <a:cubicBezTo>
                    <a:pt x="11" y="2"/>
                    <a:pt x="10" y="2"/>
                    <a:pt x="9" y="2"/>
                  </a:cubicBezTo>
                  <a:cubicBezTo>
                    <a:pt x="9" y="2"/>
                    <a:pt x="9" y="3"/>
                    <a:pt x="8" y="3"/>
                  </a:cubicBezTo>
                  <a:cubicBezTo>
                    <a:pt x="8" y="3"/>
                    <a:pt x="8" y="3"/>
                    <a:pt x="7" y="3"/>
                  </a:cubicBezTo>
                  <a:cubicBezTo>
                    <a:pt x="7" y="2"/>
                    <a:pt x="7" y="2"/>
                    <a:pt x="8" y="2"/>
                  </a:cubicBezTo>
                  <a:cubicBezTo>
                    <a:pt x="8" y="2"/>
                    <a:pt x="8" y="2"/>
                    <a:pt x="8" y="1"/>
                  </a:cubicBezTo>
                  <a:cubicBezTo>
                    <a:pt x="9" y="1"/>
                    <a:pt x="9" y="1"/>
                    <a:pt x="9" y="1"/>
                  </a:cubicBezTo>
                  <a:cubicBezTo>
                    <a:pt x="9" y="1"/>
                    <a:pt x="9" y="0"/>
                    <a:pt x="8" y="0"/>
                  </a:cubicBezTo>
                  <a:cubicBezTo>
                    <a:pt x="8" y="0"/>
                    <a:pt x="8" y="1"/>
                    <a:pt x="8" y="1"/>
                  </a:cubicBezTo>
                  <a:cubicBezTo>
                    <a:pt x="7" y="1"/>
                    <a:pt x="7" y="0"/>
                    <a:pt x="7" y="0"/>
                  </a:cubicBezTo>
                  <a:cubicBezTo>
                    <a:pt x="6" y="0"/>
                    <a:pt x="6" y="0"/>
                    <a:pt x="6" y="0"/>
                  </a:cubicBezTo>
                  <a:cubicBezTo>
                    <a:pt x="5" y="0"/>
                    <a:pt x="5" y="0"/>
                    <a:pt x="5" y="0"/>
                  </a:cubicBezTo>
                  <a:cubicBezTo>
                    <a:pt x="4" y="1"/>
                    <a:pt x="5" y="1"/>
                    <a:pt x="4" y="1"/>
                  </a:cubicBezTo>
                  <a:cubicBezTo>
                    <a:pt x="4" y="2"/>
                    <a:pt x="4" y="2"/>
                    <a:pt x="4" y="2"/>
                  </a:cubicBezTo>
                  <a:cubicBezTo>
                    <a:pt x="4" y="2"/>
                    <a:pt x="4" y="2"/>
                    <a:pt x="3" y="2"/>
                  </a:cubicBezTo>
                  <a:cubicBezTo>
                    <a:pt x="3" y="2"/>
                    <a:pt x="3" y="2"/>
                    <a:pt x="3" y="2"/>
                  </a:cubicBezTo>
                  <a:cubicBezTo>
                    <a:pt x="2" y="2"/>
                    <a:pt x="2" y="2"/>
                    <a:pt x="2" y="3"/>
                  </a:cubicBezTo>
                  <a:cubicBezTo>
                    <a:pt x="2" y="2"/>
                    <a:pt x="2" y="2"/>
                    <a:pt x="2" y="2"/>
                  </a:cubicBezTo>
                  <a:cubicBezTo>
                    <a:pt x="3" y="2"/>
                    <a:pt x="3" y="2"/>
                    <a:pt x="3" y="1"/>
                  </a:cubicBezTo>
                  <a:cubicBezTo>
                    <a:pt x="3" y="1"/>
                    <a:pt x="3" y="1"/>
                    <a:pt x="3" y="1"/>
                  </a:cubicBezTo>
                  <a:cubicBezTo>
                    <a:pt x="3" y="0"/>
                    <a:pt x="2" y="0"/>
                    <a:pt x="2" y="1"/>
                  </a:cubicBezTo>
                  <a:cubicBezTo>
                    <a:pt x="1" y="1"/>
                    <a:pt x="1" y="1"/>
                    <a:pt x="1" y="1"/>
                  </a:cubicBezTo>
                  <a:cubicBezTo>
                    <a:pt x="1" y="1"/>
                    <a:pt x="0" y="2"/>
                    <a:pt x="0" y="2"/>
                  </a:cubicBezTo>
                  <a:cubicBezTo>
                    <a:pt x="0" y="2"/>
                    <a:pt x="0" y="3"/>
                    <a:pt x="1" y="3"/>
                  </a:cubicBezTo>
                  <a:cubicBezTo>
                    <a:pt x="1" y="3"/>
                    <a:pt x="1" y="3"/>
                    <a:pt x="1" y="3"/>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74" name="Freeform 470"/>
            <p:cNvSpPr>
              <a:spLocks/>
            </p:cNvSpPr>
            <p:nvPr/>
          </p:nvSpPr>
          <p:spPr bwMode="auto">
            <a:xfrm>
              <a:off x="4064001" y="1335089"/>
              <a:ext cx="11113" cy="11113"/>
            </a:xfrm>
            <a:custGeom>
              <a:avLst/>
              <a:gdLst>
                <a:gd name="T0" fmla="*/ 0 w 1"/>
                <a:gd name="T1" fmla="*/ 0 h 1"/>
                <a:gd name="T2" fmla="*/ 0 w 1"/>
                <a:gd name="T3" fmla="*/ 0 h 1"/>
                <a:gd name="T4" fmla="*/ 0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0"/>
                    <a:pt x="0" y="0"/>
                  </a:cubicBezTo>
                  <a:cubicBezTo>
                    <a:pt x="0" y="0"/>
                    <a:pt x="0" y="0"/>
                    <a:pt x="0" y="0"/>
                  </a:cubicBezTo>
                  <a:cubicBezTo>
                    <a:pt x="0" y="0"/>
                    <a:pt x="0" y="0"/>
                    <a:pt x="0" y="0"/>
                  </a:cubicBezTo>
                  <a:cubicBezTo>
                    <a:pt x="0" y="1"/>
                    <a:pt x="0" y="1"/>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75" name="Freeform 471"/>
            <p:cNvSpPr>
              <a:spLocks/>
            </p:cNvSpPr>
            <p:nvPr/>
          </p:nvSpPr>
          <p:spPr bwMode="auto">
            <a:xfrm>
              <a:off x="4064001" y="1346201"/>
              <a:ext cx="11113" cy="11113"/>
            </a:xfrm>
            <a:custGeom>
              <a:avLst/>
              <a:gdLst>
                <a:gd name="T0" fmla="*/ 0 w 1"/>
                <a:gd name="T1" fmla="*/ 1 h 1"/>
                <a:gd name="T2" fmla="*/ 1 w 1"/>
                <a:gd name="T3" fmla="*/ 0 h 1"/>
                <a:gd name="T4" fmla="*/ 0 w 1"/>
                <a:gd name="T5" fmla="*/ 1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0"/>
                    <a:pt x="1" y="0"/>
                  </a:cubicBezTo>
                  <a:cubicBezTo>
                    <a:pt x="0" y="0"/>
                    <a:pt x="0" y="0"/>
                    <a:pt x="0" y="1"/>
                  </a:cubicBezTo>
                  <a:cubicBezTo>
                    <a:pt x="0" y="1"/>
                    <a:pt x="0" y="1"/>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76" name="Freeform 472"/>
            <p:cNvSpPr>
              <a:spLocks/>
            </p:cNvSpPr>
            <p:nvPr/>
          </p:nvSpPr>
          <p:spPr bwMode="auto">
            <a:xfrm>
              <a:off x="4064001" y="1357314"/>
              <a:ext cx="11113" cy="11113"/>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1" y="1"/>
                    <a:pt x="1" y="1"/>
                  </a:cubicBezTo>
                  <a:cubicBezTo>
                    <a:pt x="1" y="1"/>
                    <a:pt x="1" y="1"/>
                    <a:pt x="1" y="1"/>
                  </a:cubicBezTo>
                  <a:cubicBezTo>
                    <a:pt x="1" y="1"/>
                    <a:pt x="1" y="0"/>
                    <a:pt x="1"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77" name="Freeform 473"/>
            <p:cNvSpPr>
              <a:spLocks/>
            </p:cNvSpPr>
            <p:nvPr/>
          </p:nvSpPr>
          <p:spPr bwMode="auto">
            <a:xfrm>
              <a:off x="4021139" y="1368426"/>
              <a:ext cx="65088" cy="42863"/>
            </a:xfrm>
            <a:custGeom>
              <a:avLst/>
              <a:gdLst>
                <a:gd name="T0" fmla="*/ 1 w 6"/>
                <a:gd name="T1" fmla="*/ 3 h 4"/>
                <a:gd name="T2" fmla="*/ 1 w 6"/>
                <a:gd name="T3" fmla="*/ 4 h 4"/>
                <a:gd name="T4" fmla="*/ 2 w 6"/>
                <a:gd name="T5" fmla="*/ 3 h 4"/>
                <a:gd name="T6" fmla="*/ 3 w 6"/>
                <a:gd name="T7" fmla="*/ 3 h 4"/>
                <a:gd name="T8" fmla="*/ 3 w 6"/>
                <a:gd name="T9" fmla="*/ 3 h 4"/>
                <a:gd name="T10" fmla="*/ 4 w 6"/>
                <a:gd name="T11" fmla="*/ 4 h 4"/>
                <a:gd name="T12" fmla="*/ 4 w 6"/>
                <a:gd name="T13" fmla="*/ 4 h 4"/>
                <a:gd name="T14" fmla="*/ 5 w 6"/>
                <a:gd name="T15" fmla="*/ 3 h 4"/>
                <a:gd name="T16" fmla="*/ 6 w 6"/>
                <a:gd name="T17" fmla="*/ 2 h 4"/>
                <a:gd name="T18" fmla="*/ 5 w 6"/>
                <a:gd name="T19" fmla="*/ 2 h 4"/>
                <a:gd name="T20" fmla="*/ 5 w 6"/>
                <a:gd name="T21" fmla="*/ 1 h 4"/>
                <a:gd name="T22" fmla="*/ 4 w 6"/>
                <a:gd name="T23" fmla="*/ 0 h 4"/>
                <a:gd name="T24" fmla="*/ 3 w 6"/>
                <a:gd name="T25" fmla="*/ 0 h 4"/>
                <a:gd name="T26" fmla="*/ 3 w 6"/>
                <a:gd name="T27" fmla="*/ 0 h 4"/>
                <a:gd name="T28" fmla="*/ 3 w 6"/>
                <a:gd name="T29" fmla="*/ 1 h 4"/>
                <a:gd name="T30" fmla="*/ 2 w 6"/>
                <a:gd name="T31" fmla="*/ 1 h 4"/>
                <a:gd name="T32" fmla="*/ 1 w 6"/>
                <a:gd name="T33" fmla="*/ 1 h 4"/>
                <a:gd name="T34" fmla="*/ 1 w 6"/>
                <a:gd name="T35" fmla="*/ 2 h 4"/>
                <a:gd name="T36" fmla="*/ 0 w 6"/>
                <a:gd name="T37" fmla="*/ 3 h 4"/>
                <a:gd name="T38" fmla="*/ 1 w 6"/>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4">
                  <a:moveTo>
                    <a:pt x="1" y="3"/>
                  </a:moveTo>
                  <a:cubicBezTo>
                    <a:pt x="1" y="3"/>
                    <a:pt x="1" y="4"/>
                    <a:pt x="1" y="4"/>
                  </a:cubicBezTo>
                  <a:cubicBezTo>
                    <a:pt x="2" y="4"/>
                    <a:pt x="2" y="3"/>
                    <a:pt x="2" y="3"/>
                  </a:cubicBezTo>
                  <a:cubicBezTo>
                    <a:pt x="2" y="3"/>
                    <a:pt x="3" y="2"/>
                    <a:pt x="3" y="3"/>
                  </a:cubicBezTo>
                  <a:cubicBezTo>
                    <a:pt x="3" y="3"/>
                    <a:pt x="3" y="3"/>
                    <a:pt x="3" y="3"/>
                  </a:cubicBezTo>
                  <a:cubicBezTo>
                    <a:pt x="4" y="4"/>
                    <a:pt x="4" y="4"/>
                    <a:pt x="4" y="4"/>
                  </a:cubicBezTo>
                  <a:cubicBezTo>
                    <a:pt x="4" y="4"/>
                    <a:pt x="4" y="4"/>
                    <a:pt x="4" y="4"/>
                  </a:cubicBezTo>
                  <a:cubicBezTo>
                    <a:pt x="4" y="3"/>
                    <a:pt x="5" y="3"/>
                    <a:pt x="5" y="3"/>
                  </a:cubicBezTo>
                  <a:cubicBezTo>
                    <a:pt x="5" y="3"/>
                    <a:pt x="6" y="3"/>
                    <a:pt x="6" y="2"/>
                  </a:cubicBezTo>
                  <a:cubicBezTo>
                    <a:pt x="6" y="2"/>
                    <a:pt x="5" y="2"/>
                    <a:pt x="5" y="2"/>
                  </a:cubicBezTo>
                  <a:cubicBezTo>
                    <a:pt x="5" y="1"/>
                    <a:pt x="5" y="1"/>
                    <a:pt x="5" y="1"/>
                  </a:cubicBezTo>
                  <a:cubicBezTo>
                    <a:pt x="4" y="0"/>
                    <a:pt x="4" y="0"/>
                    <a:pt x="4" y="0"/>
                  </a:cubicBezTo>
                  <a:cubicBezTo>
                    <a:pt x="4" y="0"/>
                    <a:pt x="4" y="1"/>
                    <a:pt x="3" y="0"/>
                  </a:cubicBezTo>
                  <a:cubicBezTo>
                    <a:pt x="3" y="0"/>
                    <a:pt x="3" y="0"/>
                    <a:pt x="3" y="0"/>
                  </a:cubicBezTo>
                  <a:cubicBezTo>
                    <a:pt x="3" y="1"/>
                    <a:pt x="3" y="1"/>
                    <a:pt x="3" y="1"/>
                  </a:cubicBezTo>
                  <a:cubicBezTo>
                    <a:pt x="3" y="1"/>
                    <a:pt x="2" y="1"/>
                    <a:pt x="2" y="1"/>
                  </a:cubicBezTo>
                  <a:cubicBezTo>
                    <a:pt x="2" y="1"/>
                    <a:pt x="2" y="1"/>
                    <a:pt x="1" y="1"/>
                  </a:cubicBezTo>
                  <a:cubicBezTo>
                    <a:pt x="1" y="2"/>
                    <a:pt x="1" y="2"/>
                    <a:pt x="1" y="2"/>
                  </a:cubicBezTo>
                  <a:cubicBezTo>
                    <a:pt x="1" y="2"/>
                    <a:pt x="0" y="2"/>
                    <a:pt x="0" y="3"/>
                  </a:cubicBezTo>
                  <a:cubicBezTo>
                    <a:pt x="0" y="3"/>
                    <a:pt x="1" y="3"/>
                    <a:pt x="1"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78" name="Freeform 474"/>
            <p:cNvSpPr>
              <a:spLocks/>
            </p:cNvSpPr>
            <p:nvPr/>
          </p:nvSpPr>
          <p:spPr bwMode="auto">
            <a:xfrm>
              <a:off x="4064001" y="14112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79" name="Freeform 475"/>
            <p:cNvSpPr>
              <a:spLocks/>
            </p:cNvSpPr>
            <p:nvPr/>
          </p:nvSpPr>
          <p:spPr bwMode="auto">
            <a:xfrm>
              <a:off x="4367214" y="1595439"/>
              <a:ext cx="96838" cy="63500"/>
            </a:xfrm>
            <a:custGeom>
              <a:avLst/>
              <a:gdLst>
                <a:gd name="T0" fmla="*/ 2 w 9"/>
                <a:gd name="T1" fmla="*/ 5 h 6"/>
                <a:gd name="T2" fmla="*/ 2 w 9"/>
                <a:gd name="T3" fmla="*/ 6 h 6"/>
                <a:gd name="T4" fmla="*/ 3 w 9"/>
                <a:gd name="T5" fmla="*/ 5 h 6"/>
                <a:gd name="T6" fmla="*/ 5 w 9"/>
                <a:gd name="T7" fmla="*/ 5 h 6"/>
                <a:gd name="T8" fmla="*/ 5 w 9"/>
                <a:gd name="T9" fmla="*/ 5 h 6"/>
                <a:gd name="T10" fmla="*/ 7 w 9"/>
                <a:gd name="T11" fmla="*/ 4 h 6"/>
                <a:gd name="T12" fmla="*/ 8 w 9"/>
                <a:gd name="T13" fmla="*/ 4 h 6"/>
                <a:gd name="T14" fmla="*/ 9 w 9"/>
                <a:gd name="T15" fmla="*/ 3 h 6"/>
                <a:gd name="T16" fmla="*/ 9 w 9"/>
                <a:gd name="T17" fmla="*/ 2 h 6"/>
                <a:gd name="T18" fmla="*/ 8 w 9"/>
                <a:gd name="T19" fmla="*/ 2 h 6"/>
                <a:gd name="T20" fmla="*/ 8 w 9"/>
                <a:gd name="T21" fmla="*/ 1 h 6"/>
                <a:gd name="T22" fmla="*/ 7 w 9"/>
                <a:gd name="T23" fmla="*/ 1 h 6"/>
                <a:gd name="T24" fmla="*/ 6 w 9"/>
                <a:gd name="T25" fmla="*/ 1 h 6"/>
                <a:gd name="T26" fmla="*/ 4 w 9"/>
                <a:gd name="T27" fmla="*/ 1 h 6"/>
                <a:gd name="T28" fmla="*/ 3 w 9"/>
                <a:gd name="T29" fmla="*/ 1 h 6"/>
                <a:gd name="T30" fmla="*/ 2 w 9"/>
                <a:gd name="T31" fmla="*/ 1 h 6"/>
                <a:gd name="T32" fmla="*/ 2 w 9"/>
                <a:gd name="T33" fmla="*/ 0 h 6"/>
                <a:gd name="T34" fmla="*/ 1 w 9"/>
                <a:gd name="T35" fmla="*/ 1 h 6"/>
                <a:gd name="T36" fmla="*/ 1 w 9"/>
                <a:gd name="T37" fmla="*/ 2 h 6"/>
                <a:gd name="T38" fmla="*/ 1 w 9"/>
                <a:gd name="T39" fmla="*/ 4 h 6"/>
                <a:gd name="T40" fmla="*/ 2 w 9"/>
                <a:gd name="T4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6">
                  <a:moveTo>
                    <a:pt x="2" y="5"/>
                  </a:moveTo>
                  <a:cubicBezTo>
                    <a:pt x="2" y="5"/>
                    <a:pt x="2" y="6"/>
                    <a:pt x="2" y="6"/>
                  </a:cubicBezTo>
                  <a:cubicBezTo>
                    <a:pt x="3" y="5"/>
                    <a:pt x="3" y="5"/>
                    <a:pt x="3" y="5"/>
                  </a:cubicBezTo>
                  <a:cubicBezTo>
                    <a:pt x="4" y="5"/>
                    <a:pt x="4" y="4"/>
                    <a:pt x="5" y="5"/>
                  </a:cubicBezTo>
                  <a:cubicBezTo>
                    <a:pt x="5" y="5"/>
                    <a:pt x="5" y="5"/>
                    <a:pt x="5" y="5"/>
                  </a:cubicBezTo>
                  <a:cubicBezTo>
                    <a:pt x="6" y="5"/>
                    <a:pt x="6" y="5"/>
                    <a:pt x="7" y="4"/>
                  </a:cubicBezTo>
                  <a:cubicBezTo>
                    <a:pt x="7" y="4"/>
                    <a:pt x="7" y="5"/>
                    <a:pt x="8" y="4"/>
                  </a:cubicBezTo>
                  <a:cubicBezTo>
                    <a:pt x="8" y="4"/>
                    <a:pt x="8" y="4"/>
                    <a:pt x="9" y="3"/>
                  </a:cubicBezTo>
                  <a:cubicBezTo>
                    <a:pt x="9" y="3"/>
                    <a:pt x="9" y="3"/>
                    <a:pt x="9" y="2"/>
                  </a:cubicBezTo>
                  <a:cubicBezTo>
                    <a:pt x="8" y="2"/>
                    <a:pt x="8" y="2"/>
                    <a:pt x="8" y="2"/>
                  </a:cubicBezTo>
                  <a:cubicBezTo>
                    <a:pt x="8" y="2"/>
                    <a:pt x="8" y="2"/>
                    <a:pt x="8" y="1"/>
                  </a:cubicBezTo>
                  <a:cubicBezTo>
                    <a:pt x="7" y="1"/>
                    <a:pt x="7" y="1"/>
                    <a:pt x="7" y="1"/>
                  </a:cubicBezTo>
                  <a:cubicBezTo>
                    <a:pt x="6" y="0"/>
                    <a:pt x="6" y="0"/>
                    <a:pt x="6" y="1"/>
                  </a:cubicBezTo>
                  <a:cubicBezTo>
                    <a:pt x="5" y="1"/>
                    <a:pt x="5" y="1"/>
                    <a:pt x="4" y="1"/>
                  </a:cubicBezTo>
                  <a:cubicBezTo>
                    <a:pt x="4" y="1"/>
                    <a:pt x="4" y="1"/>
                    <a:pt x="3" y="1"/>
                  </a:cubicBezTo>
                  <a:cubicBezTo>
                    <a:pt x="3" y="1"/>
                    <a:pt x="3" y="1"/>
                    <a:pt x="2" y="1"/>
                  </a:cubicBezTo>
                  <a:cubicBezTo>
                    <a:pt x="2" y="0"/>
                    <a:pt x="2" y="0"/>
                    <a:pt x="2" y="0"/>
                  </a:cubicBezTo>
                  <a:cubicBezTo>
                    <a:pt x="2" y="1"/>
                    <a:pt x="1" y="1"/>
                    <a:pt x="1" y="1"/>
                  </a:cubicBezTo>
                  <a:cubicBezTo>
                    <a:pt x="1" y="1"/>
                    <a:pt x="1" y="2"/>
                    <a:pt x="1" y="2"/>
                  </a:cubicBezTo>
                  <a:cubicBezTo>
                    <a:pt x="0" y="3"/>
                    <a:pt x="1" y="3"/>
                    <a:pt x="1" y="4"/>
                  </a:cubicBezTo>
                  <a:cubicBezTo>
                    <a:pt x="1" y="4"/>
                    <a:pt x="2" y="4"/>
                    <a:pt x="2" y="5"/>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80" name="Freeform 476"/>
            <p:cNvSpPr>
              <a:spLocks/>
            </p:cNvSpPr>
            <p:nvPr/>
          </p:nvSpPr>
          <p:spPr bwMode="auto">
            <a:xfrm>
              <a:off x="4387851" y="16589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81" name="Freeform 477"/>
            <p:cNvSpPr>
              <a:spLocks/>
            </p:cNvSpPr>
            <p:nvPr/>
          </p:nvSpPr>
          <p:spPr bwMode="auto">
            <a:xfrm>
              <a:off x="4614864" y="968376"/>
              <a:ext cx="269875" cy="269875"/>
            </a:xfrm>
            <a:custGeom>
              <a:avLst/>
              <a:gdLst>
                <a:gd name="T0" fmla="*/ 3 w 25"/>
                <a:gd name="T1" fmla="*/ 4 h 25"/>
                <a:gd name="T2" fmla="*/ 5 w 25"/>
                <a:gd name="T3" fmla="*/ 4 h 25"/>
                <a:gd name="T4" fmla="*/ 6 w 25"/>
                <a:gd name="T5" fmla="*/ 6 h 25"/>
                <a:gd name="T6" fmla="*/ 7 w 25"/>
                <a:gd name="T7" fmla="*/ 7 h 25"/>
                <a:gd name="T8" fmla="*/ 8 w 25"/>
                <a:gd name="T9" fmla="*/ 8 h 25"/>
                <a:gd name="T10" fmla="*/ 7 w 25"/>
                <a:gd name="T11" fmla="*/ 10 h 25"/>
                <a:gd name="T12" fmla="*/ 8 w 25"/>
                <a:gd name="T13" fmla="*/ 10 h 25"/>
                <a:gd name="T14" fmla="*/ 10 w 25"/>
                <a:gd name="T15" fmla="*/ 10 h 25"/>
                <a:gd name="T16" fmla="*/ 11 w 25"/>
                <a:gd name="T17" fmla="*/ 11 h 25"/>
                <a:gd name="T18" fmla="*/ 10 w 25"/>
                <a:gd name="T19" fmla="*/ 12 h 25"/>
                <a:gd name="T20" fmla="*/ 10 w 25"/>
                <a:gd name="T21" fmla="*/ 13 h 25"/>
                <a:gd name="T22" fmla="*/ 8 w 25"/>
                <a:gd name="T23" fmla="*/ 14 h 25"/>
                <a:gd name="T24" fmla="*/ 7 w 25"/>
                <a:gd name="T25" fmla="*/ 15 h 25"/>
                <a:gd name="T26" fmla="*/ 5 w 25"/>
                <a:gd name="T27" fmla="*/ 16 h 25"/>
                <a:gd name="T28" fmla="*/ 4 w 25"/>
                <a:gd name="T29" fmla="*/ 17 h 25"/>
                <a:gd name="T30" fmla="*/ 5 w 25"/>
                <a:gd name="T31" fmla="*/ 19 h 25"/>
                <a:gd name="T32" fmla="*/ 5 w 25"/>
                <a:gd name="T33" fmla="*/ 21 h 25"/>
                <a:gd name="T34" fmla="*/ 6 w 25"/>
                <a:gd name="T35" fmla="*/ 23 h 25"/>
                <a:gd name="T36" fmla="*/ 7 w 25"/>
                <a:gd name="T37" fmla="*/ 24 h 25"/>
                <a:gd name="T38" fmla="*/ 9 w 25"/>
                <a:gd name="T39" fmla="*/ 24 h 25"/>
                <a:gd name="T40" fmla="*/ 10 w 25"/>
                <a:gd name="T41" fmla="*/ 25 h 25"/>
                <a:gd name="T42" fmla="*/ 13 w 25"/>
                <a:gd name="T43" fmla="*/ 24 h 25"/>
                <a:gd name="T44" fmla="*/ 15 w 25"/>
                <a:gd name="T45" fmla="*/ 24 h 25"/>
                <a:gd name="T46" fmla="*/ 17 w 25"/>
                <a:gd name="T47" fmla="*/ 24 h 25"/>
                <a:gd name="T48" fmla="*/ 19 w 25"/>
                <a:gd name="T49" fmla="*/ 24 h 25"/>
                <a:gd name="T50" fmla="*/ 19 w 25"/>
                <a:gd name="T51" fmla="*/ 23 h 25"/>
                <a:gd name="T52" fmla="*/ 20 w 25"/>
                <a:gd name="T53" fmla="*/ 22 h 25"/>
                <a:gd name="T54" fmla="*/ 22 w 25"/>
                <a:gd name="T55" fmla="*/ 20 h 25"/>
                <a:gd name="T56" fmla="*/ 24 w 25"/>
                <a:gd name="T57" fmla="*/ 19 h 25"/>
                <a:gd name="T58" fmla="*/ 23 w 25"/>
                <a:gd name="T59" fmla="*/ 17 h 25"/>
                <a:gd name="T60" fmla="*/ 22 w 25"/>
                <a:gd name="T61" fmla="*/ 16 h 25"/>
                <a:gd name="T62" fmla="*/ 22 w 25"/>
                <a:gd name="T63" fmla="*/ 15 h 25"/>
                <a:gd name="T64" fmla="*/ 20 w 25"/>
                <a:gd name="T65" fmla="*/ 14 h 25"/>
                <a:gd name="T66" fmla="*/ 19 w 25"/>
                <a:gd name="T67" fmla="*/ 13 h 25"/>
                <a:gd name="T68" fmla="*/ 19 w 25"/>
                <a:gd name="T69" fmla="*/ 11 h 25"/>
                <a:gd name="T70" fmla="*/ 18 w 25"/>
                <a:gd name="T71" fmla="*/ 9 h 25"/>
                <a:gd name="T72" fmla="*/ 17 w 25"/>
                <a:gd name="T73" fmla="*/ 7 h 25"/>
                <a:gd name="T74" fmla="*/ 18 w 25"/>
                <a:gd name="T75" fmla="*/ 5 h 25"/>
                <a:gd name="T76" fmla="*/ 16 w 25"/>
                <a:gd name="T77" fmla="*/ 4 h 25"/>
                <a:gd name="T78" fmla="*/ 16 w 25"/>
                <a:gd name="T79" fmla="*/ 3 h 25"/>
                <a:gd name="T80" fmla="*/ 15 w 25"/>
                <a:gd name="T81" fmla="*/ 2 h 25"/>
                <a:gd name="T82" fmla="*/ 14 w 25"/>
                <a:gd name="T83" fmla="*/ 1 h 25"/>
                <a:gd name="T84" fmla="*/ 13 w 25"/>
                <a:gd name="T85" fmla="*/ 0 h 25"/>
                <a:gd name="T86" fmla="*/ 11 w 25"/>
                <a:gd name="T87" fmla="*/ 0 h 25"/>
                <a:gd name="T88" fmla="*/ 10 w 25"/>
                <a:gd name="T89" fmla="*/ 2 h 25"/>
                <a:gd name="T90" fmla="*/ 9 w 25"/>
                <a:gd name="T91" fmla="*/ 3 h 25"/>
                <a:gd name="T92" fmla="*/ 7 w 25"/>
                <a:gd name="T93" fmla="*/ 3 h 25"/>
                <a:gd name="T94" fmla="*/ 4 w 25"/>
                <a:gd name="T95" fmla="*/ 3 h 25"/>
                <a:gd name="T96" fmla="*/ 2 w 25"/>
                <a:gd name="T97" fmla="*/ 2 h 25"/>
                <a:gd name="T98" fmla="*/ 1 w 25"/>
                <a:gd name="T99" fmla="*/ 2 h 25"/>
                <a:gd name="T100" fmla="*/ 1 w 25"/>
                <a:gd name="T101"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 h="25">
                  <a:moveTo>
                    <a:pt x="2" y="3"/>
                  </a:moveTo>
                  <a:cubicBezTo>
                    <a:pt x="2" y="4"/>
                    <a:pt x="3" y="4"/>
                    <a:pt x="3" y="4"/>
                  </a:cubicBezTo>
                  <a:cubicBezTo>
                    <a:pt x="3" y="4"/>
                    <a:pt x="4" y="4"/>
                    <a:pt x="4" y="4"/>
                  </a:cubicBezTo>
                  <a:cubicBezTo>
                    <a:pt x="4" y="4"/>
                    <a:pt x="5" y="4"/>
                    <a:pt x="5" y="4"/>
                  </a:cubicBezTo>
                  <a:cubicBezTo>
                    <a:pt x="5" y="4"/>
                    <a:pt x="6" y="4"/>
                    <a:pt x="6" y="5"/>
                  </a:cubicBezTo>
                  <a:cubicBezTo>
                    <a:pt x="6" y="5"/>
                    <a:pt x="6" y="5"/>
                    <a:pt x="6" y="6"/>
                  </a:cubicBezTo>
                  <a:cubicBezTo>
                    <a:pt x="6" y="6"/>
                    <a:pt x="7" y="6"/>
                    <a:pt x="7" y="7"/>
                  </a:cubicBezTo>
                  <a:cubicBezTo>
                    <a:pt x="7" y="7"/>
                    <a:pt x="7" y="7"/>
                    <a:pt x="7" y="7"/>
                  </a:cubicBezTo>
                  <a:cubicBezTo>
                    <a:pt x="7" y="7"/>
                    <a:pt x="7" y="7"/>
                    <a:pt x="8" y="7"/>
                  </a:cubicBezTo>
                  <a:cubicBezTo>
                    <a:pt x="8" y="8"/>
                    <a:pt x="8" y="8"/>
                    <a:pt x="8" y="8"/>
                  </a:cubicBezTo>
                  <a:cubicBezTo>
                    <a:pt x="8" y="9"/>
                    <a:pt x="8" y="9"/>
                    <a:pt x="8" y="9"/>
                  </a:cubicBezTo>
                  <a:cubicBezTo>
                    <a:pt x="7" y="9"/>
                    <a:pt x="7" y="10"/>
                    <a:pt x="7" y="10"/>
                  </a:cubicBezTo>
                  <a:cubicBezTo>
                    <a:pt x="7" y="10"/>
                    <a:pt x="7" y="10"/>
                    <a:pt x="7" y="10"/>
                  </a:cubicBezTo>
                  <a:cubicBezTo>
                    <a:pt x="8" y="10"/>
                    <a:pt x="8" y="10"/>
                    <a:pt x="8" y="10"/>
                  </a:cubicBezTo>
                  <a:cubicBezTo>
                    <a:pt x="9" y="10"/>
                    <a:pt x="9" y="10"/>
                    <a:pt x="9" y="10"/>
                  </a:cubicBezTo>
                  <a:cubicBezTo>
                    <a:pt x="10" y="10"/>
                    <a:pt x="10" y="10"/>
                    <a:pt x="10" y="10"/>
                  </a:cubicBezTo>
                  <a:cubicBezTo>
                    <a:pt x="11" y="10"/>
                    <a:pt x="11" y="10"/>
                    <a:pt x="11" y="11"/>
                  </a:cubicBezTo>
                  <a:cubicBezTo>
                    <a:pt x="11" y="11"/>
                    <a:pt x="11" y="11"/>
                    <a:pt x="11" y="11"/>
                  </a:cubicBezTo>
                  <a:cubicBezTo>
                    <a:pt x="11" y="12"/>
                    <a:pt x="12" y="12"/>
                    <a:pt x="12" y="12"/>
                  </a:cubicBezTo>
                  <a:cubicBezTo>
                    <a:pt x="11" y="13"/>
                    <a:pt x="11" y="12"/>
                    <a:pt x="10" y="12"/>
                  </a:cubicBezTo>
                  <a:cubicBezTo>
                    <a:pt x="10" y="12"/>
                    <a:pt x="10" y="12"/>
                    <a:pt x="10" y="13"/>
                  </a:cubicBezTo>
                  <a:cubicBezTo>
                    <a:pt x="10" y="13"/>
                    <a:pt x="10" y="13"/>
                    <a:pt x="10" y="13"/>
                  </a:cubicBezTo>
                  <a:cubicBezTo>
                    <a:pt x="10" y="13"/>
                    <a:pt x="10" y="13"/>
                    <a:pt x="9" y="14"/>
                  </a:cubicBezTo>
                  <a:cubicBezTo>
                    <a:pt x="9" y="14"/>
                    <a:pt x="9" y="14"/>
                    <a:pt x="8" y="14"/>
                  </a:cubicBezTo>
                  <a:cubicBezTo>
                    <a:pt x="8" y="14"/>
                    <a:pt x="8" y="15"/>
                    <a:pt x="8" y="15"/>
                  </a:cubicBezTo>
                  <a:cubicBezTo>
                    <a:pt x="8" y="15"/>
                    <a:pt x="7" y="15"/>
                    <a:pt x="7" y="15"/>
                  </a:cubicBezTo>
                  <a:cubicBezTo>
                    <a:pt x="7" y="15"/>
                    <a:pt x="7" y="16"/>
                    <a:pt x="6" y="16"/>
                  </a:cubicBezTo>
                  <a:cubicBezTo>
                    <a:pt x="6" y="16"/>
                    <a:pt x="6" y="16"/>
                    <a:pt x="5" y="16"/>
                  </a:cubicBezTo>
                  <a:cubicBezTo>
                    <a:pt x="5" y="16"/>
                    <a:pt x="5" y="17"/>
                    <a:pt x="5" y="17"/>
                  </a:cubicBezTo>
                  <a:cubicBezTo>
                    <a:pt x="5" y="17"/>
                    <a:pt x="4" y="17"/>
                    <a:pt x="4" y="17"/>
                  </a:cubicBezTo>
                  <a:cubicBezTo>
                    <a:pt x="4" y="18"/>
                    <a:pt x="4" y="18"/>
                    <a:pt x="4" y="19"/>
                  </a:cubicBezTo>
                  <a:cubicBezTo>
                    <a:pt x="4" y="19"/>
                    <a:pt x="5" y="19"/>
                    <a:pt x="5" y="19"/>
                  </a:cubicBezTo>
                  <a:cubicBezTo>
                    <a:pt x="5" y="20"/>
                    <a:pt x="5" y="20"/>
                    <a:pt x="6" y="20"/>
                  </a:cubicBezTo>
                  <a:cubicBezTo>
                    <a:pt x="6" y="20"/>
                    <a:pt x="5" y="21"/>
                    <a:pt x="5" y="21"/>
                  </a:cubicBezTo>
                  <a:cubicBezTo>
                    <a:pt x="5" y="22"/>
                    <a:pt x="5" y="22"/>
                    <a:pt x="6" y="22"/>
                  </a:cubicBezTo>
                  <a:cubicBezTo>
                    <a:pt x="6" y="23"/>
                    <a:pt x="6" y="23"/>
                    <a:pt x="6" y="23"/>
                  </a:cubicBezTo>
                  <a:cubicBezTo>
                    <a:pt x="6" y="23"/>
                    <a:pt x="6" y="23"/>
                    <a:pt x="7" y="23"/>
                  </a:cubicBezTo>
                  <a:cubicBezTo>
                    <a:pt x="7" y="23"/>
                    <a:pt x="7" y="24"/>
                    <a:pt x="7" y="24"/>
                  </a:cubicBezTo>
                  <a:cubicBezTo>
                    <a:pt x="7" y="24"/>
                    <a:pt x="8" y="24"/>
                    <a:pt x="8" y="24"/>
                  </a:cubicBezTo>
                  <a:cubicBezTo>
                    <a:pt x="8" y="24"/>
                    <a:pt x="9" y="24"/>
                    <a:pt x="9" y="24"/>
                  </a:cubicBezTo>
                  <a:cubicBezTo>
                    <a:pt x="9" y="24"/>
                    <a:pt x="9" y="25"/>
                    <a:pt x="9" y="25"/>
                  </a:cubicBezTo>
                  <a:cubicBezTo>
                    <a:pt x="10" y="25"/>
                    <a:pt x="10" y="25"/>
                    <a:pt x="10" y="25"/>
                  </a:cubicBezTo>
                  <a:cubicBezTo>
                    <a:pt x="11" y="25"/>
                    <a:pt x="11" y="25"/>
                    <a:pt x="12" y="25"/>
                  </a:cubicBezTo>
                  <a:cubicBezTo>
                    <a:pt x="12" y="25"/>
                    <a:pt x="12" y="24"/>
                    <a:pt x="13" y="24"/>
                  </a:cubicBezTo>
                  <a:cubicBezTo>
                    <a:pt x="13" y="24"/>
                    <a:pt x="14" y="24"/>
                    <a:pt x="14" y="24"/>
                  </a:cubicBezTo>
                  <a:cubicBezTo>
                    <a:pt x="15" y="24"/>
                    <a:pt x="15" y="24"/>
                    <a:pt x="15" y="24"/>
                  </a:cubicBezTo>
                  <a:cubicBezTo>
                    <a:pt x="16" y="24"/>
                    <a:pt x="16" y="24"/>
                    <a:pt x="16" y="24"/>
                  </a:cubicBezTo>
                  <a:cubicBezTo>
                    <a:pt x="17" y="24"/>
                    <a:pt x="17" y="24"/>
                    <a:pt x="17" y="24"/>
                  </a:cubicBezTo>
                  <a:cubicBezTo>
                    <a:pt x="18" y="24"/>
                    <a:pt x="18" y="24"/>
                    <a:pt x="18" y="24"/>
                  </a:cubicBezTo>
                  <a:cubicBezTo>
                    <a:pt x="18" y="24"/>
                    <a:pt x="19" y="24"/>
                    <a:pt x="19" y="24"/>
                  </a:cubicBezTo>
                  <a:cubicBezTo>
                    <a:pt x="19" y="24"/>
                    <a:pt x="19" y="24"/>
                    <a:pt x="19" y="24"/>
                  </a:cubicBezTo>
                  <a:cubicBezTo>
                    <a:pt x="19" y="23"/>
                    <a:pt x="19" y="23"/>
                    <a:pt x="19" y="23"/>
                  </a:cubicBezTo>
                  <a:cubicBezTo>
                    <a:pt x="19" y="22"/>
                    <a:pt x="19" y="22"/>
                    <a:pt x="19" y="22"/>
                  </a:cubicBezTo>
                  <a:cubicBezTo>
                    <a:pt x="20" y="22"/>
                    <a:pt x="20" y="22"/>
                    <a:pt x="20" y="22"/>
                  </a:cubicBezTo>
                  <a:cubicBezTo>
                    <a:pt x="21" y="22"/>
                    <a:pt x="21" y="21"/>
                    <a:pt x="21" y="21"/>
                  </a:cubicBezTo>
                  <a:cubicBezTo>
                    <a:pt x="22" y="21"/>
                    <a:pt x="22" y="21"/>
                    <a:pt x="22" y="20"/>
                  </a:cubicBezTo>
                  <a:cubicBezTo>
                    <a:pt x="22" y="20"/>
                    <a:pt x="22" y="20"/>
                    <a:pt x="23" y="20"/>
                  </a:cubicBezTo>
                  <a:cubicBezTo>
                    <a:pt x="23" y="19"/>
                    <a:pt x="24" y="19"/>
                    <a:pt x="24" y="19"/>
                  </a:cubicBezTo>
                  <a:cubicBezTo>
                    <a:pt x="24" y="18"/>
                    <a:pt x="25" y="17"/>
                    <a:pt x="24" y="17"/>
                  </a:cubicBezTo>
                  <a:cubicBezTo>
                    <a:pt x="24" y="17"/>
                    <a:pt x="24" y="17"/>
                    <a:pt x="23" y="17"/>
                  </a:cubicBezTo>
                  <a:cubicBezTo>
                    <a:pt x="23" y="17"/>
                    <a:pt x="23" y="16"/>
                    <a:pt x="23" y="16"/>
                  </a:cubicBezTo>
                  <a:cubicBezTo>
                    <a:pt x="22" y="16"/>
                    <a:pt x="22" y="16"/>
                    <a:pt x="22" y="16"/>
                  </a:cubicBezTo>
                  <a:cubicBezTo>
                    <a:pt x="21" y="16"/>
                    <a:pt x="21" y="16"/>
                    <a:pt x="21" y="15"/>
                  </a:cubicBezTo>
                  <a:cubicBezTo>
                    <a:pt x="21" y="15"/>
                    <a:pt x="21" y="15"/>
                    <a:pt x="22" y="15"/>
                  </a:cubicBezTo>
                  <a:cubicBezTo>
                    <a:pt x="22" y="15"/>
                    <a:pt x="22" y="14"/>
                    <a:pt x="21" y="14"/>
                  </a:cubicBezTo>
                  <a:cubicBezTo>
                    <a:pt x="21" y="14"/>
                    <a:pt x="21" y="14"/>
                    <a:pt x="20" y="14"/>
                  </a:cubicBezTo>
                  <a:cubicBezTo>
                    <a:pt x="20" y="14"/>
                    <a:pt x="21" y="13"/>
                    <a:pt x="20" y="13"/>
                  </a:cubicBezTo>
                  <a:cubicBezTo>
                    <a:pt x="20" y="13"/>
                    <a:pt x="20" y="13"/>
                    <a:pt x="19" y="13"/>
                  </a:cubicBezTo>
                  <a:cubicBezTo>
                    <a:pt x="19" y="13"/>
                    <a:pt x="19" y="13"/>
                    <a:pt x="19" y="13"/>
                  </a:cubicBezTo>
                  <a:cubicBezTo>
                    <a:pt x="19" y="12"/>
                    <a:pt x="19" y="12"/>
                    <a:pt x="19" y="11"/>
                  </a:cubicBezTo>
                  <a:cubicBezTo>
                    <a:pt x="19" y="11"/>
                    <a:pt x="18" y="11"/>
                    <a:pt x="18" y="11"/>
                  </a:cubicBezTo>
                  <a:cubicBezTo>
                    <a:pt x="18" y="10"/>
                    <a:pt x="18" y="10"/>
                    <a:pt x="18" y="9"/>
                  </a:cubicBezTo>
                  <a:cubicBezTo>
                    <a:pt x="18" y="9"/>
                    <a:pt x="18" y="8"/>
                    <a:pt x="18" y="8"/>
                  </a:cubicBezTo>
                  <a:cubicBezTo>
                    <a:pt x="17" y="7"/>
                    <a:pt x="17" y="7"/>
                    <a:pt x="17" y="7"/>
                  </a:cubicBezTo>
                  <a:cubicBezTo>
                    <a:pt x="18" y="7"/>
                    <a:pt x="19" y="7"/>
                    <a:pt x="19" y="6"/>
                  </a:cubicBezTo>
                  <a:cubicBezTo>
                    <a:pt x="19" y="6"/>
                    <a:pt x="18" y="5"/>
                    <a:pt x="18" y="5"/>
                  </a:cubicBezTo>
                  <a:cubicBezTo>
                    <a:pt x="18" y="5"/>
                    <a:pt x="17" y="5"/>
                    <a:pt x="17" y="4"/>
                  </a:cubicBezTo>
                  <a:cubicBezTo>
                    <a:pt x="17" y="4"/>
                    <a:pt x="16" y="5"/>
                    <a:pt x="16" y="4"/>
                  </a:cubicBezTo>
                  <a:cubicBezTo>
                    <a:pt x="15" y="4"/>
                    <a:pt x="15" y="3"/>
                    <a:pt x="15" y="3"/>
                  </a:cubicBezTo>
                  <a:cubicBezTo>
                    <a:pt x="16" y="3"/>
                    <a:pt x="16" y="3"/>
                    <a:pt x="16" y="3"/>
                  </a:cubicBezTo>
                  <a:cubicBezTo>
                    <a:pt x="16" y="3"/>
                    <a:pt x="16" y="3"/>
                    <a:pt x="16" y="3"/>
                  </a:cubicBezTo>
                  <a:cubicBezTo>
                    <a:pt x="15" y="2"/>
                    <a:pt x="15" y="2"/>
                    <a:pt x="15" y="2"/>
                  </a:cubicBezTo>
                  <a:cubicBezTo>
                    <a:pt x="15" y="1"/>
                    <a:pt x="16" y="1"/>
                    <a:pt x="16" y="1"/>
                  </a:cubicBezTo>
                  <a:cubicBezTo>
                    <a:pt x="15" y="0"/>
                    <a:pt x="15" y="1"/>
                    <a:pt x="14" y="1"/>
                  </a:cubicBezTo>
                  <a:cubicBezTo>
                    <a:pt x="14" y="1"/>
                    <a:pt x="14" y="0"/>
                    <a:pt x="14" y="0"/>
                  </a:cubicBezTo>
                  <a:cubicBezTo>
                    <a:pt x="13" y="0"/>
                    <a:pt x="13" y="0"/>
                    <a:pt x="13" y="0"/>
                  </a:cubicBezTo>
                  <a:cubicBezTo>
                    <a:pt x="12" y="0"/>
                    <a:pt x="12" y="0"/>
                    <a:pt x="12" y="0"/>
                  </a:cubicBezTo>
                  <a:cubicBezTo>
                    <a:pt x="11" y="0"/>
                    <a:pt x="11" y="0"/>
                    <a:pt x="11" y="0"/>
                  </a:cubicBezTo>
                  <a:cubicBezTo>
                    <a:pt x="11" y="0"/>
                    <a:pt x="10" y="0"/>
                    <a:pt x="10" y="1"/>
                  </a:cubicBezTo>
                  <a:cubicBezTo>
                    <a:pt x="9" y="1"/>
                    <a:pt x="10" y="2"/>
                    <a:pt x="10" y="2"/>
                  </a:cubicBezTo>
                  <a:cubicBezTo>
                    <a:pt x="10" y="2"/>
                    <a:pt x="10" y="3"/>
                    <a:pt x="9" y="3"/>
                  </a:cubicBezTo>
                  <a:cubicBezTo>
                    <a:pt x="9" y="3"/>
                    <a:pt x="9" y="3"/>
                    <a:pt x="9" y="3"/>
                  </a:cubicBezTo>
                  <a:cubicBezTo>
                    <a:pt x="8" y="4"/>
                    <a:pt x="8" y="3"/>
                    <a:pt x="8" y="3"/>
                  </a:cubicBezTo>
                  <a:cubicBezTo>
                    <a:pt x="7" y="3"/>
                    <a:pt x="7" y="3"/>
                    <a:pt x="7" y="3"/>
                  </a:cubicBezTo>
                  <a:cubicBezTo>
                    <a:pt x="6" y="3"/>
                    <a:pt x="6" y="3"/>
                    <a:pt x="6" y="3"/>
                  </a:cubicBezTo>
                  <a:cubicBezTo>
                    <a:pt x="5" y="3"/>
                    <a:pt x="5" y="3"/>
                    <a:pt x="4" y="3"/>
                  </a:cubicBezTo>
                  <a:cubicBezTo>
                    <a:pt x="4" y="3"/>
                    <a:pt x="4" y="3"/>
                    <a:pt x="4" y="3"/>
                  </a:cubicBezTo>
                  <a:cubicBezTo>
                    <a:pt x="3" y="2"/>
                    <a:pt x="3" y="2"/>
                    <a:pt x="2" y="2"/>
                  </a:cubicBezTo>
                  <a:cubicBezTo>
                    <a:pt x="2" y="2"/>
                    <a:pt x="2" y="2"/>
                    <a:pt x="2" y="2"/>
                  </a:cubicBezTo>
                  <a:cubicBezTo>
                    <a:pt x="1" y="2"/>
                    <a:pt x="1" y="2"/>
                    <a:pt x="1" y="2"/>
                  </a:cubicBezTo>
                  <a:cubicBezTo>
                    <a:pt x="0" y="2"/>
                    <a:pt x="0" y="2"/>
                    <a:pt x="0" y="2"/>
                  </a:cubicBezTo>
                  <a:cubicBezTo>
                    <a:pt x="1" y="2"/>
                    <a:pt x="1" y="2"/>
                    <a:pt x="1" y="3"/>
                  </a:cubicBezTo>
                  <a:cubicBezTo>
                    <a:pt x="1" y="3"/>
                    <a:pt x="2" y="3"/>
                    <a:pt x="2" y="3"/>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82" name="Freeform 478"/>
            <p:cNvSpPr>
              <a:spLocks/>
            </p:cNvSpPr>
            <p:nvPr/>
          </p:nvSpPr>
          <p:spPr bwMode="auto">
            <a:xfrm>
              <a:off x="4691064" y="1346201"/>
              <a:ext cx="96838" cy="76200"/>
            </a:xfrm>
            <a:custGeom>
              <a:avLst/>
              <a:gdLst>
                <a:gd name="T0" fmla="*/ 9 w 9"/>
                <a:gd name="T1" fmla="*/ 2 h 7"/>
                <a:gd name="T2" fmla="*/ 7 w 9"/>
                <a:gd name="T3" fmla="*/ 2 h 7"/>
                <a:gd name="T4" fmla="*/ 6 w 9"/>
                <a:gd name="T5" fmla="*/ 1 h 7"/>
                <a:gd name="T6" fmla="*/ 4 w 9"/>
                <a:gd name="T7" fmla="*/ 0 h 7"/>
                <a:gd name="T8" fmla="*/ 3 w 9"/>
                <a:gd name="T9" fmla="*/ 0 h 7"/>
                <a:gd name="T10" fmla="*/ 2 w 9"/>
                <a:gd name="T11" fmla="*/ 0 h 7"/>
                <a:gd name="T12" fmla="*/ 1 w 9"/>
                <a:gd name="T13" fmla="*/ 0 h 7"/>
                <a:gd name="T14" fmla="*/ 0 w 9"/>
                <a:gd name="T15" fmla="*/ 0 h 7"/>
                <a:gd name="T16" fmla="*/ 0 w 9"/>
                <a:gd name="T17" fmla="*/ 0 h 7"/>
                <a:gd name="T18" fmla="*/ 0 w 9"/>
                <a:gd name="T19" fmla="*/ 1 h 7"/>
                <a:gd name="T20" fmla="*/ 0 w 9"/>
                <a:gd name="T21" fmla="*/ 2 h 7"/>
                <a:gd name="T22" fmla="*/ 0 w 9"/>
                <a:gd name="T23" fmla="*/ 2 h 7"/>
                <a:gd name="T24" fmla="*/ 1 w 9"/>
                <a:gd name="T25" fmla="*/ 3 h 7"/>
                <a:gd name="T26" fmla="*/ 2 w 9"/>
                <a:gd name="T27" fmla="*/ 3 h 7"/>
                <a:gd name="T28" fmla="*/ 2 w 9"/>
                <a:gd name="T29" fmla="*/ 4 h 7"/>
                <a:gd name="T30" fmla="*/ 2 w 9"/>
                <a:gd name="T31" fmla="*/ 5 h 7"/>
                <a:gd name="T32" fmla="*/ 3 w 9"/>
                <a:gd name="T33" fmla="*/ 6 h 7"/>
                <a:gd name="T34" fmla="*/ 3 w 9"/>
                <a:gd name="T35" fmla="*/ 6 h 7"/>
                <a:gd name="T36" fmla="*/ 4 w 9"/>
                <a:gd name="T37" fmla="*/ 6 h 7"/>
                <a:gd name="T38" fmla="*/ 5 w 9"/>
                <a:gd name="T39" fmla="*/ 6 h 7"/>
                <a:gd name="T40" fmla="*/ 6 w 9"/>
                <a:gd name="T41" fmla="*/ 6 h 7"/>
                <a:gd name="T42" fmla="*/ 6 w 9"/>
                <a:gd name="T43" fmla="*/ 7 h 7"/>
                <a:gd name="T44" fmla="*/ 6 w 9"/>
                <a:gd name="T45" fmla="*/ 6 h 7"/>
                <a:gd name="T46" fmla="*/ 7 w 9"/>
                <a:gd name="T47" fmla="*/ 5 h 7"/>
                <a:gd name="T48" fmla="*/ 8 w 9"/>
                <a:gd name="T49" fmla="*/ 4 h 7"/>
                <a:gd name="T50" fmla="*/ 9 w 9"/>
                <a:gd name="T51" fmla="*/ 4 h 7"/>
                <a:gd name="T52" fmla="*/ 9 w 9"/>
                <a:gd name="T53" fmla="*/ 2 h 7"/>
                <a:gd name="T54" fmla="*/ 9 w 9"/>
                <a:gd name="T5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7">
                  <a:moveTo>
                    <a:pt x="9" y="2"/>
                  </a:moveTo>
                  <a:cubicBezTo>
                    <a:pt x="8" y="2"/>
                    <a:pt x="8" y="2"/>
                    <a:pt x="7" y="2"/>
                  </a:cubicBezTo>
                  <a:cubicBezTo>
                    <a:pt x="6" y="1"/>
                    <a:pt x="6" y="1"/>
                    <a:pt x="6" y="1"/>
                  </a:cubicBezTo>
                  <a:cubicBezTo>
                    <a:pt x="5" y="0"/>
                    <a:pt x="5" y="0"/>
                    <a:pt x="4" y="0"/>
                  </a:cubicBezTo>
                  <a:cubicBezTo>
                    <a:pt x="4" y="0"/>
                    <a:pt x="4" y="0"/>
                    <a:pt x="3" y="0"/>
                  </a:cubicBezTo>
                  <a:cubicBezTo>
                    <a:pt x="3" y="0"/>
                    <a:pt x="3" y="0"/>
                    <a:pt x="2" y="0"/>
                  </a:cubicBezTo>
                  <a:cubicBezTo>
                    <a:pt x="2" y="0"/>
                    <a:pt x="2" y="0"/>
                    <a:pt x="1" y="0"/>
                  </a:cubicBezTo>
                  <a:cubicBezTo>
                    <a:pt x="1" y="0"/>
                    <a:pt x="0" y="0"/>
                    <a:pt x="0" y="0"/>
                  </a:cubicBezTo>
                  <a:cubicBezTo>
                    <a:pt x="0" y="0"/>
                    <a:pt x="0" y="0"/>
                    <a:pt x="0" y="0"/>
                  </a:cubicBezTo>
                  <a:cubicBezTo>
                    <a:pt x="0" y="0"/>
                    <a:pt x="0" y="1"/>
                    <a:pt x="0" y="1"/>
                  </a:cubicBezTo>
                  <a:cubicBezTo>
                    <a:pt x="0" y="1"/>
                    <a:pt x="0" y="2"/>
                    <a:pt x="0" y="2"/>
                  </a:cubicBezTo>
                  <a:cubicBezTo>
                    <a:pt x="0" y="2"/>
                    <a:pt x="0" y="2"/>
                    <a:pt x="0" y="2"/>
                  </a:cubicBezTo>
                  <a:cubicBezTo>
                    <a:pt x="0" y="3"/>
                    <a:pt x="0" y="3"/>
                    <a:pt x="1" y="3"/>
                  </a:cubicBezTo>
                  <a:cubicBezTo>
                    <a:pt x="1" y="3"/>
                    <a:pt x="2" y="3"/>
                    <a:pt x="2" y="3"/>
                  </a:cubicBezTo>
                  <a:cubicBezTo>
                    <a:pt x="2" y="3"/>
                    <a:pt x="2" y="4"/>
                    <a:pt x="2" y="4"/>
                  </a:cubicBezTo>
                  <a:cubicBezTo>
                    <a:pt x="2" y="5"/>
                    <a:pt x="2" y="5"/>
                    <a:pt x="2" y="5"/>
                  </a:cubicBezTo>
                  <a:cubicBezTo>
                    <a:pt x="2" y="6"/>
                    <a:pt x="2" y="6"/>
                    <a:pt x="3" y="6"/>
                  </a:cubicBezTo>
                  <a:cubicBezTo>
                    <a:pt x="3" y="6"/>
                    <a:pt x="3" y="6"/>
                    <a:pt x="3" y="6"/>
                  </a:cubicBezTo>
                  <a:cubicBezTo>
                    <a:pt x="3" y="6"/>
                    <a:pt x="3" y="6"/>
                    <a:pt x="4" y="6"/>
                  </a:cubicBezTo>
                  <a:cubicBezTo>
                    <a:pt x="4" y="6"/>
                    <a:pt x="5" y="6"/>
                    <a:pt x="5" y="6"/>
                  </a:cubicBezTo>
                  <a:cubicBezTo>
                    <a:pt x="5" y="6"/>
                    <a:pt x="5" y="6"/>
                    <a:pt x="6" y="6"/>
                  </a:cubicBezTo>
                  <a:cubicBezTo>
                    <a:pt x="6" y="7"/>
                    <a:pt x="6" y="7"/>
                    <a:pt x="6" y="7"/>
                  </a:cubicBezTo>
                  <a:cubicBezTo>
                    <a:pt x="6" y="6"/>
                    <a:pt x="6" y="6"/>
                    <a:pt x="6" y="6"/>
                  </a:cubicBezTo>
                  <a:cubicBezTo>
                    <a:pt x="7" y="6"/>
                    <a:pt x="7" y="6"/>
                    <a:pt x="7" y="5"/>
                  </a:cubicBezTo>
                  <a:cubicBezTo>
                    <a:pt x="7" y="5"/>
                    <a:pt x="7" y="5"/>
                    <a:pt x="8" y="4"/>
                  </a:cubicBezTo>
                  <a:cubicBezTo>
                    <a:pt x="8" y="4"/>
                    <a:pt x="8" y="4"/>
                    <a:pt x="9" y="4"/>
                  </a:cubicBezTo>
                  <a:cubicBezTo>
                    <a:pt x="9" y="3"/>
                    <a:pt x="8" y="3"/>
                    <a:pt x="9" y="2"/>
                  </a:cubicBezTo>
                  <a:cubicBezTo>
                    <a:pt x="9" y="2"/>
                    <a:pt x="9" y="2"/>
                    <a:pt x="9"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83" name="Freeform 479"/>
            <p:cNvSpPr>
              <a:spLocks/>
            </p:cNvSpPr>
            <p:nvPr/>
          </p:nvSpPr>
          <p:spPr bwMode="auto">
            <a:xfrm>
              <a:off x="5219701" y="1919289"/>
              <a:ext cx="258763" cy="258763"/>
            </a:xfrm>
            <a:custGeom>
              <a:avLst/>
              <a:gdLst>
                <a:gd name="T0" fmla="*/ 13 w 24"/>
                <a:gd name="T1" fmla="*/ 2 h 24"/>
                <a:gd name="T2" fmla="*/ 12 w 24"/>
                <a:gd name="T3" fmla="*/ 1 h 24"/>
                <a:gd name="T4" fmla="*/ 11 w 24"/>
                <a:gd name="T5" fmla="*/ 0 h 24"/>
                <a:gd name="T6" fmla="*/ 9 w 24"/>
                <a:gd name="T7" fmla="*/ 1 h 24"/>
                <a:gd name="T8" fmla="*/ 7 w 24"/>
                <a:gd name="T9" fmla="*/ 0 h 24"/>
                <a:gd name="T10" fmla="*/ 6 w 24"/>
                <a:gd name="T11" fmla="*/ 1 h 24"/>
                <a:gd name="T12" fmla="*/ 4 w 24"/>
                <a:gd name="T13" fmla="*/ 3 h 24"/>
                <a:gd name="T14" fmla="*/ 4 w 24"/>
                <a:gd name="T15" fmla="*/ 6 h 24"/>
                <a:gd name="T16" fmla="*/ 4 w 24"/>
                <a:gd name="T17" fmla="*/ 9 h 24"/>
                <a:gd name="T18" fmla="*/ 2 w 24"/>
                <a:gd name="T19" fmla="*/ 10 h 24"/>
                <a:gd name="T20" fmla="*/ 0 w 24"/>
                <a:gd name="T21" fmla="*/ 11 h 24"/>
                <a:gd name="T22" fmla="*/ 0 w 24"/>
                <a:gd name="T23" fmla="*/ 12 h 24"/>
                <a:gd name="T24" fmla="*/ 0 w 24"/>
                <a:gd name="T25" fmla="*/ 15 h 24"/>
                <a:gd name="T26" fmla="*/ 2 w 24"/>
                <a:gd name="T27" fmla="*/ 16 h 24"/>
                <a:gd name="T28" fmla="*/ 5 w 24"/>
                <a:gd name="T29" fmla="*/ 17 h 24"/>
                <a:gd name="T30" fmla="*/ 9 w 24"/>
                <a:gd name="T31" fmla="*/ 19 h 24"/>
                <a:gd name="T32" fmla="*/ 12 w 24"/>
                <a:gd name="T33" fmla="*/ 21 h 24"/>
                <a:gd name="T34" fmla="*/ 13 w 24"/>
                <a:gd name="T35" fmla="*/ 23 h 24"/>
                <a:gd name="T36" fmla="*/ 18 w 24"/>
                <a:gd name="T37" fmla="*/ 24 h 24"/>
                <a:gd name="T38" fmla="*/ 19 w 24"/>
                <a:gd name="T39" fmla="*/ 24 h 24"/>
                <a:gd name="T40" fmla="*/ 19 w 24"/>
                <a:gd name="T41" fmla="*/ 23 h 24"/>
                <a:gd name="T42" fmla="*/ 21 w 24"/>
                <a:gd name="T43" fmla="*/ 22 h 24"/>
                <a:gd name="T44" fmla="*/ 21 w 24"/>
                <a:gd name="T45" fmla="*/ 21 h 24"/>
                <a:gd name="T46" fmla="*/ 23 w 24"/>
                <a:gd name="T47" fmla="*/ 22 h 24"/>
                <a:gd name="T48" fmla="*/ 23 w 24"/>
                <a:gd name="T49" fmla="*/ 22 h 24"/>
                <a:gd name="T50" fmla="*/ 24 w 24"/>
                <a:gd name="T51" fmla="*/ 22 h 24"/>
                <a:gd name="T52" fmla="*/ 23 w 24"/>
                <a:gd name="T53" fmla="*/ 20 h 24"/>
                <a:gd name="T54" fmla="*/ 22 w 24"/>
                <a:gd name="T55" fmla="*/ 19 h 24"/>
                <a:gd name="T56" fmla="*/ 21 w 24"/>
                <a:gd name="T57" fmla="*/ 17 h 24"/>
                <a:gd name="T58" fmla="*/ 20 w 24"/>
                <a:gd name="T59" fmla="*/ 15 h 24"/>
                <a:gd name="T60" fmla="*/ 19 w 24"/>
                <a:gd name="T61" fmla="*/ 14 h 24"/>
                <a:gd name="T62" fmla="*/ 18 w 24"/>
                <a:gd name="T63" fmla="*/ 13 h 24"/>
                <a:gd name="T64" fmla="*/ 17 w 24"/>
                <a:gd name="T65" fmla="*/ 12 h 24"/>
                <a:gd name="T66" fmla="*/ 15 w 24"/>
                <a:gd name="T67" fmla="*/ 10 h 24"/>
                <a:gd name="T68" fmla="*/ 15 w 24"/>
                <a:gd name="T69" fmla="*/ 8 h 24"/>
                <a:gd name="T70" fmla="*/ 16 w 24"/>
                <a:gd name="T71" fmla="*/ 6 h 24"/>
                <a:gd name="T72" fmla="*/ 15 w 24"/>
                <a:gd name="T73" fmla="*/ 4 h 24"/>
                <a:gd name="T74" fmla="*/ 14 w 24"/>
                <a:gd name="T7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24">
                  <a:moveTo>
                    <a:pt x="13" y="3"/>
                  </a:moveTo>
                  <a:cubicBezTo>
                    <a:pt x="13" y="2"/>
                    <a:pt x="13" y="2"/>
                    <a:pt x="13" y="2"/>
                  </a:cubicBezTo>
                  <a:cubicBezTo>
                    <a:pt x="13" y="1"/>
                    <a:pt x="12" y="1"/>
                    <a:pt x="12" y="1"/>
                  </a:cubicBezTo>
                  <a:cubicBezTo>
                    <a:pt x="12" y="1"/>
                    <a:pt x="12" y="1"/>
                    <a:pt x="12" y="1"/>
                  </a:cubicBezTo>
                  <a:cubicBezTo>
                    <a:pt x="12" y="1"/>
                    <a:pt x="12" y="1"/>
                    <a:pt x="11" y="1"/>
                  </a:cubicBezTo>
                  <a:cubicBezTo>
                    <a:pt x="11" y="1"/>
                    <a:pt x="11" y="0"/>
                    <a:pt x="11" y="0"/>
                  </a:cubicBezTo>
                  <a:cubicBezTo>
                    <a:pt x="10" y="0"/>
                    <a:pt x="10" y="1"/>
                    <a:pt x="10" y="1"/>
                  </a:cubicBezTo>
                  <a:cubicBezTo>
                    <a:pt x="10" y="1"/>
                    <a:pt x="10" y="1"/>
                    <a:pt x="9" y="1"/>
                  </a:cubicBezTo>
                  <a:cubicBezTo>
                    <a:pt x="9" y="1"/>
                    <a:pt x="9" y="0"/>
                    <a:pt x="8" y="0"/>
                  </a:cubicBezTo>
                  <a:cubicBezTo>
                    <a:pt x="8" y="0"/>
                    <a:pt x="8" y="0"/>
                    <a:pt x="7" y="0"/>
                  </a:cubicBezTo>
                  <a:cubicBezTo>
                    <a:pt x="7" y="1"/>
                    <a:pt x="7" y="1"/>
                    <a:pt x="7" y="1"/>
                  </a:cubicBezTo>
                  <a:cubicBezTo>
                    <a:pt x="7" y="1"/>
                    <a:pt x="7" y="1"/>
                    <a:pt x="6" y="1"/>
                  </a:cubicBezTo>
                  <a:cubicBezTo>
                    <a:pt x="6" y="2"/>
                    <a:pt x="6" y="2"/>
                    <a:pt x="5" y="2"/>
                  </a:cubicBezTo>
                  <a:cubicBezTo>
                    <a:pt x="5" y="2"/>
                    <a:pt x="4" y="2"/>
                    <a:pt x="4" y="3"/>
                  </a:cubicBezTo>
                  <a:cubicBezTo>
                    <a:pt x="4" y="4"/>
                    <a:pt x="4" y="4"/>
                    <a:pt x="4" y="5"/>
                  </a:cubicBezTo>
                  <a:cubicBezTo>
                    <a:pt x="4" y="5"/>
                    <a:pt x="4" y="5"/>
                    <a:pt x="4" y="6"/>
                  </a:cubicBezTo>
                  <a:cubicBezTo>
                    <a:pt x="5" y="6"/>
                    <a:pt x="5" y="7"/>
                    <a:pt x="4" y="8"/>
                  </a:cubicBezTo>
                  <a:cubicBezTo>
                    <a:pt x="4" y="8"/>
                    <a:pt x="4" y="9"/>
                    <a:pt x="4" y="9"/>
                  </a:cubicBezTo>
                  <a:cubicBezTo>
                    <a:pt x="3" y="10"/>
                    <a:pt x="3" y="9"/>
                    <a:pt x="2" y="9"/>
                  </a:cubicBezTo>
                  <a:cubicBezTo>
                    <a:pt x="2" y="10"/>
                    <a:pt x="2" y="10"/>
                    <a:pt x="2" y="10"/>
                  </a:cubicBezTo>
                  <a:cubicBezTo>
                    <a:pt x="1" y="10"/>
                    <a:pt x="1" y="10"/>
                    <a:pt x="1" y="10"/>
                  </a:cubicBezTo>
                  <a:cubicBezTo>
                    <a:pt x="0" y="10"/>
                    <a:pt x="0" y="11"/>
                    <a:pt x="0" y="11"/>
                  </a:cubicBezTo>
                  <a:cubicBezTo>
                    <a:pt x="0" y="11"/>
                    <a:pt x="0" y="11"/>
                    <a:pt x="0" y="11"/>
                  </a:cubicBezTo>
                  <a:cubicBezTo>
                    <a:pt x="0" y="12"/>
                    <a:pt x="0" y="12"/>
                    <a:pt x="0" y="12"/>
                  </a:cubicBezTo>
                  <a:cubicBezTo>
                    <a:pt x="0" y="13"/>
                    <a:pt x="0" y="13"/>
                    <a:pt x="0" y="13"/>
                  </a:cubicBezTo>
                  <a:cubicBezTo>
                    <a:pt x="0" y="14"/>
                    <a:pt x="0" y="14"/>
                    <a:pt x="0" y="15"/>
                  </a:cubicBezTo>
                  <a:cubicBezTo>
                    <a:pt x="1" y="15"/>
                    <a:pt x="1" y="15"/>
                    <a:pt x="1" y="15"/>
                  </a:cubicBezTo>
                  <a:cubicBezTo>
                    <a:pt x="2" y="15"/>
                    <a:pt x="2" y="15"/>
                    <a:pt x="2" y="16"/>
                  </a:cubicBezTo>
                  <a:cubicBezTo>
                    <a:pt x="2" y="16"/>
                    <a:pt x="3" y="16"/>
                    <a:pt x="3" y="16"/>
                  </a:cubicBezTo>
                  <a:cubicBezTo>
                    <a:pt x="4" y="17"/>
                    <a:pt x="4" y="17"/>
                    <a:pt x="5" y="17"/>
                  </a:cubicBezTo>
                  <a:cubicBezTo>
                    <a:pt x="6" y="18"/>
                    <a:pt x="6" y="18"/>
                    <a:pt x="7" y="18"/>
                  </a:cubicBezTo>
                  <a:cubicBezTo>
                    <a:pt x="8" y="18"/>
                    <a:pt x="8" y="18"/>
                    <a:pt x="9" y="19"/>
                  </a:cubicBezTo>
                  <a:cubicBezTo>
                    <a:pt x="10" y="19"/>
                    <a:pt x="10" y="19"/>
                    <a:pt x="11" y="19"/>
                  </a:cubicBezTo>
                  <a:cubicBezTo>
                    <a:pt x="11" y="20"/>
                    <a:pt x="12" y="20"/>
                    <a:pt x="12" y="21"/>
                  </a:cubicBezTo>
                  <a:cubicBezTo>
                    <a:pt x="12" y="21"/>
                    <a:pt x="11" y="21"/>
                    <a:pt x="12" y="22"/>
                  </a:cubicBezTo>
                  <a:cubicBezTo>
                    <a:pt x="12" y="22"/>
                    <a:pt x="12" y="22"/>
                    <a:pt x="13" y="23"/>
                  </a:cubicBezTo>
                  <a:cubicBezTo>
                    <a:pt x="14" y="23"/>
                    <a:pt x="15" y="23"/>
                    <a:pt x="17" y="23"/>
                  </a:cubicBezTo>
                  <a:cubicBezTo>
                    <a:pt x="17" y="23"/>
                    <a:pt x="17" y="24"/>
                    <a:pt x="18" y="24"/>
                  </a:cubicBezTo>
                  <a:cubicBezTo>
                    <a:pt x="18" y="24"/>
                    <a:pt x="18" y="24"/>
                    <a:pt x="19" y="24"/>
                  </a:cubicBezTo>
                  <a:cubicBezTo>
                    <a:pt x="19" y="24"/>
                    <a:pt x="19" y="24"/>
                    <a:pt x="19" y="24"/>
                  </a:cubicBezTo>
                  <a:cubicBezTo>
                    <a:pt x="19" y="23"/>
                    <a:pt x="19" y="23"/>
                    <a:pt x="19" y="23"/>
                  </a:cubicBezTo>
                  <a:cubicBezTo>
                    <a:pt x="19" y="23"/>
                    <a:pt x="19" y="23"/>
                    <a:pt x="19" y="23"/>
                  </a:cubicBezTo>
                  <a:cubicBezTo>
                    <a:pt x="19" y="22"/>
                    <a:pt x="20" y="22"/>
                    <a:pt x="20" y="22"/>
                  </a:cubicBezTo>
                  <a:cubicBezTo>
                    <a:pt x="20" y="22"/>
                    <a:pt x="21" y="22"/>
                    <a:pt x="21" y="22"/>
                  </a:cubicBezTo>
                  <a:cubicBezTo>
                    <a:pt x="21" y="22"/>
                    <a:pt x="20" y="22"/>
                    <a:pt x="21" y="21"/>
                  </a:cubicBezTo>
                  <a:cubicBezTo>
                    <a:pt x="21" y="21"/>
                    <a:pt x="21" y="21"/>
                    <a:pt x="21" y="21"/>
                  </a:cubicBezTo>
                  <a:cubicBezTo>
                    <a:pt x="22" y="21"/>
                    <a:pt x="22" y="21"/>
                    <a:pt x="22" y="21"/>
                  </a:cubicBezTo>
                  <a:cubicBezTo>
                    <a:pt x="22" y="22"/>
                    <a:pt x="23" y="22"/>
                    <a:pt x="23" y="22"/>
                  </a:cubicBezTo>
                  <a:cubicBezTo>
                    <a:pt x="23" y="22"/>
                    <a:pt x="23" y="22"/>
                    <a:pt x="23" y="22"/>
                  </a:cubicBezTo>
                  <a:cubicBezTo>
                    <a:pt x="23" y="22"/>
                    <a:pt x="23" y="22"/>
                    <a:pt x="23" y="22"/>
                  </a:cubicBezTo>
                  <a:cubicBezTo>
                    <a:pt x="24" y="22"/>
                    <a:pt x="24" y="22"/>
                    <a:pt x="24" y="22"/>
                  </a:cubicBezTo>
                  <a:cubicBezTo>
                    <a:pt x="24" y="22"/>
                    <a:pt x="24" y="22"/>
                    <a:pt x="24" y="22"/>
                  </a:cubicBezTo>
                  <a:cubicBezTo>
                    <a:pt x="24" y="21"/>
                    <a:pt x="24" y="21"/>
                    <a:pt x="24" y="21"/>
                  </a:cubicBezTo>
                  <a:cubicBezTo>
                    <a:pt x="23" y="21"/>
                    <a:pt x="23" y="21"/>
                    <a:pt x="23" y="20"/>
                  </a:cubicBezTo>
                  <a:cubicBezTo>
                    <a:pt x="23" y="20"/>
                    <a:pt x="22" y="20"/>
                    <a:pt x="22" y="20"/>
                  </a:cubicBezTo>
                  <a:cubicBezTo>
                    <a:pt x="22" y="19"/>
                    <a:pt x="22" y="19"/>
                    <a:pt x="22" y="19"/>
                  </a:cubicBezTo>
                  <a:cubicBezTo>
                    <a:pt x="22" y="18"/>
                    <a:pt x="22" y="18"/>
                    <a:pt x="22" y="18"/>
                  </a:cubicBezTo>
                  <a:cubicBezTo>
                    <a:pt x="21" y="18"/>
                    <a:pt x="22" y="18"/>
                    <a:pt x="21" y="17"/>
                  </a:cubicBezTo>
                  <a:cubicBezTo>
                    <a:pt x="21" y="17"/>
                    <a:pt x="22" y="17"/>
                    <a:pt x="21" y="16"/>
                  </a:cubicBezTo>
                  <a:cubicBezTo>
                    <a:pt x="21" y="15"/>
                    <a:pt x="21" y="15"/>
                    <a:pt x="20" y="15"/>
                  </a:cubicBezTo>
                  <a:cubicBezTo>
                    <a:pt x="20" y="14"/>
                    <a:pt x="20" y="14"/>
                    <a:pt x="20" y="14"/>
                  </a:cubicBezTo>
                  <a:cubicBezTo>
                    <a:pt x="19" y="14"/>
                    <a:pt x="19" y="14"/>
                    <a:pt x="19" y="14"/>
                  </a:cubicBezTo>
                  <a:cubicBezTo>
                    <a:pt x="19" y="14"/>
                    <a:pt x="19" y="14"/>
                    <a:pt x="18" y="14"/>
                  </a:cubicBezTo>
                  <a:cubicBezTo>
                    <a:pt x="18" y="13"/>
                    <a:pt x="18" y="13"/>
                    <a:pt x="18" y="13"/>
                  </a:cubicBezTo>
                  <a:cubicBezTo>
                    <a:pt x="17" y="13"/>
                    <a:pt x="17" y="13"/>
                    <a:pt x="17" y="13"/>
                  </a:cubicBezTo>
                  <a:cubicBezTo>
                    <a:pt x="17" y="12"/>
                    <a:pt x="17" y="12"/>
                    <a:pt x="17" y="12"/>
                  </a:cubicBezTo>
                  <a:cubicBezTo>
                    <a:pt x="17" y="11"/>
                    <a:pt x="17" y="11"/>
                    <a:pt x="16" y="11"/>
                  </a:cubicBezTo>
                  <a:cubicBezTo>
                    <a:pt x="16" y="11"/>
                    <a:pt x="16" y="11"/>
                    <a:pt x="15" y="10"/>
                  </a:cubicBezTo>
                  <a:cubicBezTo>
                    <a:pt x="15" y="10"/>
                    <a:pt x="15" y="10"/>
                    <a:pt x="15" y="9"/>
                  </a:cubicBezTo>
                  <a:cubicBezTo>
                    <a:pt x="15" y="9"/>
                    <a:pt x="15" y="8"/>
                    <a:pt x="15" y="8"/>
                  </a:cubicBezTo>
                  <a:cubicBezTo>
                    <a:pt x="15" y="7"/>
                    <a:pt x="16" y="7"/>
                    <a:pt x="16" y="7"/>
                  </a:cubicBezTo>
                  <a:cubicBezTo>
                    <a:pt x="16" y="6"/>
                    <a:pt x="16" y="6"/>
                    <a:pt x="16" y="6"/>
                  </a:cubicBezTo>
                  <a:cubicBezTo>
                    <a:pt x="16" y="5"/>
                    <a:pt x="16" y="5"/>
                    <a:pt x="16" y="4"/>
                  </a:cubicBezTo>
                  <a:cubicBezTo>
                    <a:pt x="16" y="4"/>
                    <a:pt x="15" y="4"/>
                    <a:pt x="15" y="4"/>
                  </a:cubicBezTo>
                  <a:cubicBezTo>
                    <a:pt x="15" y="4"/>
                    <a:pt x="14" y="4"/>
                    <a:pt x="14" y="4"/>
                  </a:cubicBezTo>
                  <a:cubicBezTo>
                    <a:pt x="14" y="3"/>
                    <a:pt x="14" y="3"/>
                    <a:pt x="14" y="3"/>
                  </a:cubicBezTo>
                  <a:cubicBezTo>
                    <a:pt x="14" y="3"/>
                    <a:pt x="13" y="3"/>
                    <a:pt x="13" y="3"/>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84" name="Freeform 480"/>
            <p:cNvSpPr>
              <a:spLocks/>
            </p:cNvSpPr>
            <p:nvPr/>
          </p:nvSpPr>
          <p:spPr bwMode="auto">
            <a:xfrm>
              <a:off x="5510214" y="1757364"/>
              <a:ext cx="400050" cy="238125"/>
            </a:xfrm>
            <a:custGeom>
              <a:avLst/>
              <a:gdLst>
                <a:gd name="T0" fmla="*/ 2 w 37"/>
                <a:gd name="T1" fmla="*/ 4 h 22"/>
                <a:gd name="T2" fmla="*/ 2 w 37"/>
                <a:gd name="T3" fmla="*/ 2 h 22"/>
                <a:gd name="T4" fmla="*/ 3 w 37"/>
                <a:gd name="T5" fmla="*/ 1 h 22"/>
                <a:gd name="T6" fmla="*/ 5 w 37"/>
                <a:gd name="T7" fmla="*/ 3 h 22"/>
                <a:gd name="T8" fmla="*/ 6 w 37"/>
                <a:gd name="T9" fmla="*/ 5 h 22"/>
                <a:gd name="T10" fmla="*/ 4 w 37"/>
                <a:gd name="T11" fmla="*/ 5 h 22"/>
                <a:gd name="T12" fmla="*/ 2 w 37"/>
                <a:gd name="T13" fmla="*/ 5 h 22"/>
                <a:gd name="T14" fmla="*/ 2 w 37"/>
                <a:gd name="T15" fmla="*/ 7 h 22"/>
                <a:gd name="T16" fmla="*/ 4 w 37"/>
                <a:gd name="T17" fmla="*/ 8 h 22"/>
                <a:gd name="T18" fmla="*/ 4 w 37"/>
                <a:gd name="T19" fmla="*/ 10 h 22"/>
                <a:gd name="T20" fmla="*/ 5 w 37"/>
                <a:gd name="T21" fmla="*/ 11 h 22"/>
                <a:gd name="T22" fmla="*/ 6 w 37"/>
                <a:gd name="T23" fmla="*/ 12 h 22"/>
                <a:gd name="T24" fmla="*/ 7 w 37"/>
                <a:gd name="T25" fmla="*/ 15 h 22"/>
                <a:gd name="T26" fmla="*/ 8 w 37"/>
                <a:gd name="T27" fmla="*/ 15 h 22"/>
                <a:gd name="T28" fmla="*/ 10 w 37"/>
                <a:gd name="T29" fmla="*/ 13 h 22"/>
                <a:gd name="T30" fmla="*/ 11 w 37"/>
                <a:gd name="T31" fmla="*/ 13 h 22"/>
                <a:gd name="T32" fmla="*/ 12 w 37"/>
                <a:gd name="T33" fmla="*/ 13 h 22"/>
                <a:gd name="T34" fmla="*/ 15 w 37"/>
                <a:gd name="T35" fmla="*/ 13 h 22"/>
                <a:gd name="T36" fmla="*/ 17 w 37"/>
                <a:gd name="T37" fmla="*/ 14 h 22"/>
                <a:gd name="T38" fmla="*/ 19 w 37"/>
                <a:gd name="T39" fmla="*/ 14 h 22"/>
                <a:gd name="T40" fmla="*/ 21 w 37"/>
                <a:gd name="T41" fmla="*/ 16 h 22"/>
                <a:gd name="T42" fmla="*/ 23 w 37"/>
                <a:gd name="T43" fmla="*/ 17 h 22"/>
                <a:gd name="T44" fmla="*/ 24 w 37"/>
                <a:gd name="T45" fmla="*/ 17 h 22"/>
                <a:gd name="T46" fmla="*/ 26 w 37"/>
                <a:gd name="T47" fmla="*/ 20 h 22"/>
                <a:gd name="T48" fmla="*/ 26 w 37"/>
                <a:gd name="T49" fmla="*/ 21 h 22"/>
                <a:gd name="T50" fmla="*/ 28 w 37"/>
                <a:gd name="T51" fmla="*/ 21 h 22"/>
                <a:gd name="T52" fmla="*/ 29 w 37"/>
                <a:gd name="T53" fmla="*/ 21 h 22"/>
                <a:gd name="T54" fmla="*/ 30 w 37"/>
                <a:gd name="T55" fmla="*/ 20 h 22"/>
                <a:gd name="T56" fmla="*/ 32 w 37"/>
                <a:gd name="T57" fmla="*/ 19 h 22"/>
                <a:gd name="T58" fmla="*/ 33 w 37"/>
                <a:gd name="T59" fmla="*/ 18 h 22"/>
                <a:gd name="T60" fmla="*/ 34 w 37"/>
                <a:gd name="T61" fmla="*/ 16 h 22"/>
                <a:gd name="T62" fmla="*/ 35 w 37"/>
                <a:gd name="T63" fmla="*/ 15 h 22"/>
                <a:gd name="T64" fmla="*/ 37 w 37"/>
                <a:gd name="T65" fmla="*/ 15 h 22"/>
                <a:gd name="T66" fmla="*/ 37 w 37"/>
                <a:gd name="T67" fmla="*/ 14 h 22"/>
                <a:gd name="T68" fmla="*/ 36 w 37"/>
                <a:gd name="T69" fmla="*/ 13 h 22"/>
                <a:gd name="T70" fmla="*/ 33 w 37"/>
                <a:gd name="T71" fmla="*/ 13 h 22"/>
                <a:gd name="T72" fmla="*/ 31 w 37"/>
                <a:gd name="T73" fmla="*/ 12 h 22"/>
                <a:gd name="T74" fmla="*/ 29 w 37"/>
                <a:gd name="T75" fmla="*/ 11 h 22"/>
                <a:gd name="T76" fmla="*/ 28 w 37"/>
                <a:gd name="T77" fmla="*/ 9 h 22"/>
                <a:gd name="T78" fmla="*/ 25 w 37"/>
                <a:gd name="T79" fmla="*/ 6 h 22"/>
                <a:gd name="T80" fmla="*/ 21 w 37"/>
                <a:gd name="T81" fmla="*/ 5 h 22"/>
                <a:gd name="T82" fmla="*/ 20 w 37"/>
                <a:gd name="T83" fmla="*/ 3 h 22"/>
                <a:gd name="T84" fmla="*/ 18 w 37"/>
                <a:gd name="T85" fmla="*/ 1 h 22"/>
                <a:gd name="T86" fmla="*/ 14 w 37"/>
                <a:gd name="T87" fmla="*/ 1 h 22"/>
                <a:gd name="T88" fmla="*/ 11 w 37"/>
                <a:gd name="T89" fmla="*/ 4 h 22"/>
                <a:gd name="T90" fmla="*/ 9 w 37"/>
                <a:gd name="T91" fmla="*/ 3 h 22"/>
                <a:gd name="T92" fmla="*/ 7 w 37"/>
                <a:gd name="T93" fmla="*/ 2 h 22"/>
                <a:gd name="T94" fmla="*/ 5 w 37"/>
                <a:gd name="T95" fmla="*/ 1 h 22"/>
                <a:gd name="T96" fmla="*/ 3 w 37"/>
                <a:gd name="T97" fmla="*/ 1 h 22"/>
                <a:gd name="T98" fmla="*/ 1 w 37"/>
                <a:gd name="T99" fmla="*/ 1 h 22"/>
                <a:gd name="T100" fmla="*/ 1 w 37"/>
                <a:gd name="T101"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 h="22">
                  <a:moveTo>
                    <a:pt x="1" y="3"/>
                  </a:moveTo>
                  <a:cubicBezTo>
                    <a:pt x="1" y="3"/>
                    <a:pt x="1" y="4"/>
                    <a:pt x="2" y="4"/>
                  </a:cubicBezTo>
                  <a:cubicBezTo>
                    <a:pt x="2" y="4"/>
                    <a:pt x="2" y="4"/>
                    <a:pt x="2" y="3"/>
                  </a:cubicBezTo>
                  <a:cubicBezTo>
                    <a:pt x="2" y="3"/>
                    <a:pt x="2" y="2"/>
                    <a:pt x="2" y="2"/>
                  </a:cubicBezTo>
                  <a:cubicBezTo>
                    <a:pt x="2" y="2"/>
                    <a:pt x="2" y="2"/>
                    <a:pt x="2" y="1"/>
                  </a:cubicBezTo>
                  <a:cubicBezTo>
                    <a:pt x="3" y="1"/>
                    <a:pt x="3" y="1"/>
                    <a:pt x="3" y="1"/>
                  </a:cubicBezTo>
                  <a:cubicBezTo>
                    <a:pt x="4" y="1"/>
                    <a:pt x="4" y="2"/>
                    <a:pt x="4" y="3"/>
                  </a:cubicBezTo>
                  <a:cubicBezTo>
                    <a:pt x="5" y="3"/>
                    <a:pt x="5" y="3"/>
                    <a:pt x="5" y="3"/>
                  </a:cubicBezTo>
                  <a:cubicBezTo>
                    <a:pt x="6" y="4"/>
                    <a:pt x="7" y="4"/>
                    <a:pt x="7" y="4"/>
                  </a:cubicBezTo>
                  <a:cubicBezTo>
                    <a:pt x="7" y="5"/>
                    <a:pt x="7" y="5"/>
                    <a:pt x="6" y="5"/>
                  </a:cubicBezTo>
                  <a:cubicBezTo>
                    <a:pt x="6" y="6"/>
                    <a:pt x="6" y="6"/>
                    <a:pt x="5" y="6"/>
                  </a:cubicBezTo>
                  <a:cubicBezTo>
                    <a:pt x="5" y="5"/>
                    <a:pt x="5" y="5"/>
                    <a:pt x="4" y="5"/>
                  </a:cubicBezTo>
                  <a:cubicBezTo>
                    <a:pt x="4" y="5"/>
                    <a:pt x="4" y="5"/>
                    <a:pt x="3" y="5"/>
                  </a:cubicBezTo>
                  <a:cubicBezTo>
                    <a:pt x="3" y="5"/>
                    <a:pt x="3" y="5"/>
                    <a:pt x="2" y="5"/>
                  </a:cubicBezTo>
                  <a:cubicBezTo>
                    <a:pt x="2" y="5"/>
                    <a:pt x="2" y="6"/>
                    <a:pt x="2" y="6"/>
                  </a:cubicBezTo>
                  <a:cubicBezTo>
                    <a:pt x="2" y="6"/>
                    <a:pt x="2" y="6"/>
                    <a:pt x="2" y="7"/>
                  </a:cubicBezTo>
                  <a:cubicBezTo>
                    <a:pt x="2" y="7"/>
                    <a:pt x="3" y="7"/>
                    <a:pt x="3" y="7"/>
                  </a:cubicBezTo>
                  <a:cubicBezTo>
                    <a:pt x="3" y="7"/>
                    <a:pt x="4" y="7"/>
                    <a:pt x="4" y="8"/>
                  </a:cubicBezTo>
                  <a:cubicBezTo>
                    <a:pt x="4" y="8"/>
                    <a:pt x="4" y="8"/>
                    <a:pt x="4" y="9"/>
                  </a:cubicBezTo>
                  <a:cubicBezTo>
                    <a:pt x="4" y="9"/>
                    <a:pt x="3" y="9"/>
                    <a:pt x="4" y="10"/>
                  </a:cubicBezTo>
                  <a:cubicBezTo>
                    <a:pt x="4" y="10"/>
                    <a:pt x="4" y="10"/>
                    <a:pt x="4" y="10"/>
                  </a:cubicBezTo>
                  <a:cubicBezTo>
                    <a:pt x="5" y="11"/>
                    <a:pt x="5" y="11"/>
                    <a:pt x="5" y="11"/>
                  </a:cubicBezTo>
                  <a:cubicBezTo>
                    <a:pt x="5" y="11"/>
                    <a:pt x="5" y="11"/>
                    <a:pt x="5" y="11"/>
                  </a:cubicBezTo>
                  <a:cubicBezTo>
                    <a:pt x="6" y="11"/>
                    <a:pt x="6" y="12"/>
                    <a:pt x="6" y="12"/>
                  </a:cubicBezTo>
                  <a:cubicBezTo>
                    <a:pt x="6" y="13"/>
                    <a:pt x="6" y="13"/>
                    <a:pt x="6" y="14"/>
                  </a:cubicBezTo>
                  <a:cubicBezTo>
                    <a:pt x="7" y="14"/>
                    <a:pt x="7" y="15"/>
                    <a:pt x="7" y="15"/>
                  </a:cubicBezTo>
                  <a:cubicBezTo>
                    <a:pt x="7" y="15"/>
                    <a:pt x="7" y="15"/>
                    <a:pt x="7" y="15"/>
                  </a:cubicBezTo>
                  <a:cubicBezTo>
                    <a:pt x="7" y="15"/>
                    <a:pt x="7" y="15"/>
                    <a:pt x="8" y="15"/>
                  </a:cubicBezTo>
                  <a:cubicBezTo>
                    <a:pt x="8" y="15"/>
                    <a:pt x="9" y="15"/>
                    <a:pt x="9" y="14"/>
                  </a:cubicBezTo>
                  <a:cubicBezTo>
                    <a:pt x="9" y="14"/>
                    <a:pt x="9" y="14"/>
                    <a:pt x="10" y="13"/>
                  </a:cubicBezTo>
                  <a:cubicBezTo>
                    <a:pt x="10" y="13"/>
                    <a:pt x="10" y="13"/>
                    <a:pt x="11" y="13"/>
                  </a:cubicBezTo>
                  <a:cubicBezTo>
                    <a:pt x="11" y="13"/>
                    <a:pt x="11" y="13"/>
                    <a:pt x="11" y="13"/>
                  </a:cubicBezTo>
                  <a:cubicBezTo>
                    <a:pt x="12" y="13"/>
                    <a:pt x="12" y="13"/>
                    <a:pt x="12" y="13"/>
                  </a:cubicBezTo>
                  <a:cubicBezTo>
                    <a:pt x="12" y="13"/>
                    <a:pt x="12" y="13"/>
                    <a:pt x="12" y="13"/>
                  </a:cubicBezTo>
                  <a:cubicBezTo>
                    <a:pt x="13" y="12"/>
                    <a:pt x="13" y="13"/>
                    <a:pt x="14" y="13"/>
                  </a:cubicBezTo>
                  <a:cubicBezTo>
                    <a:pt x="14" y="13"/>
                    <a:pt x="15" y="13"/>
                    <a:pt x="15" y="13"/>
                  </a:cubicBezTo>
                  <a:cubicBezTo>
                    <a:pt x="15" y="14"/>
                    <a:pt x="16" y="14"/>
                    <a:pt x="16" y="14"/>
                  </a:cubicBezTo>
                  <a:cubicBezTo>
                    <a:pt x="16" y="14"/>
                    <a:pt x="17" y="14"/>
                    <a:pt x="17" y="14"/>
                  </a:cubicBezTo>
                  <a:cubicBezTo>
                    <a:pt x="18" y="14"/>
                    <a:pt x="18" y="14"/>
                    <a:pt x="18" y="14"/>
                  </a:cubicBezTo>
                  <a:cubicBezTo>
                    <a:pt x="19" y="14"/>
                    <a:pt x="19" y="14"/>
                    <a:pt x="19" y="14"/>
                  </a:cubicBezTo>
                  <a:cubicBezTo>
                    <a:pt x="20" y="15"/>
                    <a:pt x="20" y="15"/>
                    <a:pt x="20" y="15"/>
                  </a:cubicBezTo>
                  <a:cubicBezTo>
                    <a:pt x="20" y="15"/>
                    <a:pt x="20" y="16"/>
                    <a:pt x="21" y="16"/>
                  </a:cubicBezTo>
                  <a:cubicBezTo>
                    <a:pt x="21" y="16"/>
                    <a:pt x="22" y="16"/>
                    <a:pt x="22" y="16"/>
                  </a:cubicBezTo>
                  <a:cubicBezTo>
                    <a:pt x="22" y="16"/>
                    <a:pt x="22" y="17"/>
                    <a:pt x="23" y="17"/>
                  </a:cubicBezTo>
                  <a:cubicBezTo>
                    <a:pt x="23" y="17"/>
                    <a:pt x="23" y="17"/>
                    <a:pt x="24" y="17"/>
                  </a:cubicBezTo>
                  <a:cubicBezTo>
                    <a:pt x="24" y="17"/>
                    <a:pt x="24" y="17"/>
                    <a:pt x="24" y="17"/>
                  </a:cubicBezTo>
                  <a:cubicBezTo>
                    <a:pt x="25" y="18"/>
                    <a:pt x="25" y="18"/>
                    <a:pt x="25" y="19"/>
                  </a:cubicBezTo>
                  <a:cubicBezTo>
                    <a:pt x="25" y="19"/>
                    <a:pt x="25" y="19"/>
                    <a:pt x="26" y="20"/>
                  </a:cubicBezTo>
                  <a:cubicBezTo>
                    <a:pt x="26" y="20"/>
                    <a:pt x="26" y="20"/>
                    <a:pt x="26" y="21"/>
                  </a:cubicBezTo>
                  <a:cubicBezTo>
                    <a:pt x="26" y="21"/>
                    <a:pt x="26" y="21"/>
                    <a:pt x="26" y="21"/>
                  </a:cubicBezTo>
                  <a:cubicBezTo>
                    <a:pt x="26" y="21"/>
                    <a:pt x="26" y="21"/>
                    <a:pt x="27" y="21"/>
                  </a:cubicBezTo>
                  <a:cubicBezTo>
                    <a:pt x="27" y="21"/>
                    <a:pt x="27" y="21"/>
                    <a:pt x="28" y="21"/>
                  </a:cubicBezTo>
                  <a:cubicBezTo>
                    <a:pt x="28" y="21"/>
                    <a:pt x="28" y="22"/>
                    <a:pt x="29" y="21"/>
                  </a:cubicBezTo>
                  <a:cubicBezTo>
                    <a:pt x="29" y="21"/>
                    <a:pt x="29" y="21"/>
                    <a:pt x="29" y="21"/>
                  </a:cubicBezTo>
                  <a:cubicBezTo>
                    <a:pt x="30" y="21"/>
                    <a:pt x="30" y="21"/>
                    <a:pt x="30" y="21"/>
                  </a:cubicBezTo>
                  <a:cubicBezTo>
                    <a:pt x="30" y="21"/>
                    <a:pt x="30" y="20"/>
                    <a:pt x="30" y="20"/>
                  </a:cubicBezTo>
                  <a:cubicBezTo>
                    <a:pt x="30" y="19"/>
                    <a:pt x="31" y="20"/>
                    <a:pt x="31" y="19"/>
                  </a:cubicBezTo>
                  <a:cubicBezTo>
                    <a:pt x="31" y="19"/>
                    <a:pt x="31" y="19"/>
                    <a:pt x="32" y="19"/>
                  </a:cubicBezTo>
                  <a:cubicBezTo>
                    <a:pt x="32" y="19"/>
                    <a:pt x="32" y="19"/>
                    <a:pt x="32" y="19"/>
                  </a:cubicBezTo>
                  <a:cubicBezTo>
                    <a:pt x="33" y="19"/>
                    <a:pt x="33" y="19"/>
                    <a:pt x="33" y="18"/>
                  </a:cubicBezTo>
                  <a:cubicBezTo>
                    <a:pt x="33" y="18"/>
                    <a:pt x="33" y="17"/>
                    <a:pt x="33" y="17"/>
                  </a:cubicBezTo>
                  <a:cubicBezTo>
                    <a:pt x="33" y="16"/>
                    <a:pt x="33" y="16"/>
                    <a:pt x="34" y="16"/>
                  </a:cubicBezTo>
                  <a:cubicBezTo>
                    <a:pt x="34" y="16"/>
                    <a:pt x="34" y="16"/>
                    <a:pt x="35" y="16"/>
                  </a:cubicBezTo>
                  <a:cubicBezTo>
                    <a:pt x="35" y="15"/>
                    <a:pt x="35" y="15"/>
                    <a:pt x="35" y="15"/>
                  </a:cubicBezTo>
                  <a:cubicBezTo>
                    <a:pt x="36" y="15"/>
                    <a:pt x="36" y="15"/>
                    <a:pt x="36" y="15"/>
                  </a:cubicBezTo>
                  <a:cubicBezTo>
                    <a:pt x="36" y="15"/>
                    <a:pt x="36" y="15"/>
                    <a:pt x="37" y="15"/>
                  </a:cubicBezTo>
                  <a:cubicBezTo>
                    <a:pt x="37" y="15"/>
                    <a:pt x="37" y="15"/>
                    <a:pt x="37" y="15"/>
                  </a:cubicBezTo>
                  <a:cubicBezTo>
                    <a:pt x="37" y="15"/>
                    <a:pt x="37" y="15"/>
                    <a:pt x="37" y="14"/>
                  </a:cubicBezTo>
                  <a:cubicBezTo>
                    <a:pt x="37" y="14"/>
                    <a:pt x="37" y="14"/>
                    <a:pt x="37" y="13"/>
                  </a:cubicBezTo>
                  <a:cubicBezTo>
                    <a:pt x="36" y="13"/>
                    <a:pt x="36" y="13"/>
                    <a:pt x="36" y="13"/>
                  </a:cubicBezTo>
                  <a:cubicBezTo>
                    <a:pt x="35" y="13"/>
                    <a:pt x="35" y="13"/>
                    <a:pt x="34" y="13"/>
                  </a:cubicBezTo>
                  <a:cubicBezTo>
                    <a:pt x="34" y="13"/>
                    <a:pt x="34" y="13"/>
                    <a:pt x="33" y="13"/>
                  </a:cubicBezTo>
                  <a:cubicBezTo>
                    <a:pt x="33" y="13"/>
                    <a:pt x="32" y="13"/>
                    <a:pt x="32" y="13"/>
                  </a:cubicBezTo>
                  <a:cubicBezTo>
                    <a:pt x="31" y="13"/>
                    <a:pt x="31" y="12"/>
                    <a:pt x="31" y="12"/>
                  </a:cubicBezTo>
                  <a:cubicBezTo>
                    <a:pt x="30" y="12"/>
                    <a:pt x="30" y="12"/>
                    <a:pt x="30" y="11"/>
                  </a:cubicBezTo>
                  <a:cubicBezTo>
                    <a:pt x="29" y="11"/>
                    <a:pt x="29" y="11"/>
                    <a:pt x="29" y="11"/>
                  </a:cubicBezTo>
                  <a:cubicBezTo>
                    <a:pt x="29" y="11"/>
                    <a:pt x="29" y="10"/>
                    <a:pt x="29" y="10"/>
                  </a:cubicBezTo>
                  <a:cubicBezTo>
                    <a:pt x="28" y="10"/>
                    <a:pt x="28" y="9"/>
                    <a:pt x="28" y="9"/>
                  </a:cubicBezTo>
                  <a:cubicBezTo>
                    <a:pt x="27" y="8"/>
                    <a:pt x="27" y="8"/>
                    <a:pt x="26" y="8"/>
                  </a:cubicBezTo>
                  <a:cubicBezTo>
                    <a:pt x="26" y="7"/>
                    <a:pt x="25" y="7"/>
                    <a:pt x="25" y="6"/>
                  </a:cubicBezTo>
                  <a:cubicBezTo>
                    <a:pt x="24" y="5"/>
                    <a:pt x="24" y="5"/>
                    <a:pt x="23" y="5"/>
                  </a:cubicBezTo>
                  <a:cubicBezTo>
                    <a:pt x="22" y="5"/>
                    <a:pt x="22" y="5"/>
                    <a:pt x="21" y="5"/>
                  </a:cubicBezTo>
                  <a:cubicBezTo>
                    <a:pt x="21" y="5"/>
                    <a:pt x="21" y="4"/>
                    <a:pt x="21" y="3"/>
                  </a:cubicBezTo>
                  <a:cubicBezTo>
                    <a:pt x="20" y="3"/>
                    <a:pt x="20" y="3"/>
                    <a:pt x="20" y="3"/>
                  </a:cubicBezTo>
                  <a:cubicBezTo>
                    <a:pt x="20" y="2"/>
                    <a:pt x="19" y="2"/>
                    <a:pt x="19" y="2"/>
                  </a:cubicBezTo>
                  <a:cubicBezTo>
                    <a:pt x="18" y="1"/>
                    <a:pt x="18" y="1"/>
                    <a:pt x="18" y="1"/>
                  </a:cubicBezTo>
                  <a:cubicBezTo>
                    <a:pt x="17" y="0"/>
                    <a:pt x="17" y="0"/>
                    <a:pt x="16" y="0"/>
                  </a:cubicBezTo>
                  <a:cubicBezTo>
                    <a:pt x="15" y="0"/>
                    <a:pt x="15" y="1"/>
                    <a:pt x="14" y="1"/>
                  </a:cubicBezTo>
                  <a:cubicBezTo>
                    <a:pt x="13" y="2"/>
                    <a:pt x="13" y="2"/>
                    <a:pt x="12" y="3"/>
                  </a:cubicBezTo>
                  <a:cubicBezTo>
                    <a:pt x="12" y="3"/>
                    <a:pt x="12" y="4"/>
                    <a:pt x="11" y="4"/>
                  </a:cubicBezTo>
                  <a:cubicBezTo>
                    <a:pt x="11" y="4"/>
                    <a:pt x="11" y="3"/>
                    <a:pt x="10" y="3"/>
                  </a:cubicBezTo>
                  <a:cubicBezTo>
                    <a:pt x="10" y="3"/>
                    <a:pt x="10" y="3"/>
                    <a:pt x="9" y="3"/>
                  </a:cubicBezTo>
                  <a:cubicBezTo>
                    <a:pt x="9" y="3"/>
                    <a:pt x="9" y="3"/>
                    <a:pt x="8" y="3"/>
                  </a:cubicBezTo>
                  <a:cubicBezTo>
                    <a:pt x="8" y="3"/>
                    <a:pt x="8" y="2"/>
                    <a:pt x="7" y="2"/>
                  </a:cubicBezTo>
                  <a:cubicBezTo>
                    <a:pt x="7" y="2"/>
                    <a:pt x="6" y="2"/>
                    <a:pt x="6" y="2"/>
                  </a:cubicBezTo>
                  <a:cubicBezTo>
                    <a:pt x="5" y="2"/>
                    <a:pt x="5" y="1"/>
                    <a:pt x="5" y="1"/>
                  </a:cubicBezTo>
                  <a:cubicBezTo>
                    <a:pt x="5" y="1"/>
                    <a:pt x="5" y="1"/>
                    <a:pt x="4" y="1"/>
                  </a:cubicBezTo>
                  <a:cubicBezTo>
                    <a:pt x="4" y="1"/>
                    <a:pt x="4" y="1"/>
                    <a:pt x="3" y="1"/>
                  </a:cubicBezTo>
                  <a:cubicBezTo>
                    <a:pt x="3" y="1"/>
                    <a:pt x="3" y="1"/>
                    <a:pt x="2" y="1"/>
                  </a:cubicBezTo>
                  <a:cubicBezTo>
                    <a:pt x="2" y="1"/>
                    <a:pt x="1" y="1"/>
                    <a:pt x="1" y="1"/>
                  </a:cubicBezTo>
                  <a:cubicBezTo>
                    <a:pt x="0" y="1"/>
                    <a:pt x="0" y="1"/>
                    <a:pt x="0" y="1"/>
                  </a:cubicBezTo>
                  <a:cubicBezTo>
                    <a:pt x="0" y="1"/>
                    <a:pt x="0" y="1"/>
                    <a:pt x="1" y="2"/>
                  </a:cubicBezTo>
                  <a:cubicBezTo>
                    <a:pt x="1" y="2"/>
                    <a:pt x="1" y="2"/>
                    <a:pt x="1" y="3"/>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85" name="Freeform 481"/>
            <p:cNvSpPr>
              <a:spLocks/>
            </p:cNvSpPr>
            <p:nvPr/>
          </p:nvSpPr>
          <p:spPr bwMode="auto">
            <a:xfrm>
              <a:off x="4668839" y="1649414"/>
              <a:ext cx="0" cy="952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86" name="Freeform 482"/>
            <p:cNvSpPr>
              <a:spLocks/>
            </p:cNvSpPr>
            <p:nvPr/>
          </p:nvSpPr>
          <p:spPr bwMode="auto">
            <a:xfrm>
              <a:off x="4668839" y="1649414"/>
              <a:ext cx="96838" cy="128588"/>
            </a:xfrm>
            <a:custGeom>
              <a:avLst/>
              <a:gdLst>
                <a:gd name="T0" fmla="*/ 9 w 9"/>
                <a:gd name="T1" fmla="*/ 9 h 12"/>
                <a:gd name="T2" fmla="*/ 9 w 9"/>
                <a:gd name="T3" fmla="*/ 8 h 12"/>
                <a:gd name="T4" fmla="*/ 8 w 9"/>
                <a:gd name="T5" fmla="*/ 7 h 12"/>
                <a:gd name="T6" fmla="*/ 8 w 9"/>
                <a:gd name="T7" fmla="*/ 6 h 12"/>
                <a:gd name="T8" fmla="*/ 9 w 9"/>
                <a:gd name="T9" fmla="*/ 5 h 12"/>
                <a:gd name="T10" fmla="*/ 9 w 9"/>
                <a:gd name="T11" fmla="*/ 5 h 12"/>
                <a:gd name="T12" fmla="*/ 9 w 9"/>
                <a:gd name="T13" fmla="*/ 4 h 12"/>
                <a:gd name="T14" fmla="*/ 8 w 9"/>
                <a:gd name="T15" fmla="*/ 4 h 12"/>
                <a:gd name="T16" fmla="*/ 7 w 9"/>
                <a:gd name="T17" fmla="*/ 4 h 12"/>
                <a:gd name="T18" fmla="*/ 6 w 9"/>
                <a:gd name="T19" fmla="*/ 4 h 12"/>
                <a:gd name="T20" fmla="*/ 6 w 9"/>
                <a:gd name="T21" fmla="*/ 3 h 12"/>
                <a:gd name="T22" fmla="*/ 6 w 9"/>
                <a:gd name="T23" fmla="*/ 2 h 12"/>
                <a:gd name="T24" fmla="*/ 5 w 9"/>
                <a:gd name="T25" fmla="*/ 1 h 12"/>
                <a:gd name="T26" fmla="*/ 4 w 9"/>
                <a:gd name="T27" fmla="*/ 1 h 12"/>
                <a:gd name="T28" fmla="*/ 4 w 9"/>
                <a:gd name="T29" fmla="*/ 1 h 12"/>
                <a:gd name="T30" fmla="*/ 4 w 9"/>
                <a:gd name="T31" fmla="*/ 1 h 12"/>
                <a:gd name="T32" fmla="*/ 3 w 9"/>
                <a:gd name="T33" fmla="*/ 1 h 12"/>
                <a:gd name="T34" fmla="*/ 2 w 9"/>
                <a:gd name="T35" fmla="*/ 0 h 12"/>
                <a:gd name="T36" fmla="*/ 1 w 9"/>
                <a:gd name="T37" fmla="*/ 0 h 12"/>
                <a:gd name="T38" fmla="*/ 0 w 9"/>
                <a:gd name="T39" fmla="*/ 1 h 12"/>
                <a:gd name="T40" fmla="*/ 0 w 9"/>
                <a:gd name="T41" fmla="*/ 2 h 12"/>
                <a:gd name="T42" fmla="*/ 1 w 9"/>
                <a:gd name="T43" fmla="*/ 3 h 12"/>
                <a:gd name="T44" fmla="*/ 2 w 9"/>
                <a:gd name="T45" fmla="*/ 4 h 12"/>
                <a:gd name="T46" fmla="*/ 1 w 9"/>
                <a:gd name="T47" fmla="*/ 5 h 12"/>
                <a:gd name="T48" fmla="*/ 2 w 9"/>
                <a:gd name="T49" fmla="*/ 6 h 12"/>
                <a:gd name="T50" fmla="*/ 2 w 9"/>
                <a:gd name="T51" fmla="*/ 7 h 12"/>
                <a:gd name="T52" fmla="*/ 2 w 9"/>
                <a:gd name="T53" fmla="*/ 7 h 12"/>
                <a:gd name="T54" fmla="*/ 2 w 9"/>
                <a:gd name="T55" fmla="*/ 8 h 12"/>
                <a:gd name="T56" fmla="*/ 3 w 9"/>
                <a:gd name="T57" fmla="*/ 9 h 12"/>
                <a:gd name="T58" fmla="*/ 3 w 9"/>
                <a:gd name="T59" fmla="*/ 9 h 12"/>
                <a:gd name="T60" fmla="*/ 3 w 9"/>
                <a:gd name="T61" fmla="*/ 10 h 12"/>
                <a:gd name="T62" fmla="*/ 3 w 9"/>
                <a:gd name="T63" fmla="*/ 10 h 12"/>
                <a:gd name="T64" fmla="*/ 3 w 9"/>
                <a:gd name="T65" fmla="*/ 10 h 12"/>
                <a:gd name="T66" fmla="*/ 4 w 9"/>
                <a:gd name="T67" fmla="*/ 11 h 12"/>
                <a:gd name="T68" fmla="*/ 4 w 9"/>
                <a:gd name="T69" fmla="*/ 12 h 12"/>
                <a:gd name="T70" fmla="*/ 5 w 9"/>
                <a:gd name="T71" fmla="*/ 12 h 12"/>
                <a:gd name="T72" fmla="*/ 6 w 9"/>
                <a:gd name="T73" fmla="*/ 12 h 12"/>
                <a:gd name="T74" fmla="*/ 7 w 9"/>
                <a:gd name="T75" fmla="*/ 12 h 12"/>
                <a:gd name="T76" fmla="*/ 8 w 9"/>
                <a:gd name="T77" fmla="*/ 11 h 12"/>
                <a:gd name="T78" fmla="*/ 9 w 9"/>
                <a:gd name="T79" fmla="*/ 11 h 12"/>
                <a:gd name="T80" fmla="*/ 9 w 9"/>
                <a:gd name="T81" fmla="*/ 11 h 12"/>
                <a:gd name="T82" fmla="*/ 9 w 9"/>
                <a:gd name="T83" fmla="*/ 9 h 12"/>
                <a:gd name="T84" fmla="*/ 9 w 9"/>
                <a:gd name="T8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 h="12">
                  <a:moveTo>
                    <a:pt x="9" y="9"/>
                  </a:moveTo>
                  <a:cubicBezTo>
                    <a:pt x="9" y="9"/>
                    <a:pt x="9" y="8"/>
                    <a:pt x="9" y="8"/>
                  </a:cubicBezTo>
                  <a:cubicBezTo>
                    <a:pt x="9" y="8"/>
                    <a:pt x="9" y="8"/>
                    <a:pt x="8" y="7"/>
                  </a:cubicBezTo>
                  <a:cubicBezTo>
                    <a:pt x="8" y="7"/>
                    <a:pt x="8" y="6"/>
                    <a:pt x="8" y="6"/>
                  </a:cubicBezTo>
                  <a:cubicBezTo>
                    <a:pt x="8" y="6"/>
                    <a:pt x="9" y="6"/>
                    <a:pt x="9" y="5"/>
                  </a:cubicBezTo>
                  <a:cubicBezTo>
                    <a:pt x="9" y="5"/>
                    <a:pt x="9" y="5"/>
                    <a:pt x="9" y="5"/>
                  </a:cubicBezTo>
                  <a:cubicBezTo>
                    <a:pt x="9" y="5"/>
                    <a:pt x="9" y="4"/>
                    <a:pt x="9" y="4"/>
                  </a:cubicBezTo>
                  <a:cubicBezTo>
                    <a:pt x="8" y="4"/>
                    <a:pt x="8" y="4"/>
                    <a:pt x="8" y="4"/>
                  </a:cubicBezTo>
                  <a:cubicBezTo>
                    <a:pt x="7" y="4"/>
                    <a:pt x="7" y="4"/>
                    <a:pt x="7" y="4"/>
                  </a:cubicBezTo>
                  <a:cubicBezTo>
                    <a:pt x="7" y="4"/>
                    <a:pt x="6" y="4"/>
                    <a:pt x="6" y="4"/>
                  </a:cubicBezTo>
                  <a:cubicBezTo>
                    <a:pt x="6" y="3"/>
                    <a:pt x="6" y="3"/>
                    <a:pt x="6" y="3"/>
                  </a:cubicBezTo>
                  <a:cubicBezTo>
                    <a:pt x="6" y="3"/>
                    <a:pt x="6" y="2"/>
                    <a:pt x="6" y="2"/>
                  </a:cubicBezTo>
                  <a:cubicBezTo>
                    <a:pt x="5" y="2"/>
                    <a:pt x="5" y="2"/>
                    <a:pt x="5" y="1"/>
                  </a:cubicBezTo>
                  <a:cubicBezTo>
                    <a:pt x="5" y="1"/>
                    <a:pt x="4" y="1"/>
                    <a:pt x="4" y="1"/>
                  </a:cubicBezTo>
                  <a:cubicBezTo>
                    <a:pt x="4" y="1"/>
                    <a:pt x="4" y="1"/>
                    <a:pt x="4" y="1"/>
                  </a:cubicBezTo>
                  <a:cubicBezTo>
                    <a:pt x="4" y="1"/>
                    <a:pt x="4" y="1"/>
                    <a:pt x="4" y="1"/>
                  </a:cubicBezTo>
                  <a:cubicBezTo>
                    <a:pt x="3" y="1"/>
                    <a:pt x="3" y="1"/>
                    <a:pt x="3" y="1"/>
                  </a:cubicBezTo>
                  <a:cubicBezTo>
                    <a:pt x="2" y="0"/>
                    <a:pt x="2" y="0"/>
                    <a:pt x="2" y="0"/>
                  </a:cubicBezTo>
                  <a:cubicBezTo>
                    <a:pt x="1" y="0"/>
                    <a:pt x="1" y="0"/>
                    <a:pt x="1" y="0"/>
                  </a:cubicBezTo>
                  <a:cubicBezTo>
                    <a:pt x="0" y="0"/>
                    <a:pt x="0" y="0"/>
                    <a:pt x="0" y="1"/>
                  </a:cubicBezTo>
                  <a:cubicBezTo>
                    <a:pt x="0" y="1"/>
                    <a:pt x="0" y="2"/>
                    <a:pt x="0" y="2"/>
                  </a:cubicBezTo>
                  <a:cubicBezTo>
                    <a:pt x="1" y="3"/>
                    <a:pt x="1" y="3"/>
                    <a:pt x="1" y="3"/>
                  </a:cubicBezTo>
                  <a:cubicBezTo>
                    <a:pt x="1" y="4"/>
                    <a:pt x="2" y="4"/>
                    <a:pt x="2" y="4"/>
                  </a:cubicBezTo>
                  <a:cubicBezTo>
                    <a:pt x="2" y="5"/>
                    <a:pt x="1" y="5"/>
                    <a:pt x="1" y="5"/>
                  </a:cubicBezTo>
                  <a:cubicBezTo>
                    <a:pt x="1" y="6"/>
                    <a:pt x="2" y="6"/>
                    <a:pt x="2" y="6"/>
                  </a:cubicBezTo>
                  <a:cubicBezTo>
                    <a:pt x="2" y="6"/>
                    <a:pt x="2" y="7"/>
                    <a:pt x="2" y="7"/>
                  </a:cubicBezTo>
                  <a:cubicBezTo>
                    <a:pt x="2" y="7"/>
                    <a:pt x="2" y="7"/>
                    <a:pt x="2" y="7"/>
                  </a:cubicBezTo>
                  <a:cubicBezTo>
                    <a:pt x="2" y="7"/>
                    <a:pt x="2" y="7"/>
                    <a:pt x="2" y="8"/>
                  </a:cubicBezTo>
                  <a:cubicBezTo>
                    <a:pt x="2" y="8"/>
                    <a:pt x="3" y="8"/>
                    <a:pt x="3" y="9"/>
                  </a:cubicBezTo>
                  <a:cubicBezTo>
                    <a:pt x="2" y="9"/>
                    <a:pt x="3" y="9"/>
                    <a:pt x="3" y="9"/>
                  </a:cubicBezTo>
                  <a:cubicBezTo>
                    <a:pt x="3" y="10"/>
                    <a:pt x="3" y="10"/>
                    <a:pt x="3" y="10"/>
                  </a:cubicBezTo>
                  <a:cubicBezTo>
                    <a:pt x="3" y="10"/>
                    <a:pt x="3" y="10"/>
                    <a:pt x="3" y="10"/>
                  </a:cubicBezTo>
                  <a:cubicBezTo>
                    <a:pt x="3" y="10"/>
                    <a:pt x="3" y="10"/>
                    <a:pt x="3" y="10"/>
                  </a:cubicBezTo>
                  <a:cubicBezTo>
                    <a:pt x="3" y="10"/>
                    <a:pt x="3" y="11"/>
                    <a:pt x="4" y="11"/>
                  </a:cubicBezTo>
                  <a:cubicBezTo>
                    <a:pt x="4" y="11"/>
                    <a:pt x="4" y="11"/>
                    <a:pt x="4" y="12"/>
                  </a:cubicBezTo>
                  <a:cubicBezTo>
                    <a:pt x="4" y="12"/>
                    <a:pt x="4" y="12"/>
                    <a:pt x="5" y="12"/>
                  </a:cubicBezTo>
                  <a:cubicBezTo>
                    <a:pt x="5" y="12"/>
                    <a:pt x="5" y="12"/>
                    <a:pt x="6" y="12"/>
                  </a:cubicBezTo>
                  <a:cubicBezTo>
                    <a:pt x="6" y="12"/>
                    <a:pt x="7" y="12"/>
                    <a:pt x="7" y="12"/>
                  </a:cubicBezTo>
                  <a:cubicBezTo>
                    <a:pt x="7" y="12"/>
                    <a:pt x="8" y="12"/>
                    <a:pt x="8" y="11"/>
                  </a:cubicBezTo>
                  <a:cubicBezTo>
                    <a:pt x="8" y="11"/>
                    <a:pt x="8" y="11"/>
                    <a:pt x="9" y="11"/>
                  </a:cubicBezTo>
                  <a:cubicBezTo>
                    <a:pt x="9" y="11"/>
                    <a:pt x="9" y="11"/>
                    <a:pt x="9" y="11"/>
                  </a:cubicBezTo>
                  <a:cubicBezTo>
                    <a:pt x="9" y="10"/>
                    <a:pt x="8" y="10"/>
                    <a:pt x="9" y="9"/>
                  </a:cubicBezTo>
                  <a:cubicBezTo>
                    <a:pt x="9" y="9"/>
                    <a:pt x="9" y="9"/>
                    <a:pt x="9" y="9"/>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87" name="Freeform 483"/>
            <p:cNvSpPr>
              <a:spLocks/>
            </p:cNvSpPr>
            <p:nvPr/>
          </p:nvSpPr>
          <p:spPr bwMode="auto">
            <a:xfrm>
              <a:off x="4614864" y="1541464"/>
              <a:ext cx="130175" cy="53975"/>
            </a:xfrm>
            <a:custGeom>
              <a:avLst/>
              <a:gdLst>
                <a:gd name="T0" fmla="*/ 0 w 12"/>
                <a:gd name="T1" fmla="*/ 4 h 5"/>
                <a:gd name="T2" fmla="*/ 0 w 12"/>
                <a:gd name="T3" fmla="*/ 5 h 5"/>
                <a:gd name="T4" fmla="*/ 1 w 12"/>
                <a:gd name="T5" fmla="*/ 5 h 5"/>
                <a:gd name="T6" fmla="*/ 2 w 12"/>
                <a:gd name="T7" fmla="*/ 5 h 5"/>
                <a:gd name="T8" fmla="*/ 4 w 12"/>
                <a:gd name="T9" fmla="*/ 5 h 5"/>
                <a:gd name="T10" fmla="*/ 5 w 12"/>
                <a:gd name="T11" fmla="*/ 4 h 5"/>
                <a:gd name="T12" fmla="*/ 6 w 12"/>
                <a:gd name="T13" fmla="*/ 4 h 5"/>
                <a:gd name="T14" fmla="*/ 7 w 12"/>
                <a:gd name="T15" fmla="*/ 4 h 5"/>
                <a:gd name="T16" fmla="*/ 8 w 12"/>
                <a:gd name="T17" fmla="*/ 3 h 5"/>
                <a:gd name="T18" fmla="*/ 9 w 12"/>
                <a:gd name="T19" fmla="*/ 3 h 5"/>
                <a:gd name="T20" fmla="*/ 9 w 12"/>
                <a:gd name="T21" fmla="*/ 3 h 5"/>
                <a:gd name="T22" fmla="*/ 11 w 12"/>
                <a:gd name="T23" fmla="*/ 3 h 5"/>
                <a:gd name="T24" fmla="*/ 11 w 12"/>
                <a:gd name="T25" fmla="*/ 4 h 5"/>
                <a:gd name="T26" fmla="*/ 12 w 12"/>
                <a:gd name="T27" fmla="*/ 4 h 5"/>
                <a:gd name="T28" fmla="*/ 12 w 12"/>
                <a:gd name="T29" fmla="*/ 3 h 5"/>
                <a:gd name="T30" fmla="*/ 12 w 12"/>
                <a:gd name="T31" fmla="*/ 3 h 5"/>
                <a:gd name="T32" fmla="*/ 12 w 12"/>
                <a:gd name="T33" fmla="*/ 2 h 5"/>
                <a:gd name="T34" fmla="*/ 12 w 12"/>
                <a:gd name="T35" fmla="*/ 2 h 5"/>
                <a:gd name="T36" fmla="*/ 12 w 12"/>
                <a:gd name="T37" fmla="*/ 2 h 5"/>
                <a:gd name="T38" fmla="*/ 12 w 12"/>
                <a:gd name="T39" fmla="*/ 1 h 5"/>
                <a:gd name="T40" fmla="*/ 11 w 12"/>
                <a:gd name="T41" fmla="*/ 1 h 5"/>
                <a:gd name="T42" fmla="*/ 10 w 12"/>
                <a:gd name="T43" fmla="*/ 0 h 5"/>
                <a:gd name="T44" fmla="*/ 9 w 12"/>
                <a:gd name="T45" fmla="*/ 0 h 5"/>
                <a:gd name="T46" fmla="*/ 9 w 12"/>
                <a:gd name="T47" fmla="*/ 1 h 5"/>
                <a:gd name="T48" fmla="*/ 8 w 12"/>
                <a:gd name="T49" fmla="*/ 1 h 5"/>
                <a:gd name="T50" fmla="*/ 7 w 12"/>
                <a:gd name="T51" fmla="*/ 1 h 5"/>
                <a:gd name="T52" fmla="*/ 6 w 12"/>
                <a:gd name="T53" fmla="*/ 0 h 5"/>
                <a:gd name="T54" fmla="*/ 5 w 12"/>
                <a:gd name="T55" fmla="*/ 0 h 5"/>
                <a:gd name="T56" fmla="*/ 4 w 12"/>
                <a:gd name="T57" fmla="*/ 0 h 5"/>
                <a:gd name="T58" fmla="*/ 3 w 12"/>
                <a:gd name="T59" fmla="*/ 0 h 5"/>
                <a:gd name="T60" fmla="*/ 3 w 12"/>
                <a:gd name="T61" fmla="*/ 0 h 5"/>
                <a:gd name="T62" fmla="*/ 2 w 12"/>
                <a:gd name="T63" fmla="*/ 0 h 5"/>
                <a:gd name="T64" fmla="*/ 1 w 12"/>
                <a:gd name="T65" fmla="*/ 1 h 5"/>
                <a:gd name="T66" fmla="*/ 1 w 12"/>
                <a:gd name="T67" fmla="*/ 2 h 5"/>
                <a:gd name="T68" fmla="*/ 0 w 12"/>
                <a:gd name="T69" fmla="*/ 3 h 5"/>
                <a:gd name="T70" fmla="*/ 0 w 12"/>
                <a:gd name="T71" fmla="*/ 3 h 5"/>
                <a:gd name="T72" fmla="*/ 0 w 12"/>
                <a:gd name="T7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5">
                  <a:moveTo>
                    <a:pt x="0" y="4"/>
                  </a:moveTo>
                  <a:cubicBezTo>
                    <a:pt x="0" y="4"/>
                    <a:pt x="0" y="4"/>
                    <a:pt x="0" y="5"/>
                  </a:cubicBezTo>
                  <a:cubicBezTo>
                    <a:pt x="1" y="5"/>
                    <a:pt x="1" y="5"/>
                    <a:pt x="1" y="5"/>
                  </a:cubicBezTo>
                  <a:cubicBezTo>
                    <a:pt x="1" y="5"/>
                    <a:pt x="1" y="5"/>
                    <a:pt x="2" y="5"/>
                  </a:cubicBezTo>
                  <a:cubicBezTo>
                    <a:pt x="3" y="5"/>
                    <a:pt x="3" y="5"/>
                    <a:pt x="4" y="5"/>
                  </a:cubicBezTo>
                  <a:cubicBezTo>
                    <a:pt x="4" y="5"/>
                    <a:pt x="5" y="5"/>
                    <a:pt x="5" y="4"/>
                  </a:cubicBezTo>
                  <a:cubicBezTo>
                    <a:pt x="5" y="4"/>
                    <a:pt x="6" y="4"/>
                    <a:pt x="6" y="4"/>
                  </a:cubicBezTo>
                  <a:cubicBezTo>
                    <a:pt x="6" y="4"/>
                    <a:pt x="7" y="4"/>
                    <a:pt x="7" y="4"/>
                  </a:cubicBezTo>
                  <a:cubicBezTo>
                    <a:pt x="8" y="4"/>
                    <a:pt x="8" y="4"/>
                    <a:pt x="8" y="3"/>
                  </a:cubicBezTo>
                  <a:cubicBezTo>
                    <a:pt x="8" y="3"/>
                    <a:pt x="8" y="3"/>
                    <a:pt x="9" y="3"/>
                  </a:cubicBezTo>
                  <a:cubicBezTo>
                    <a:pt x="9" y="3"/>
                    <a:pt x="9" y="3"/>
                    <a:pt x="9" y="3"/>
                  </a:cubicBezTo>
                  <a:cubicBezTo>
                    <a:pt x="10" y="3"/>
                    <a:pt x="10" y="3"/>
                    <a:pt x="11" y="3"/>
                  </a:cubicBezTo>
                  <a:cubicBezTo>
                    <a:pt x="11" y="3"/>
                    <a:pt x="11" y="3"/>
                    <a:pt x="11" y="4"/>
                  </a:cubicBezTo>
                  <a:cubicBezTo>
                    <a:pt x="11" y="4"/>
                    <a:pt x="12" y="4"/>
                    <a:pt x="12" y="4"/>
                  </a:cubicBezTo>
                  <a:cubicBezTo>
                    <a:pt x="12" y="3"/>
                    <a:pt x="12" y="3"/>
                    <a:pt x="12" y="3"/>
                  </a:cubicBezTo>
                  <a:cubicBezTo>
                    <a:pt x="12" y="3"/>
                    <a:pt x="12" y="3"/>
                    <a:pt x="12" y="3"/>
                  </a:cubicBezTo>
                  <a:cubicBezTo>
                    <a:pt x="12" y="3"/>
                    <a:pt x="12" y="3"/>
                    <a:pt x="12" y="2"/>
                  </a:cubicBezTo>
                  <a:cubicBezTo>
                    <a:pt x="12" y="2"/>
                    <a:pt x="12" y="2"/>
                    <a:pt x="12" y="2"/>
                  </a:cubicBezTo>
                  <a:cubicBezTo>
                    <a:pt x="12" y="2"/>
                    <a:pt x="12" y="2"/>
                    <a:pt x="12" y="2"/>
                  </a:cubicBezTo>
                  <a:cubicBezTo>
                    <a:pt x="12" y="2"/>
                    <a:pt x="12" y="2"/>
                    <a:pt x="12" y="1"/>
                  </a:cubicBezTo>
                  <a:cubicBezTo>
                    <a:pt x="11" y="1"/>
                    <a:pt x="11" y="1"/>
                    <a:pt x="11" y="1"/>
                  </a:cubicBezTo>
                  <a:cubicBezTo>
                    <a:pt x="10" y="1"/>
                    <a:pt x="10" y="1"/>
                    <a:pt x="10" y="0"/>
                  </a:cubicBezTo>
                  <a:cubicBezTo>
                    <a:pt x="10" y="0"/>
                    <a:pt x="9" y="0"/>
                    <a:pt x="9" y="0"/>
                  </a:cubicBezTo>
                  <a:cubicBezTo>
                    <a:pt x="9" y="0"/>
                    <a:pt x="9" y="1"/>
                    <a:pt x="9" y="1"/>
                  </a:cubicBezTo>
                  <a:cubicBezTo>
                    <a:pt x="8" y="1"/>
                    <a:pt x="8" y="1"/>
                    <a:pt x="8" y="1"/>
                  </a:cubicBezTo>
                  <a:cubicBezTo>
                    <a:pt x="8" y="1"/>
                    <a:pt x="8" y="1"/>
                    <a:pt x="7" y="1"/>
                  </a:cubicBezTo>
                  <a:cubicBezTo>
                    <a:pt x="7" y="1"/>
                    <a:pt x="7" y="0"/>
                    <a:pt x="6" y="0"/>
                  </a:cubicBezTo>
                  <a:cubicBezTo>
                    <a:pt x="6" y="0"/>
                    <a:pt x="5" y="0"/>
                    <a:pt x="5" y="0"/>
                  </a:cubicBezTo>
                  <a:cubicBezTo>
                    <a:pt x="5" y="0"/>
                    <a:pt x="4" y="0"/>
                    <a:pt x="4" y="0"/>
                  </a:cubicBezTo>
                  <a:cubicBezTo>
                    <a:pt x="4" y="0"/>
                    <a:pt x="4" y="0"/>
                    <a:pt x="3" y="0"/>
                  </a:cubicBezTo>
                  <a:cubicBezTo>
                    <a:pt x="3" y="0"/>
                    <a:pt x="3" y="0"/>
                    <a:pt x="3" y="0"/>
                  </a:cubicBezTo>
                  <a:cubicBezTo>
                    <a:pt x="2" y="0"/>
                    <a:pt x="2" y="0"/>
                    <a:pt x="2" y="0"/>
                  </a:cubicBezTo>
                  <a:cubicBezTo>
                    <a:pt x="2" y="0"/>
                    <a:pt x="2" y="1"/>
                    <a:pt x="1" y="1"/>
                  </a:cubicBezTo>
                  <a:cubicBezTo>
                    <a:pt x="1" y="2"/>
                    <a:pt x="1" y="2"/>
                    <a:pt x="1" y="2"/>
                  </a:cubicBezTo>
                  <a:cubicBezTo>
                    <a:pt x="0" y="2"/>
                    <a:pt x="0" y="2"/>
                    <a:pt x="0" y="3"/>
                  </a:cubicBezTo>
                  <a:cubicBezTo>
                    <a:pt x="0" y="3"/>
                    <a:pt x="0" y="3"/>
                    <a:pt x="0" y="3"/>
                  </a:cubicBezTo>
                  <a:cubicBezTo>
                    <a:pt x="0" y="4"/>
                    <a:pt x="0" y="4"/>
                    <a:pt x="0" y="4"/>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88" name="Freeform 484"/>
            <p:cNvSpPr>
              <a:spLocks/>
            </p:cNvSpPr>
            <p:nvPr/>
          </p:nvSpPr>
          <p:spPr bwMode="auto">
            <a:xfrm>
              <a:off x="6827839" y="2438401"/>
              <a:ext cx="238125" cy="465138"/>
            </a:xfrm>
            <a:custGeom>
              <a:avLst/>
              <a:gdLst>
                <a:gd name="T0" fmla="*/ 3 w 22"/>
                <a:gd name="T1" fmla="*/ 11 h 43"/>
                <a:gd name="T2" fmla="*/ 5 w 22"/>
                <a:gd name="T3" fmla="*/ 15 h 43"/>
                <a:gd name="T4" fmla="*/ 4 w 22"/>
                <a:gd name="T5" fmla="*/ 18 h 43"/>
                <a:gd name="T6" fmla="*/ 6 w 22"/>
                <a:gd name="T7" fmla="*/ 21 h 43"/>
                <a:gd name="T8" fmla="*/ 7 w 22"/>
                <a:gd name="T9" fmla="*/ 23 h 43"/>
                <a:gd name="T10" fmla="*/ 7 w 22"/>
                <a:gd name="T11" fmla="*/ 27 h 43"/>
                <a:gd name="T12" fmla="*/ 5 w 22"/>
                <a:gd name="T13" fmla="*/ 29 h 43"/>
                <a:gd name="T14" fmla="*/ 5 w 22"/>
                <a:gd name="T15" fmla="*/ 31 h 43"/>
                <a:gd name="T16" fmla="*/ 5 w 22"/>
                <a:gd name="T17" fmla="*/ 33 h 43"/>
                <a:gd name="T18" fmla="*/ 4 w 22"/>
                <a:gd name="T19" fmla="*/ 36 h 43"/>
                <a:gd name="T20" fmla="*/ 5 w 22"/>
                <a:gd name="T21" fmla="*/ 37 h 43"/>
                <a:gd name="T22" fmla="*/ 7 w 22"/>
                <a:gd name="T23" fmla="*/ 38 h 43"/>
                <a:gd name="T24" fmla="*/ 9 w 22"/>
                <a:gd name="T25" fmla="*/ 40 h 43"/>
                <a:gd name="T26" fmla="*/ 10 w 22"/>
                <a:gd name="T27" fmla="*/ 40 h 43"/>
                <a:gd name="T28" fmla="*/ 11 w 22"/>
                <a:gd name="T29" fmla="*/ 42 h 43"/>
                <a:gd name="T30" fmla="*/ 13 w 22"/>
                <a:gd name="T31" fmla="*/ 41 h 43"/>
                <a:gd name="T32" fmla="*/ 15 w 22"/>
                <a:gd name="T33" fmla="*/ 41 h 43"/>
                <a:gd name="T34" fmla="*/ 12 w 22"/>
                <a:gd name="T35" fmla="*/ 39 h 43"/>
                <a:gd name="T36" fmla="*/ 10 w 22"/>
                <a:gd name="T37" fmla="*/ 36 h 43"/>
                <a:gd name="T38" fmla="*/ 9 w 22"/>
                <a:gd name="T39" fmla="*/ 34 h 43"/>
                <a:gd name="T40" fmla="*/ 7 w 22"/>
                <a:gd name="T41" fmla="*/ 31 h 43"/>
                <a:gd name="T42" fmla="*/ 8 w 22"/>
                <a:gd name="T43" fmla="*/ 27 h 43"/>
                <a:gd name="T44" fmla="*/ 9 w 22"/>
                <a:gd name="T45" fmla="*/ 23 h 43"/>
                <a:gd name="T46" fmla="*/ 10 w 22"/>
                <a:gd name="T47" fmla="*/ 21 h 43"/>
                <a:gd name="T48" fmla="*/ 11 w 22"/>
                <a:gd name="T49" fmla="*/ 23 h 43"/>
                <a:gd name="T50" fmla="*/ 13 w 22"/>
                <a:gd name="T51" fmla="*/ 24 h 43"/>
                <a:gd name="T52" fmla="*/ 15 w 22"/>
                <a:gd name="T53" fmla="*/ 25 h 43"/>
                <a:gd name="T54" fmla="*/ 15 w 22"/>
                <a:gd name="T55" fmla="*/ 23 h 43"/>
                <a:gd name="T56" fmla="*/ 15 w 22"/>
                <a:gd name="T57" fmla="*/ 21 h 43"/>
                <a:gd name="T58" fmla="*/ 16 w 22"/>
                <a:gd name="T59" fmla="*/ 19 h 43"/>
                <a:gd name="T60" fmla="*/ 19 w 22"/>
                <a:gd name="T61" fmla="*/ 19 h 43"/>
                <a:gd name="T62" fmla="*/ 21 w 22"/>
                <a:gd name="T63" fmla="*/ 19 h 43"/>
                <a:gd name="T64" fmla="*/ 22 w 22"/>
                <a:gd name="T65" fmla="*/ 16 h 43"/>
                <a:gd name="T66" fmla="*/ 20 w 22"/>
                <a:gd name="T67" fmla="*/ 13 h 43"/>
                <a:gd name="T68" fmla="*/ 18 w 22"/>
                <a:gd name="T69" fmla="*/ 10 h 43"/>
                <a:gd name="T70" fmla="*/ 16 w 22"/>
                <a:gd name="T71" fmla="*/ 8 h 43"/>
                <a:gd name="T72" fmla="*/ 14 w 22"/>
                <a:gd name="T73" fmla="*/ 9 h 43"/>
                <a:gd name="T74" fmla="*/ 11 w 22"/>
                <a:gd name="T75" fmla="*/ 8 h 43"/>
                <a:gd name="T76" fmla="*/ 9 w 22"/>
                <a:gd name="T77" fmla="*/ 9 h 43"/>
                <a:gd name="T78" fmla="*/ 9 w 22"/>
                <a:gd name="T79" fmla="*/ 7 h 43"/>
                <a:gd name="T80" fmla="*/ 8 w 22"/>
                <a:gd name="T81" fmla="*/ 4 h 43"/>
                <a:gd name="T82" fmla="*/ 7 w 22"/>
                <a:gd name="T83" fmla="*/ 1 h 43"/>
                <a:gd name="T84" fmla="*/ 6 w 22"/>
                <a:gd name="T85" fmla="*/ 0 h 43"/>
                <a:gd name="T86" fmla="*/ 3 w 22"/>
                <a:gd name="T87" fmla="*/ 3 h 43"/>
                <a:gd name="T88" fmla="*/ 1 w 22"/>
                <a:gd name="T89" fmla="*/ 4 h 43"/>
                <a:gd name="T90" fmla="*/ 0 w 22"/>
                <a:gd name="T91"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 h="43">
                  <a:moveTo>
                    <a:pt x="1" y="9"/>
                  </a:moveTo>
                  <a:cubicBezTo>
                    <a:pt x="2" y="9"/>
                    <a:pt x="2" y="9"/>
                    <a:pt x="2" y="10"/>
                  </a:cubicBezTo>
                  <a:cubicBezTo>
                    <a:pt x="3" y="10"/>
                    <a:pt x="3" y="10"/>
                    <a:pt x="3" y="11"/>
                  </a:cubicBezTo>
                  <a:cubicBezTo>
                    <a:pt x="4" y="11"/>
                    <a:pt x="4" y="12"/>
                    <a:pt x="4" y="12"/>
                  </a:cubicBezTo>
                  <a:cubicBezTo>
                    <a:pt x="4" y="13"/>
                    <a:pt x="5" y="13"/>
                    <a:pt x="5" y="14"/>
                  </a:cubicBezTo>
                  <a:cubicBezTo>
                    <a:pt x="5" y="14"/>
                    <a:pt x="5" y="14"/>
                    <a:pt x="5" y="15"/>
                  </a:cubicBezTo>
                  <a:cubicBezTo>
                    <a:pt x="5" y="15"/>
                    <a:pt x="5" y="15"/>
                    <a:pt x="5" y="16"/>
                  </a:cubicBezTo>
                  <a:cubicBezTo>
                    <a:pt x="5" y="16"/>
                    <a:pt x="5" y="17"/>
                    <a:pt x="5" y="17"/>
                  </a:cubicBezTo>
                  <a:cubicBezTo>
                    <a:pt x="4" y="18"/>
                    <a:pt x="4" y="18"/>
                    <a:pt x="4" y="18"/>
                  </a:cubicBezTo>
                  <a:cubicBezTo>
                    <a:pt x="4" y="18"/>
                    <a:pt x="4" y="19"/>
                    <a:pt x="5" y="19"/>
                  </a:cubicBezTo>
                  <a:cubicBezTo>
                    <a:pt x="5" y="19"/>
                    <a:pt x="5" y="19"/>
                    <a:pt x="6" y="19"/>
                  </a:cubicBezTo>
                  <a:cubicBezTo>
                    <a:pt x="6" y="20"/>
                    <a:pt x="6" y="20"/>
                    <a:pt x="6" y="21"/>
                  </a:cubicBezTo>
                  <a:cubicBezTo>
                    <a:pt x="6" y="21"/>
                    <a:pt x="6" y="21"/>
                    <a:pt x="6" y="21"/>
                  </a:cubicBezTo>
                  <a:cubicBezTo>
                    <a:pt x="6" y="21"/>
                    <a:pt x="6" y="22"/>
                    <a:pt x="6" y="22"/>
                  </a:cubicBezTo>
                  <a:cubicBezTo>
                    <a:pt x="6" y="22"/>
                    <a:pt x="6" y="23"/>
                    <a:pt x="7" y="23"/>
                  </a:cubicBezTo>
                  <a:cubicBezTo>
                    <a:pt x="7" y="23"/>
                    <a:pt x="7" y="24"/>
                    <a:pt x="7" y="24"/>
                  </a:cubicBezTo>
                  <a:cubicBezTo>
                    <a:pt x="7" y="24"/>
                    <a:pt x="7" y="25"/>
                    <a:pt x="7" y="25"/>
                  </a:cubicBezTo>
                  <a:cubicBezTo>
                    <a:pt x="7" y="26"/>
                    <a:pt x="7" y="26"/>
                    <a:pt x="7" y="27"/>
                  </a:cubicBezTo>
                  <a:cubicBezTo>
                    <a:pt x="7" y="27"/>
                    <a:pt x="7" y="27"/>
                    <a:pt x="7" y="28"/>
                  </a:cubicBezTo>
                  <a:cubicBezTo>
                    <a:pt x="7" y="28"/>
                    <a:pt x="6" y="28"/>
                    <a:pt x="6" y="28"/>
                  </a:cubicBezTo>
                  <a:cubicBezTo>
                    <a:pt x="6" y="28"/>
                    <a:pt x="6" y="28"/>
                    <a:pt x="5" y="29"/>
                  </a:cubicBezTo>
                  <a:cubicBezTo>
                    <a:pt x="5" y="29"/>
                    <a:pt x="5" y="29"/>
                    <a:pt x="5" y="29"/>
                  </a:cubicBezTo>
                  <a:cubicBezTo>
                    <a:pt x="5" y="30"/>
                    <a:pt x="5" y="30"/>
                    <a:pt x="5" y="30"/>
                  </a:cubicBezTo>
                  <a:cubicBezTo>
                    <a:pt x="5" y="31"/>
                    <a:pt x="5" y="31"/>
                    <a:pt x="5" y="31"/>
                  </a:cubicBezTo>
                  <a:cubicBezTo>
                    <a:pt x="5" y="31"/>
                    <a:pt x="6" y="31"/>
                    <a:pt x="6" y="31"/>
                  </a:cubicBezTo>
                  <a:cubicBezTo>
                    <a:pt x="6" y="32"/>
                    <a:pt x="5" y="32"/>
                    <a:pt x="5" y="32"/>
                  </a:cubicBezTo>
                  <a:cubicBezTo>
                    <a:pt x="5" y="33"/>
                    <a:pt x="5" y="33"/>
                    <a:pt x="5" y="33"/>
                  </a:cubicBezTo>
                  <a:cubicBezTo>
                    <a:pt x="4" y="34"/>
                    <a:pt x="4" y="34"/>
                    <a:pt x="4" y="34"/>
                  </a:cubicBezTo>
                  <a:cubicBezTo>
                    <a:pt x="4" y="35"/>
                    <a:pt x="5" y="35"/>
                    <a:pt x="5" y="35"/>
                  </a:cubicBezTo>
                  <a:cubicBezTo>
                    <a:pt x="5" y="35"/>
                    <a:pt x="4" y="36"/>
                    <a:pt x="4" y="36"/>
                  </a:cubicBezTo>
                  <a:cubicBezTo>
                    <a:pt x="5" y="36"/>
                    <a:pt x="5" y="36"/>
                    <a:pt x="5" y="36"/>
                  </a:cubicBezTo>
                  <a:cubicBezTo>
                    <a:pt x="4" y="36"/>
                    <a:pt x="4" y="36"/>
                    <a:pt x="4" y="37"/>
                  </a:cubicBezTo>
                  <a:cubicBezTo>
                    <a:pt x="4" y="37"/>
                    <a:pt x="5" y="37"/>
                    <a:pt x="5" y="37"/>
                  </a:cubicBezTo>
                  <a:cubicBezTo>
                    <a:pt x="5" y="37"/>
                    <a:pt x="5" y="37"/>
                    <a:pt x="6" y="37"/>
                  </a:cubicBezTo>
                  <a:cubicBezTo>
                    <a:pt x="6" y="37"/>
                    <a:pt x="6" y="37"/>
                    <a:pt x="6" y="37"/>
                  </a:cubicBezTo>
                  <a:cubicBezTo>
                    <a:pt x="6" y="37"/>
                    <a:pt x="7" y="37"/>
                    <a:pt x="7" y="38"/>
                  </a:cubicBezTo>
                  <a:cubicBezTo>
                    <a:pt x="7" y="38"/>
                    <a:pt x="7" y="38"/>
                    <a:pt x="8" y="39"/>
                  </a:cubicBezTo>
                  <a:cubicBezTo>
                    <a:pt x="8" y="39"/>
                    <a:pt x="8" y="39"/>
                    <a:pt x="9" y="39"/>
                  </a:cubicBezTo>
                  <a:cubicBezTo>
                    <a:pt x="9" y="40"/>
                    <a:pt x="9" y="40"/>
                    <a:pt x="9" y="40"/>
                  </a:cubicBezTo>
                  <a:cubicBezTo>
                    <a:pt x="9" y="40"/>
                    <a:pt x="9" y="41"/>
                    <a:pt x="9" y="41"/>
                  </a:cubicBezTo>
                  <a:cubicBezTo>
                    <a:pt x="9" y="41"/>
                    <a:pt x="9" y="41"/>
                    <a:pt x="9" y="41"/>
                  </a:cubicBezTo>
                  <a:cubicBezTo>
                    <a:pt x="9" y="41"/>
                    <a:pt x="9" y="41"/>
                    <a:pt x="10" y="40"/>
                  </a:cubicBezTo>
                  <a:cubicBezTo>
                    <a:pt x="10" y="40"/>
                    <a:pt x="10" y="39"/>
                    <a:pt x="10" y="39"/>
                  </a:cubicBezTo>
                  <a:cubicBezTo>
                    <a:pt x="11" y="40"/>
                    <a:pt x="10" y="40"/>
                    <a:pt x="11" y="40"/>
                  </a:cubicBezTo>
                  <a:cubicBezTo>
                    <a:pt x="11" y="41"/>
                    <a:pt x="11" y="42"/>
                    <a:pt x="11" y="42"/>
                  </a:cubicBezTo>
                  <a:cubicBezTo>
                    <a:pt x="11" y="42"/>
                    <a:pt x="12" y="43"/>
                    <a:pt x="12" y="42"/>
                  </a:cubicBezTo>
                  <a:cubicBezTo>
                    <a:pt x="12" y="42"/>
                    <a:pt x="12" y="41"/>
                    <a:pt x="12" y="41"/>
                  </a:cubicBezTo>
                  <a:cubicBezTo>
                    <a:pt x="12" y="41"/>
                    <a:pt x="13" y="41"/>
                    <a:pt x="13" y="41"/>
                  </a:cubicBezTo>
                  <a:cubicBezTo>
                    <a:pt x="14" y="41"/>
                    <a:pt x="15" y="42"/>
                    <a:pt x="15" y="42"/>
                  </a:cubicBezTo>
                  <a:cubicBezTo>
                    <a:pt x="15" y="42"/>
                    <a:pt x="15" y="42"/>
                    <a:pt x="15" y="42"/>
                  </a:cubicBezTo>
                  <a:cubicBezTo>
                    <a:pt x="15" y="42"/>
                    <a:pt x="15" y="42"/>
                    <a:pt x="15" y="41"/>
                  </a:cubicBezTo>
                  <a:cubicBezTo>
                    <a:pt x="15" y="41"/>
                    <a:pt x="14" y="41"/>
                    <a:pt x="14" y="40"/>
                  </a:cubicBezTo>
                  <a:cubicBezTo>
                    <a:pt x="13" y="40"/>
                    <a:pt x="13" y="40"/>
                    <a:pt x="13" y="40"/>
                  </a:cubicBezTo>
                  <a:cubicBezTo>
                    <a:pt x="12" y="40"/>
                    <a:pt x="12" y="40"/>
                    <a:pt x="12" y="39"/>
                  </a:cubicBezTo>
                  <a:cubicBezTo>
                    <a:pt x="11" y="39"/>
                    <a:pt x="11" y="39"/>
                    <a:pt x="11" y="39"/>
                  </a:cubicBezTo>
                  <a:cubicBezTo>
                    <a:pt x="11" y="38"/>
                    <a:pt x="11" y="38"/>
                    <a:pt x="11" y="37"/>
                  </a:cubicBezTo>
                  <a:cubicBezTo>
                    <a:pt x="10" y="37"/>
                    <a:pt x="10" y="37"/>
                    <a:pt x="10" y="36"/>
                  </a:cubicBezTo>
                  <a:cubicBezTo>
                    <a:pt x="10" y="36"/>
                    <a:pt x="9" y="36"/>
                    <a:pt x="9" y="35"/>
                  </a:cubicBezTo>
                  <a:cubicBezTo>
                    <a:pt x="9" y="35"/>
                    <a:pt x="9" y="34"/>
                    <a:pt x="9" y="34"/>
                  </a:cubicBezTo>
                  <a:cubicBezTo>
                    <a:pt x="9" y="34"/>
                    <a:pt x="9" y="34"/>
                    <a:pt x="9" y="34"/>
                  </a:cubicBezTo>
                  <a:cubicBezTo>
                    <a:pt x="8" y="33"/>
                    <a:pt x="8" y="34"/>
                    <a:pt x="8" y="33"/>
                  </a:cubicBezTo>
                  <a:cubicBezTo>
                    <a:pt x="7" y="33"/>
                    <a:pt x="7" y="33"/>
                    <a:pt x="7" y="32"/>
                  </a:cubicBezTo>
                  <a:cubicBezTo>
                    <a:pt x="7" y="32"/>
                    <a:pt x="7" y="32"/>
                    <a:pt x="7" y="31"/>
                  </a:cubicBezTo>
                  <a:cubicBezTo>
                    <a:pt x="7" y="31"/>
                    <a:pt x="7" y="30"/>
                    <a:pt x="7" y="30"/>
                  </a:cubicBezTo>
                  <a:cubicBezTo>
                    <a:pt x="7" y="29"/>
                    <a:pt x="7" y="29"/>
                    <a:pt x="8" y="28"/>
                  </a:cubicBezTo>
                  <a:cubicBezTo>
                    <a:pt x="8" y="28"/>
                    <a:pt x="8" y="28"/>
                    <a:pt x="8" y="27"/>
                  </a:cubicBezTo>
                  <a:cubicBezTo>
                    <a:pt x="8" y="27"/>
                    <a:pt x="8" y="27"/>
                    <a:pt x="8" y="26"/>
                  </a:cubicBezTo>
                  <a:cubicBezTo>
                    <a:pt x="8" y="26"/>
                    <a:pt x="8" y="25"/>
                    <a:pt x="8" y="24"/>
                  </a:cubicBezTo>
                  <a:cubicBezTo>
                    <a:pt x="8" y="24"/>
                    <a:pt x="8" y="24"/>
                    <a:pt x="9" y="23"/>
                  </a:cubicBezTo>
                  <a:cubicBezTo>
                    <a:pt x="9" y="23"/>
                    <a:pt x="8" y="22"/>
                    <a:pt x="9" y="22"/>
                  </a:cubicBezTo>
                  <a:cubicBezTo>
                    <a:pt x="9" y="22"/>
                    <a:pt x="9" y="22"/>
                    <a:pt x="9" y="22"/>
                  </a:cubicBezTo>
                  <a:cubicBezTo>
                    <a:pt x="9" y="21"/>
                    <a:pt x="10" y="21"/>
                    <a:pt x="10" y="21"/>
                  </a:cubicBezTo>
                  <a:cubicBezTo>
                    <a:pt x="10" y="21"/>
                    <a:pt x="10" y="21"/>
                    <a:pt x="11" y="21"/>
                  </a:cubicBezTo>
                  <a:cubicBezTo>
                    <a:pt x="11" y="22"/>
                    <a:pt x="11" y="22"/>
                    <a:pt x="11" y="22"/>
                  </a:cubicBezTo>
                  <a:cubicBezTo>
                    <a:pt x="11" y="23"/>
                    <a:pt x="10" y="23"/>
                    <a:pt x="11" y="23"/>
                  </a:cubicBezTo>
                  <a:cubicBezTo>
                    <a:pt x="11" y="24"/>
                    <a:pt x="11" y="24"/>
                    <a:pt x="11" y="24"/>
                  </a:cubicBezTo>
                  <a:cubicBezTo>
                    <a:pt x="12" y="24"/>
                    <a:pt x="12" y="24"/>
                    <a:pt x="12" y="24"/>
                  </a:cubicBezTo>
                  <a:cubicBezTo>
                    <a:pt x="13" y="24"/>
                    <a:pt x="13" y="24"/>
                    <a:pt x="13" y="24"/>
                  </a:cubicBezTo>
                  <a:cubicBezTo>
                    <a:pt x="14" y="24"/>
                    <a:pt x="14" y="25"/>
                    <a:pt x="14" y="25"/>
                  </a:cubicBezTo>
                  <a:cubicBezTo>
                    <a:pt x="14" y="25"/>
                    <a:pt x="14" y="25"/>
                    <a:pt x="15" y="25"/>
                  </a:cubicBezTo>
                  <a:cubicBezTo>
                    <a:pt x="15" y="25"/>
                    <a:pt x="15" y="25"/>
                    <a:pt x="15" y="25"/>
                  </a:cubicBezTo>
                  <a:cubicBezTo>
                    <a:pt x="15" y="25"/>
                    <a:pt x="15" y="25"/>
                    <a:pt x="15" y="25"/>
                  </a:cubicBezTo>
                  <a:cubicBezTo>
                    <a:pt x="15" y="25"/>
                    <a:pt x="16" y="24"/>
                    <a:pt x="15" y="24"/>
                  </a:cubicBezTo>
                  <a:cubicBezTo>
                    <a:pt x="15" y="24"/>
                    <a:pt x="15" y="24"/>
                    <a:pt x="15" y="23"/>
                  </a:cubicBezTo>
                  <a:cubicBezTo>
                    <a:pt x="14" y="23"/>
                    <a:pt x="14" y="23"/>
                    <a:pt x="14" y="23"/>
                  </a:cubicBezTo>
                  <a:cubicBezTo>
                    <a:pt x="14" y="22"/>
                    <a:pt x="14" y="22"/>
                    <a:pt x="14" y="21"/>
                  </a:cubicBezTo>
                  <a:cubicBezTo>
                    <a:pt x="14" y="21"/>
                    <a:pt x="15" y="21"/>
                    <a:pt x="15" y="21"/>
                  </a:cubicBezTo>
                  <a:cubicBezTo>
                    <a:pt x="15" y="21"/>
                    <a:pt x="15" y="21"/>
                    <a:pt x="15" y="21"/>
                  </a:cubicBezTo>
                  <a:cubicBezTo>
                    <a:pt x="15" y="21"/>
                    <a:pt x="15" y="20"/>
                    <a:pt x="15" y="20"/>
                  </a:cubicBezTo>
                  <a:cubicBezTo>
                    <a:pt x="15" y="19"/>
                    <a:pt x="16" y="19"/>
                    <a:pt x="16" y="19"/>
                  </a:cubicBezTo>
                  <a:cubicBezTo>
                    <a:pt x="16" y="19"/>
                    <a:pt x="16" y="19"/>
                    <a:pt x="17" y="19"/>
                  </a:cubicBezTo>
                  <a:cubicBezTo>
                    <a:pt x="17" y="18"/>
                    <a:pt x="17" y="19"/>
                    <a:pt x="18" y="19"/>
                  </a:cubicBezTo>
                  <a:cubicBezTo>
                    <a:pt x="18" y="19"/>
                    <a:pt x="19" y="19"/>
                    <a:pt x="19" y="19"/>
                  </a:cubicBezTo>
                  <a:cubicBezTo>
                    <a:pt x="19" y="19"/>
                    <a:pt x="20" y="19"/>
                    <a:pt x="20" y="19"/>
                  </a:cubicBezTo>
                  <a:cubicBezTo>
                    <a:pt x="20" y="19"/>
                    <a:pt x="21" y="19"/>
                    <a:pt x="21" y="19"/>
                  </a:cubicBezTo>
                  <a:cubicBezTo>
                    <a:pt x="21" y="19"/>
                    <a:pt x="21" y="19"/>
                    <a:pt x="21" y="19"/>
                  </a:cubicBezTo>
                  <a:cubicBezTo>
                    <a:pt x="22" y="18"/>
                    <a:pt x="22" y="18"/>
                    <a:pt x="22" y="18"/>
                  </a:cubicBezTo>
                  <a:cubicBezTo>
                    <a:pt x="22" y="17"/>
                    <a:pt x="22" y="17"/>
                    <a:pt x="22" y="17"/>
                  </a:cubicBezTo>
                  <a:cubicBezTo>
                    <a:pt x="22" y="16"/>
                    <a:pt x="22" y="16"/>
                    <a:pt x="22" y="16"/>
                  </a:cubicBezTo>
                  <a:cubicBezTo>
                    <a:pt x="21" y="15"/>
                    <a:pt x="22" y="15"/>
                    <a:pt x="21" y="15"/>
                  </a:cubicBezTo>
                  <a:cubicBezTo>
                    <a:pt x="21" y="14"/>
                    <a:pt x="21" y="14"/>
                    <a:pt x="21" y="14"/>
                  </a:cubicBezTo>
                  <a:cubicBezTo>
                    <a:pt x="20" y="14"/>
                    <a:pt x="20" y="14"/>
                    <a:pt x="20" y="13"/>
                  </a:cubicBezTo>
                  <a:cubicBezTo>
                    <a:pt x="19" y="13"/>
                    <a:pt x="19" y="12"/>
                    <a:pt x="19" y="12"/>
                  </a:cubicBezTo>
                  <a:cubicBezTo>
                    <a:pt x="19" y="11"/>
                    <a:pt x="19" y="11"/>
                    <a:pt x="19" y="11"/>
                  </a:cubicBezTo>
                  <a:cubicBezTo>
                    <a:pt x="19" y="10"/>
                    <a:pt x="19" y="10"/>
                    <a:pt x="18" y="10"/>
                  </a:cubicBezTo>
                  <a:cubicBezTo>
                    <a:pt x="18" y="9"/>
                    <a:pt x="18" y="9"/>
                    <a:pt x="17" y="9"/>
                  </a:cubicBezTo>
                  <a:cubicBezTo>
                    <a:pt x="17" y="9"/>
                    <a:pt x="17" y="8"/>
                    <a:pt x="17" y="8"/>
                  </a:cubicBezTo>
                  <a:cubicBezTo>
                    <a:pt x="17" y="8"/>
                    <a:pt x="17" y="8"/>
                    <a:pt x="16" y="8"/>
                  </a:cubicBezTo>
                  <a:cubicBezTo>
                    <a:pt x="16" y="8"/>
                    <a:pt x="16" y="8"/>
                    <a:pt x="15" y="8"/>
                  </a:cubicBezTo>
                  <a:cubicBezTo>
                    <a:pt x="15" y="8"/>
                    <a:pt x="14" y="8"/>
                    <a:pt x="14" y="8"/>
                  </a:cubicBezTo>
                  <a:cubicBezTo>
                    <a:pt x="14" y="8"/>
                    <a:pt x="14" y="9"/>
                    <a:pt x="14" y="9"/>
                  </a:cubicBezTo>
                  <a:cubicBezTo>
                    <a:pt x="14" y="9"/>
                    <a:pt x="13" y="8"/>
                    <a:pt x="13" y="8"/>
                  </a:cubicBezTo>
                  <a:cubicBezTo>
                    <a:pt x="13" y="8"/>
                    <a:pt x="12" y="8"/>
                    <a:pt x="12" y="8"/>
                  </a:cubicBezTo>
                  <a:cubicBezTo>
                    <a:pt x="12" y="8"/>
                    <a:pt x="12" y="8"/>
                    <a:pt x="11" y="8"/>
                  </a:cubicBezTo>
                  <a:cubicBezTo>
                    <a:pt x="11" y="8"/>
                    <a:pt x="11" y="8"/>
                    <a:pt x="10" y="8"/>
                  </a:cubicBezTo>
                  <a:cubicBezTo>
                    <a:pt x="10" y="9"/>
                    <a:pt x="10" y="9"/>
                    <a:pt x="10" y="9"/>
                  </a:cubicBezTo>
                  <a:cubicBezTo>
                    <a:pt x="9" y="9"/>
                    <a:pt x="9" y="9"/>
                    <a:pt x="9" y="9"/>
                  </a:cubicBezTo>
                  <a:cubicBezTo>
                    <a:pt x="9" y="9"/>
                    <a:pt x="9" y="9"/>
                    <a:pt x="9" y="8"/>
                  </a:cubicBezTo>
                  <a:cubicBezTo>
                    <a:pt x="9" y="8"/>
                    <a:pt x="9" y="8"/>
                    <a:pt x="9" y="7"/>
                  </a:cubicBezTo>
                  <a:cubicBezTo>
                    <a:pt x="9" y="7"/>
                    <a:pt x="10" y="7"/>
                    <a:pt x="9" y="7"/>
                  </a:cubicBezTo>
                  <a:cubicBezTo>
                    <a:pt x="9" y="6"/>
                    <a:pt x="9" y="6"/>
                    <a:pt x="9" y="6"/>
                  </a:cubicBezTo>
                  <a:cubicBezTo>
                    <a:pt x="8" y="5"/>
                    <a:pt x="8" y="5"/>
                    <a:pt x="8" y="5"/>
                  </a:cubicBezTo>
                  <a:cubicBezTo>
                    <a:pt x="8" y="5"/>
                    <a:pt x="8" y="4"/>
                    <a:pt x="8" y="4"/>
                  </a:cubicBezTo>
                  <a:cubicBezTo>
                    <a:pt x="8" y="4"/>
                    <a:pt x="8" y="3"/>
                    <a:pt x="8" y="3"/>
                  </a:cubicBezTo>
                  <a:cubicBezTo>
                    <a:pt x="7" y="3"/>
                    <a:pt x="7" y="3"/>
                    <a:pt x="7" y="2"/>
                  </a:cubicBezTo>
                  <a:cubicBezTo>
                    <a:pt x="7" y="2"/>
                    <a:pt x="7" y="2"/>
                    <a:pt x="7" y="1"/>
                  </a:cubicBezTo>
                  <a:cubicBezTo>
                    <a:pt x="7" y="1"/>
                    <a:pt x="7" y="0"/>
                    <a:pt x="7" y="0"/>
                  </a:cubicBezTo>
                  <a:cubicBezTo>
                    <a:pt x="7" y="0"/>
                    <a:pt x="7" y="0"/>
                    <a:pt x="7" y="0"/>
                  </a:cubicBezTo>
                  <a:cubicBezTo>
                    <a:pt x="7" y="0"/>
                    <a:pt x="7" y="0"/>
                    <a:pt x="6" y="0"/>
                  </a:cubicBezTo>
                  <a:cubicBezTo>
                    <a:pt x="6" y="1"/>
                    <a:pt x="6" y="1"/>
                    <a:pt x="5" y="1"/>
                  </a:cubicBezTo>
                  <a:cubicBezTo>
                    <a:pt x="5" y="2"/>
                    <a:pt x="5" y="2"/>
                    <a:pt x="4" y="2"/>
                  </a:cubicBezTo>
                  <a:cubicBezTo>
                    <a:pt x="4" y="2"/>
                    <a:pt x="4" y="3"/>
                    <a:pt x="3" y="3"/>
                  </a:cubicBezTo>
                  <a:cubicBezTo>
                    <a:pt x="3" y="3"/>
                    <a:pt x="3" y="3"/>
                    <a:pt x="3" y="3"/>
                  </a:cubicBezTo>
                  <a:cubicBezTo>
                    <a:pt x="2" y="3"/>
                    <a:pt x="2" y="3"/>
                    <a:pt x="1" y="3"/>
                  </a:cubicBezTo>
                  <a:cubicBezTo>
                    <a:pt x="1" y="3"/>
                    <a:pt x="1" y="4"/>
                    <a:pt x="1" y="4"/>
                  </a:cubicBezTo>
                  <a:cubicBezTo>
                    <a:pt x="1" y="5"/>
                    <a:pt x="1" y="5"/>
                    <a:pt x="1" y="5"/>
                  </a:cubicBezTo>
                  <a:cubicBezTo>
                    <a:pt x="1" y="6"/>
                    <a:pt x="1" y="6"/>
                    <a:pt x="1" y="6"/>
                  </a:cubicBezTo>
                  <a:cubicBezTo>
                    <a:pt x="1" y="6"/>
                    <a:pt x="1" y="6"/>
                    <a:pt x="0" y="7"/>
                  </a:cubicBezTo>
                  <a:cubicBezTo>
                    <a:pt x="0" y="7"/>
                    <a:pt x="0" y="7"/>
                    <a:pt x="1" y="8"/>
                  </a:cubicBezTo>
                  <a:cubicBezTo>
                    <a:pt x="1" y="8"/>
                    <a:pt x="1" y="8"/>
                    <a:pt x="1" y="9"/>
                  </a:cubicBezTo>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89" name="Freeform 485"/>
            <p:cNvSpPr>
              <a:spLocks/>
            </p:cNvSpPr>
            <p:nvPr/>
          </p:nvSpPr>
          <p:spPr bwMode="auto">
            <a:xfrm>
              <a:off x="7832726" y="2935289"/>
              <a:ext cx="20638" cy="22225"/>
            </a:xfrm>
            <a:custGeom>
              <a:avLst/>
              <a:gdLst>
                <a:gd name="T0" fmla="*/ 2 w 2"/>
                <a:gd name="T1" fmla="*/ 1 h 2"/>
                <a:gd name="T2" fmla="*/ 1 w 2"/>
                <a:gd name="T3" fmla="*/ 1 h 2"/>
                <a:gd name="T4" fmla="*/ 1 w 2"/>
                <a:gd name="T5" fmla="*/ 1 h 2"/>
                <a:gd name="T6" fmla="*/ 1 w 2"/>
                <a:gd name="T7" fmla="*/ 1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1"/>
                    <a:pt x="1" y="1"/>
                  </a:cubicBezTo>
                  <a:cubicBezTo>
                    <a:pt x="1" y="0"/>
                    <a:pt x="1" y="0"/>
                    <a:pt x="1" y="1"/>
                  </a:cubicBezTo>
                  <a:cubicBezTo>
                    <a:pt x="0" y="1"/>
                    <a:pt x="0" y="1"/>
                    <a:pt x="1" y="1"/>
                  </a:cubicBezTo>
                  <a:cubicBezTo>
                    <a:pt x="1" y="2"/>
                    <a:pt x="2" y="2"/>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90" name="Freeform 486"/>
            <p:cNvSpPr>
              <a:spLocks/>
            </p:cNvSpPr>
            <p:nvPr/>
          </p:nvSpPr>
          <p:spPr bwMode="auto">
            <a:xfrm>
              <a:off x="8716964" y="3562351"/>
              <a:ext cx="22225" cy="31750"/>
            </a:xfrm>
            <a:custGeom>
              <a:avLst/>
              <a:gdLst>
                <a:gd name="T0" fmla="*/ 2 w 2"/>
                <a:gd name="T1" fmla="*/ 2 h 3"/>
                <a:gd name="T2" fmla="*/ 2 w 2"/>
                <a:gd name="T3" fmla="*/ 1 h 3"/>
                <a:gd name="T4" fmla="*/ 2 w 2"/>
                <a:gd name="T5" fmla="*/ 0 h 3"/>
                <a:gd name="T6" fmla="*/ 1 w 2"/>
                <a:gd name="T7" fmla="*/ 0 h 3"/>
                <a:gd name="T8" fmla="*/ 0 w 2"/>
                <a:gd name="T9" fmla="*/ 1 h 3"/>
                <a:gd name="T10" fmla="*/ 0 w 2"/>
                <a:gd name="T11" fmla="*/ 2 h 3"/>
                <a:gd name="T12" fmla="*/ 2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2"/>
                  </a:moveTo>
                  <a:cubicBezTo>
                    <a:pt x="2" y="1"/>
                    <a:pt x="2" y="1"/>
                    <a:pt x="2" y="1"/>
                  </a:cubicBezTo>
                  <a:cubicBezTo>
                    <a:pt x="2" y="0"/>
                    <a:pt x="2" y="0"/>
                    <a:pt x="2" y="0"/>
                  </a:cubicBezTo>
                  <a:cubicBezTo>
                    <a:pt x="2" y="0"/>
                    <a:pt x="1" y="0"/>
                    <a:pt x="1" y="0"/>
                  </a:cubicBezTo>
                  <a:cubicBezTo>
                    <a:pt x="0" y="0"/>
                    <a:pt x="0" y="0"/>
                    <a:pt x="0" y="1"/>
                  </a:cubicBezTo>
                  <a:cubicBezTo>
                    <a:pt x="0" y="1"/>
                    <a:pt x="0" y="2"/>
                    <a:pt x="0" y="2"/>
                  </a:cubicBezTo>
                  <a:cubicBezTo>
                    <a:pt x="1" y="3"/>
                    <a:pt x="1" y="2"/>
                    <a:pt x="2"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91" name="Freeform 487"/>
            <p:cNvSpPr>
              <a:spLocks/>
            </p:cNvSpPr>
            <p:nvPr/>
          </p:nvSpPr>
          <p:spPr bwMode="auto">
            <a:xfrm>
              <a:off x="8728076" y="3594101"/>
              <a:ext cx="11113" cy="11113"/>
            </a:xfrm>
            <a:custGeom>
              <a:avLst/>
              <a:gdLst>
                <a:gd name="T0" fmla="*/ 1 w 1"/>
                <a:gd name="T1" fmla="*/ 0 h 1"/>
                <a:gd name="T2" fmla="*/ 0 w 1"/>
                <a:gd name="T3" fmla="*/ 1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1" y="1"/>
                    <a:pt x="1" y="0"/>
                  </a:cubicBezTo>
                  <a:cubicBezTo>
                    <a:pt x="1" y="0"/>
                    <a:pt x="1" y="0"/>
                    <a:pt x="1"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92" name="Freeform 488"/>
            <p:cNvSpPr>
              <a:spLocks/>
            </p:cNvSpPr>
            <p:nvPr/>
          </p:nvSpPr>
          <p:spPr bwMode="auto">
            <a:xfrm>
              <a:off x="8739189" y="3605214"/>
              <a:ext cx="11113" cy="11113"/>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1" y="1"/>
                    <a:pt x="1" y="1"/>
                  </a:cubicBezTo>
                  <a:cubicBezTo>
                    <a:pt x="1" y="0"/>
                    <a:pt x="1" y="0"/>
                    <a:pt x="1" y="0"/>
                  </a:cubicBezTo>
                  <a:cubicBezTo>
                    <a:pt x="1" y="0"/>
                    <a:pt x="1" y="0"/>
                    <a:pt x="0" y="0"/>
                  </a:cubicBezTo>
                  <a:cubicBezTo>
                    <a:pt x="0" y="0"/>
                    <a:pt x="0" y="0"/>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93" name="Freeform 489"/>
            <p:cNvSpPr>
              <a:spLocks/>
            </p:cNvSpPr>
            <p:nvPr/>
          </p:nvSpPr>
          <p:spPr bwMode="auto">
            <a:xfrm>
              <a:off x="8577264" y="4178301"/>
              <a:ext cx="182563" cy="215900"/>
            </a:xfrm>
            <a:custGeom>
              <a:avLst/>
              <a:gdLst>
                <a:gd name="T0" fmla="*/ 15 w 17"/>
                <a:gd name="T1" fmla="*/ 7 h 20"/>
                <a:gd name="T2" fmla="*/ 15 w 17"/>
                <a:gd name="T3" fmla="*/ 8 h 20"/>
                <a:gd name="T4" fmla="*/ 13 w 17"/>
                <a:gd name="T5" fmla="*/ 8 h 20"/>
                <a:gd name="T6" fmla="*/ 12 w 17"/>
                <a:gd name="T7" fmla="*/ 8 h 20"/>
                <a:gd name="T8" fmla="*/ 12 w 17"/>
                <a:gd name="T9" fmla="*/ 7 h 20"/>
                <a:gd name="T10" fmla="*/ 12 w 17"/>
                <a:gd name="T11" fmla="*/ 7 h 20"/>
                <a:gd name="T12" fmla="*/ 12 w 17"/>
                <a:gd name="T13" fmla="*/ 5 h 20"/>
                <a:gd name="T14" fmla="*/ 12 w 17"/>
                <a:gd name="T15" fmla="*/ 5 h 20"/>
                <a:gd name="T16" fmla="*/ 11 w 17"/>
                <a:gd name="T17" fmla="*/ 6 h 20"/>
                <a:gd name="T18" fmla="*/ 10 w 17"/>
                <a:gd name="T19" fmla="*/ 6 h 20"/>
                <a:gd name="T20" fmla="*/ 10 w 17"/>
                <a:gd name="T21" fmla="*/ 5 h 20"/>
                <a:gd name="T22" fmla="*/ 11 w 17"/>
                <a:gd name="T23" fmla="*/ 5 h 20"/>
                <a:gd name="T24" fmla="*/ 11 w 17"/>
                <a:gd name="T25" fmla="*/ 4 h 20"/>
                <a:gd name="T26" fmla="*/ 11 w 17"/>
                <a:gd name="T27" fmla="*/ 3 h 20"/>
                <a:gd name="T28" fmla="*/ 11 w 17"/>
                <a:gd name="T29" fmla="*/ 2 h 20"/>
                <a:gd name="T30" fmla="*/ 11 w 17"/>
                <a:gd name="T31" fmla="*/ 2 h 20"/>
                <a:gd name="T32" fmla="*/ 10 w 17"/>
                <a:gd name="T33" fmla="*/ 1 h 20"/>
                <a:gd name="T34" fmla="*/ 10 w 17"/>
                <a:gd name="T35" fmla="*/ 1 h 20"/>
                <a:gd name="T36" fmla="*/ 9 w 17"/>
                <a:gd name="T37" fmla="*/ 1 h 20"/>
                <a:gd name="T38" fmla="*/ 8 w 17"/>
                <a:gd name="T39" fmla="*/ 1 h 20"/>
                <a:gd name="T40" fmla="*/ 8 w 17"/>
                <a:gd name="T41" fmla="*/ 2 h 20"/>
                <a:gd name="T42" fmla="*/ 8 w 17"/>
                <a:gd name="T43" fmla="*/ 3 h 20"/>
                <a:gd name="T44" fmla="*/ 9 w 17"/>
                <a:gd name="T45" fmla="*/ 4 h 20"/>
                <a:gd name="T46" fmla="*/ 8 w 17"/>
                <a:gd name="T47" fmla="*/ 5 h 20"/>
                <a:gd name="T48" fmla="*/ 8 w 17"/>
                <a:gd name="T49" fmla="*/ 6 h 20"/>
                <a:gd name="T50" fmla="*/ 8 w 17"/>
                <a:gd name="T51" fmla="*/ 7 h 20"/>
                <a:gd name="T52" fmla="*/ 8 w 17"/>
                <a:gd name="T53" fmla="*/ 8 h 20"/>
                <a:gd name="T54" fmla="*/ 7 w 17"/>
                <a:gd name="T55" fmla="*/ 9 h 20"/>
                <a:gd name="T56" fmla="*/ 6 w 17"/>
                <a:gd name="T57" fmla="*/ 10 h 20"/>
                <a:gd name="T58" fmla="*/ 5 w 17"/>
                <a:gd name="T59" fmla="*/ 11 h 20"/>
                <a:gd name="T60" fmla="*/ 3 w 17"/>
                <a:gd name="T61" fmla="*/ 12 h 20"/>
                <a:gd name="T62" fmla="*/ 2 w 17"/>
                <a:gd name="T63" fmla="*/ 13 h 20"/>
                <a:gd name="T64" fmla="*/ 2 w 17"/>
                <a:gd name="T65" fmla="*/ 14 h 20"/>
                <a:gd name="T66" fmla="*/ 3 w 17"/>
                <a:gd name="T67" fmla="*/ 15 h 20"/>
                <a:gd name="T68" fmla="*/ 3 w 17"/>
                <a:gd name="T69" fmla="*/ 16 h 20"/>
                <a:gd name="T70" fmla="*/ 3 w 17"/>
                <a:gd name="T71" fmla="*/ 16 h 20"/>
                <a:gd name="T72" fmla="*/ 3 w 17"/>
                <a:gd name="T73" fmla="*/ 17 h 20"/>
                <a:gd name="T74" fmla="*/ 2 w 17"/>
                <a:gd name="T75" fmla="*/ 18 h 20"/>
                <a:gd name="T76" fmla="*/ 1 w 17"/>
                <a:gd name="T77" fmla="*/ 18 h 20"/>
                <a:gd name="T78" fmla="*/ 1 w 17"/>
                <a:gd name="T79" fmla="*/ 19 h 20"/>
                <a:gd name="T80" fmla="*/ 2 w 17"/>
                <a:gd name="T81" fmla="*/ 19 h 20"/>
                <a:gd name="T82" fmla="*/ 4 w 17"/>
                <a:gd name="T83" fmla="*/ 19 h 20"/>
                <a:gd name="T84" fmla="*/ 5 w 17"/>
                <a:gd name="T85" fmla="*/ 18 h 20"/>
                <a:gd name="T86" fmla="*/ 6 w 17"/>
                <a:gd name="T87" fmla="*/ 17 h 20"/>
                <a:gd name="T88" fmla="*/ 6 w 17"/>
                <a:gd name="T89" fmla="*/ 17 h 20"/>
                <a:gd name="T90" fmla="*/ 7 w 17"/>
                <a:gd name="T91" fmla="*/ 17 h 20"/>
                <a:gd name="T92" fmla="*/ 8 w 17"/>
                <a:gd name="T93" fmla="*/ 16 h 20"/>
                <a:gd name="T94" fmla="*/ 8 w 17"/>
                <a:gd name="T95" fmla="*/ 15 h 20"/>
                <a:gd name="T96" fmla="*/ 9 w 17"/>
                <a:gd name="T97" fmla="*/ 15 h 20"/>
                <a:gd name="T98" fmla="*/ 10 w 17"/>
                <a:gd name="T99" fmla="*/ 14 h 20"/>
                <a:gd name="T100" fmla="*/ 10 w 17"/>
                <a:gd name="T101" fmla="*/ 13 h 20"/>
                <a:gd name="T102" fmla="*/ 12 w 17"/>
                <a:gd name="T103" fmla="*/ 13 h 20"/>
                <a:gd name="T104" fmla="*/ 13 w 17"/>
                <a:gd name="T105" fmla="*/ 13 h 20"/>
                <a:gd name="T106" fmla="*/ 14 w 17"/>
                <a:gd name="T107" fmla="*/ 12 h 20"/>
                <a:gd name="T108" fmla="*/ 14 w 17"/>
                <a:gd name="T109" fmla="*/ 11 h 20"/>
                <a:gd name="T110" fmla="*/ 15 w 17"/>
                <a:gd name="T111" fmla="*/ 11 h 20"/>
                <a:gd name="T112" fmla="*/ 16 w 17"/>
                <a:gd name="T113" fmla="*/ 10 h 20"/>
                <a:gd name="T114" fmla="*/ 16 w 17"/>
                <a:gd name="T115" fmla="*/ 9 h 20"/>
                <a:gd name="T116" fmla="*/ 16 w 17"/>
                <a:gd name="T117" fmla="*/ 8 h 20"/>
                <a:gd name="T118" fmla="*/ 16 w 17"/>
                <a:gd name="T119" fmla="*/ 7 h 20"/>
                <a:gd name="T120" fmla="*/ 15 w 17"/>
                <a:gd name="T121"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20">
                  <a:moveTo>
                    <a:pt x="15" y="7"/>
                  </a:moveTo>
                  <a:cubicBezTo>
                    <a:pt x="15" y="8"/>
                    <a:pt x="15" y="8"/>
                    <a:pt x="15" y="8"/>
                  </a:cubicBezTo>
                  <a:cubicBezTo>
                    <a:pt x="14" y="8"/>
                    <a:pt x="14" y="8"/>
                    <a:pt x="13" y="8"/>
                  </a:cubicBezTo>
                  <a:cubicBezTo>
                    <a:pt x="13" y="8"/>
                    <a:pt x="13" y="9"/>
                    <a:pt x="12" y="8"/>
                  </a:cubicBezTo>
                  <a:cubicBezTo>
                    <a:pt x="12" y="8"/>
                    <a:pt x="12" y="8"/>
                    <a:pt x="12" y="7"/>
                  </a:cubicBezTo>
                  <a:cubicBezTo>
                    <a:pt x="12" y="7"/>
                    <a:pt x="12" y="7"/>
                    <a:pt x="12" y="7"/>
                  </a:cubicBezTo>
                  <a:cubicBezTo>
                    <a:pt x="13" y="6"/>
                    <a:pt x="13" y="6"/>
                    <a:pt x="12" y="5"/>
                  </a:cubicBezTo>
                  <a:cubicBezTo>
                    <a:pt x="12" y="5"/>
                    <a:pt x="12" y="5"/>
                    <a:pt x="12" y="5"/>
                  </a:cubicBezTo>
                  <a:cubicBezTo>
                    <a:pt x="11" y="5"/>
                    <a:pt x="11" y="5"/>
                    <a:pt x="11" y="6"/>
                  </a:cubicBezTo>
                  <a:cubicBezTo>
                    <a:pt x="11" y="6"/>
                    <a:pt x="10" y="7"/>
                    <a:pt x="10" y="6"/>
                  </a:cubicBezTo>
                  <a:cubicBezTo>
                    <a:pt x="10" y="6"/>
                    <a:pt x="10" y="6"/>
                    <a:pt x="10" y="5"/>
                  </a:cubicBezTo>
                  <a:cubicBezTo>
                    <a:pt x="10" y="5"/>
                    <a:pt x="11" y="5"/>
                    <a:pt x="11" y="5"/>
                  </a:cubicBezTo>
                  <a:cubicBezTo>
                    <a:pt x="11" y="5"/>
                    <a:pt x="11" y="4"/>
                    <a:pt x="11" y="4"/>
                  </a:cubicBezTo>
                  <a:cubicBezTo>
                    <a:pt x="11" y="4"/>
                    <a:pt x="11" y="3"/>
                    <a:pt x="11" y="3"/>
                  </a:cubicBezTo>
                  <a:cubicBezTo>
                    <a:pt x="11" y="3"/>
                    <a:pt x="11" y="3"/>
                    <a:pt x="11" y="2"/>
                  </a:cubicBezTo>
                  <a:cubicBezTo>
                    <a:pt x="11" y="2"/>
                    <a:pt x="11" y="2"/>
                    <a:pt x="11" y="2"/>
                  </a:cubicBezTo>
                  <a:cubicBezTo>
                    <a:pt x="11" y="1"/>
                    <a:pt x="11" y="1"/>
                    <a:pt x="10" y="1"/>
                  </a:cubicBezTo>
                  <a:cubicBezTo>
                    <a:pt x="10" y="1"/>
                    <a:pt x="10" y="1"/>
                    <a:pt x="10" y="1"/>
                  </a:cubicBezTo>
                  <a:cubicBezTo>
                    <a:pt x="9" y="0"/>
                    <a:pt x="9" y="0"/>
                    <a:pt x="9" y="1"/>
                  </a:cubicBezTo>
                  <a:cubicBezTo>
                    <a:pt x="9" y="1"/>
                    <a:pt x="8" y="1"/>
                    <a:pt x="8" y="1"/>
                  </a:cubicBezTo>
                  <a:cubicBezTo>
                    <a:pt x="8" y="2"/>
                    <a:pt x="8" y="2"/>
                    <a:pt x="8" y="2"/>
                  </a:cubicBezTo>
                  <a:cubicBezTo>
                    <a:pt x="8" y="3"/>
                    <a:pt x="7" y="3"/>
                    <a:pt x="8" y="3"/>
                  </a:cubicBezTo>
                  <a:cubicBezTo>
                    <a:pt x="8" y="4"/>
                    <a:pt x="9" y="3"/>
                    <a:pt x="9" y="4"/>
                  </a:cubicBezTo>
                  <a:cubicBezTo>
                    <a:pt x="9" y="4"/>
                    <a:pt x="8" y="4"/>
                    <a:pt x="8" y="5"/>
                  </a:cubicBezTo>
                  <a:cubicBezTo>
                    <a:pt x="8" y="5"/>
                    <a:pt x="8" y="5"/>
                    <a:pt x="8" y="6"/>
                  </a:cubicBezTo>
                  <a:cubicBezTo>
                    <a:pt x="8" y="6"/>
                    <a:pt x="8" y="6"/>
                    <a:pt x="8" y="7"/>
                  </a:cubicBezTo>
                  <a:cubicBezTo>
                    <a:pt x="8" y="7"/>
                    <a:pt x="8" y="8"/>
                    <a:pt x="8" y="8"/>
                  </a:cubicBezTo>
                  <a:cubicBezTo>
                    <a:pt x="8" y="9"/>
                    <a:pt x="7" y="9"/>
                    <a:pt x="7" y="9"/>
                  </a:cubicBezTo>
                  <a:cubicBezTo>
                    <a:pt x="7" y="10"/>
                    <a:pt x="7" y="10"/>
                    <a:pt x="6" y="10"/>
                  </a:cubicBezTo>
                  <a:cubicBezTo>
                    <a:pt x="6" y="11"/>
                    <a:pt x="6" y="11"/>
                    <a:pt x="5" y="11"/>
                  </a:cubicBezTo>
                  <a:cubicBezTo>
                    <a:pt x="5" y="12"/>
                    <a:pt x="4" y="12"/>
                    <a:pt x="3" y="12"/>
                  </a:cubicBezTo>
                  <a:cubicBezTo>
                    <a:pt x="3" y="12"/>
                    <a:pt x="3" y="13"/>
                    <a:pt x="2" y="13"/>
                  </a:cubicBezTo>
                  <a:cubicBezTo>
                    <a:pt x="2" y="13"/>
                    <a:pt x="2" y="14"/>
                    <a:pt x="2" y="14"/>
                  </a:cubicBezTo>
                  <a:cubicBezTo>
                    <a:pt x="2" y="14"/>
                    <a:pt x="2" y="14"/>
                    <a:pt x="3" y="15"/>
                  </a:cubicBezTo>
                  <a:cubicBezTo>
                    <a:pt x="3" y="15"/>
                    <a:pt x="3" y="15"/>
                    <a:pt x="3" y="16"/>
                  </a:cubicBezTo>
                  <a:cubicBezTo>
                    <a:pt x="3" y="16"/>
                    <a:pt x="3" y="16"/>
                    <a:pt x="3" y="16"/>
                  </a:cubicBezTo>
                  <a:cubicBezTo>
                    <a:pt x="3" y="17"/>
                    <a:pt x="3" y="17"/>
                    <a:pt x="3" y="17"/>
                  </a:cubicBezTo>
                  <a:cubicBezTo>
                    <a:pt x="2" y="17"/>
                    <a:pt x="2" y="17"/>
                    <a:pt x="2" y="18"/>
                  </a:cubicBezTo>
                  <a:cubicBezTo>
                    <a:pt x="1" y="18"/>
                    <a:pt x="1" y="18"/>
                    <a:pt x="1" y="18"/>
                  </a:cubicBezTo>
                  <a:cubicBezTo>
                    <a:pt x="0" y="19"/>
                    <a:pt x="0" y="19"/>
                    <a:pt x="1" y="19"/>
                  </a:cubicBezTo>
                  <a:cubicBezTo>
                    <a:pt x="1" y="20"/>
                    <a:pt x="2" y="19"/>
                    <a:pt x="2" y="19"/>
                  </a:cubicBezTo>
                  <a:cubicBezTo>
                    <a:pt x="3" y="19"/>
                    <a:pt x="3" y="19"/>
                    <a:pt x="4" y="19"/>
                  </a:cubicBezTo>
                  <a:cubicBezTo>
                    <a:pt x="4" y="19"/>
                    <a:pt x="4" y="18"/>
                    <a:pt x="5" y="18"/>
                  </a:cubicBezTo>
                  <a:cubicBezTo>
                    <a:pt x="5" y="18"/>
                    <a:pt x="5" y="18"/>
                    <a:pt x="6" y="17"/>
                  </a:cubicBezTo>
                  <a:cubicBezTo>
                    <a:pt x="6" y="17"/>
                    <a:pt x="6" y="17"/>
                    <a:pt x="6" y="17"/>
                  </a:cubicBezTo>
                  <a:cubicBezTo>
                    <a:pt x="7" y="16"/>
                    <a:pt x="7" y="17"/>
                    <a:pt x="7" y="17"/>
                  </a:cubicBezTo>
                  <a:cubicBezTo>
                    <a:pt x="8" y="16"/>
                    <a:pt x="8" y="16"/>
                    <a:pt x="8" y="16"/>
                  </a:cubicBezTo>
                  <a:cubicBezTo>
                    <a:pt x="8" y="16"/>
                    <a:pt x="8" y="16"/>
                    <a:pt x="8" y="15"/>
                  </a:cubicBezTo>
                  <a:cubicBezTo>
                    <a:pt x="8" y="15"/>
                    <a:pt x="8" y="15"/>
                    <a:pt x="9" y="15"/>
                  </a:cubicBezTo>
                  <a:cubicBezTo>
                    <a:pt x="9" y="14"/>
                    <a:pt x="9" y="14"/>
                    <a:pt x="10" y="14"/>
                  </a:cubicBezTo>
                  <a:cubicBezTo>
                    <a:pt x="10" y="13"/>
                    <a:pt x="10" y="13"/>
                    <a:pt x="10" y="13"/>
                  </a:cubicBezTo>
                  <a:cubicBezTo>
                    <a:pt x="11" y="12"/>
                    <a:pt x="11" y="13"/>
                    <a:pt x="12" y="13"/>
                  </a:cubicBezTo>
                  <a:cubicBezTo>
                    <a:pt x="12" y="12"/>
                    <a:pt x="13" y="13"/>
                    <a:pt x="13" y="13"/>
                  </a:cubicBezTo>
                  <a:cubicBezTo>
                    <a:pt x="13" y="12"/>
                    <a:pt x="14" y="12"/>
                    <a:pt x="14" y="12"/>
                  </a:cubicBezTo>
                  <a:cubicBezTo>
                    <a:pt x="14" y="12"/>
                    <a:pt x="14" y="11"/>
                    <a:pt x="14" y="11"/>
                  </a:cubicBezTo>
                  <a:cubicBezTo>
                    <a:pt x="15" y="11"/>
                    <a:pt x="15" y="11"/>
                    <a:pt x="15" y="11"/>
                  </a:cubicBezTo>
                  <a:cubicBezTo>
                    <a:pt x="16" y="10"/>
                    <a:pt x="15" y="10"/>
                    <a:pt x="16" y="10"/>
                  </a:cubicBezTo>
                  <a:cubicBezTo>
                    <a:pt x="16" y="9"/>
                    <a:pt x="16" y="9"/>
                    <a:pt x="16" y="9"/>
                  </a:cubicBezTo>
                  <a:cubicBezTo>
                    <a:pt x="16" y="9"/>
                    <a:pt x="16" y="9"/>
                    <a:pt x="16" y="8"/>
                  </a:cubicBezTo>
                  <a:cubicBezTo>
                    <a:pt x="16" y="8"/>
                    <a:pt x="17" y="8"/>
                    <a:pt x="16" y="7"/>
                  </a:cubicBezTo>
                  <a:cubicBezTo>
                    <a:pt x="16" y="7"/>
                    <a:pt x="16" y="7"/>
                    <a:pt x="15" y="7"/>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94" name="Freeform 490"/>
            <p:cNvSpPr>
              <a:spLocks/>
            </p:cNvSpPr>
            <p:nvPr/>
          </p:nvSpPr>
          <p:spPr bwMode="auto">
            <a:xfrm>
              <a:off x="8242301" y="4546601"/>
              <a:ext cx="31750" cy="20638"/>
            </a:xfrm>
            <a:custGeom>
              <a:avLst/>
              <a:gdLst>
                <a:gd name="T0" fmla="*/ 1 w 3"/>
                <a:gd name="T1" fmla="*/ 2 h 2"/>
                <a:gd name="T2" fmla="*/ 2 w 3"/>
                <a:gd name="T3" fmla="*/ 1 h 2"/>
                <a:gd name="T4" fmla="*/ 3 w 3"/>
                <a:gd name="T5" fmla="*/ 1 h 2"/>
                <a:gd name="T6" fmla="*/ 3 w 3"/>
                <a:gd name="T7" fmla="*/ 0 h 2"/>
                <a:gd name="T8" fmla="*/ 2 w 3"/>
                <a:gd name="T9" fmla="*/ 0 h 2"/>
                <a:gd name="T10" fmla="*/ 1 w 3"/>
                <a:gd name="T11" fmla="*/ 1 h 2"/>
                <a:gd name="T12" fmla="*/ 0 w 3"/>
                <a:gd name="T13" fmla="*/ 1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2" y="1"/>
                    <a:pt x="2" y="1"/>
                  </a:cubicBezTo>
                  <a:cubicBezTo>
                    <a:pt x="2" y="1"/>
                    <a:pt x="3" y="1"/>
                    <a:pt x="3" y="1"/>
                  </a:cubicBezTo>
                  <a:cubicBezTo>
                    <a:pt x="3" y="0"/>
                    <a:pt x="3" y="0"/>
                    <a:pt x="3" y="0"/>
                  </a:cubicBezTo>
                  <a:cubicBezTo>
                    <a:pt x="2" y="0"/>
                    <a:pt x="2" y="0"/>
                    <a:pt x="2" y="0"/>
                  </a:cubicBezTo>
                  <a:cubicBezTo>
                    <a:pt x="1" y="0"/>
                    <a:pt x="1" y="0"/>
                    <a:pt x="1" y="1"/>
                  </a:cubicBezTo>
                  <a:cubicBezTo>
                    <a:pt x="1" y="1"/>
                    <a:pt x="0" y="1"/>
                    <a:pt x="0" y="1"/>
                  </a:cubicBezTo>
                  <a:cubicBezTo>
                    <a:pt x="0" y="1"/>
                    <a:pt x="1" y="1"/>
                    <a:pt x="1"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95" name="Freeform 491"/>
            <p:cNvSpPr>
              <a:spLocks/>
            </p:cNvSpPr>
            <p:nvPr/>
          </p:nvSpPr>
          <p:spPr bwMode="auto">
            <a:xfrm>
              <a:off x="8253414" y="4351339"/>
              <a:ext cx="323850" cy="206375"/>
            </a:xfrm>
            <a:custGeom>
              <a:avLst/>
              <a:gdLst>
                <a:gd name="T0" fmla="*/ 29 w 30"/>
                <a:gd name="T1" fmla="*/ 1 h 19"/>
                <a:gd name="T2" fmla="*/ 28 w 30"/>
                <a:gd name="T3" fmla="*/ 1 h 19"/>
                <a:gd name="T4" fmla="*/ 27 w 30"/>
                <a:gd name="T5" fmla="*/ 0 h 19"/>
                <a:gd name="T6" fmla="*/ 25 w 30"/>
                <a:gd name="T7" fmla="*/ 2 h 19"/>
                <a:gd name="T8" fmla="*/ 23 w 30"/>
                <a:gd name="T9" fmla="*/ 3 h 19"/>
                <a:gd name="T10" fmla="*/ 20 w 30"/>
                <a:gd name="T11" fmla="*/ 6 h 19"/>
                <a:gd name="T12" fmla="*/ 18 w 30"/>
                <a:gd name="T13" fmla="*/ 6 h 19"/>
                <a:gd name="T14" fmla="*/ 17 w 30"/>
                <a:gd name="T15" fmla="*/ 7 h 19"/>
                <a:gd name="T16" fmla="*/ 15 w 30"/>
                <a:gd name="T17" fmla="*/ 8 h 19"/>
                <a:gd name="T18" fmla="*/ 13 w 30"/>
                <a:gd name="T19" fmla="*/ 9 h 19"/>
                <a:gd name="T20" fmla="*/ 10 w 30"/>
                <a:gd name="T21" fmla="*/ 10 h 19"/>
                <a:gd name="T22" fmla="*/ 7 w 30"/>
                <a:gd name="T23" fmla="*/ 11 h 19"/>
                <a:gd name="T24" fmla="*/ 5 w 30"/>
                <a:gd name="T25" fmla="*/ 13 h 19"/>
                <a:gd name="T26" fmla="*/ 2 w 30"/>
                <a:gd name="T27" fmla="*/ 14 h 19"/>
                <a:gd name="T28" fmla="*/ 1 w 30"/>
                <a:gd name="T29" fmla="*/ 15 h 19"/>
                <a:gd name="T30" fmla="*/ 1 w 30"/>
                <a:gd name="T31" fmla="*/ 16 h 19"/>
                <a:gd name="T32" fmla="*/ 2 w 30"/>
                <a:gd name="T33" fmla="*/ 16 h 19"/>
                <a:gd name="T34" fmla="*/ 3 w 30"/>
                <a:gd name="T35" fmla="*/ 17 h 19"/>
                <a:gd name="T36" fmla="*/ 5 w 30"/>
                <a:gd name="T37" fmla="*/ 18 h 19"/>
                <a:gd name="T38" fmla="*/ 8 w 30"/>
                <a:gd name="T39" fmla="*/ 17 h 19"/>
                <a:gd name="T40" fmla="*/ 11 w 30"/>
                <a:gd name="T41" fmla="*/ 15 h 19"/>
                <a:gd name="T42" fmla="*/ 13 w 30"/>
                <a:gd name="T43" fmla="*/ 13 h 19"/>
                <a:gd name="T44" fmla="*/ 14 w 30"/>
                <a:gd name="T45" fmla="*/ 12 h 19"/>
                <a:gd name="T46" fmla="*/ 17 w 30"/>
                <a:gd name="T47" fmla="*/ 11 h 19"/>
                <a:gd name="T48" fmla="*/ 20 w 30"/>
                <a:gd name="T49" fmla="*/ 10 h 19"/>
                <a:gd name="T50" fmla="*/ 21 w 30"/>
                <a:gd name="T51" fmla="*/ 9 h 19"/>
                <a:gd name="T52" fmla="*/ 23 w 30"/>
                <a:gd name="T53" fmla="*/ 8 h 19"/>
                <a:gd name="T54" fmla="*/ 25 w 30"/>
                <a:gd name="T55" fmla="*/ 6 h 19"/>
                <a:gd name="T56" fmla="*/ 27 w 30"/>
                <a:gd name="T57" fmla="*/ 5 h 19"/>
                <a:gd name="T58" fmla="*/ 28 w 30"/>
                <a:gd name="T59" fmla="*/ 4 h 19"/>
                <a:gd name="T60" fmla="*/ 30 w 30"/>
                <a:gd name="T61" fmla="*/ 3 h 19"/>
                <a:gd name="T62" fmla="*/ 30 w 30"/>
                <a:gd name="T63"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9">
                  <a:moveTo>
                    <a:pt x="30" y="1"/>
                  </a:moveTo>
                  <a:cubicBezTo>
                    <a:pt x="29" y="1"/>
                    <a:pt x="29" y="1"/>
                    <a:pt x="29" y="1"/>
                  </a:cubicBezTo>
                  <a:cubicBezTo>
                    <a:pt x="28" y="1"/>
                    <a:pt x="28" y="2"/>
                    <a:pt x="28" y="1"/>
                  </a:cubicBezTo>
                  <a:cubicBezTo>
                    <a:pt x="28" y="1"/>
                    <a:pt x="28" y="1"/>
                    <a:pt x="28" y="1"/>
                  </a:cubicBezTo>
                  <a:cubicBezTo>
                    <a:pt x="28" y="1"/>
                    <a:pt x="28" y="0"/>
                    <a:pt x="28" y="0"/>
                  </a:cubicBezTo>
                  <a:cubicBezTo>
                    <a:pt x="27" y="0"/>
                    <a:pt x="27" y="0"/>
                    <a:pt x="27" y="0"/>
                  </a:cubicBezTo>
                  <a:cubicBezTo>
                    <a:pt x="26" y="1"/>
                    <a:pt x="26" y="1"/>
                    <a:pt x="26" y="1"/>
                  </a:cubicBezTo>
                  <a:cubicBezTo>
                    <a:pt x="25" y="1"/>
                    <a:pt x="25" y="1"/>
                    <a:pt x="25" y="2"/>
                  </a:cubicBezTo>
                  <a:cubicBezTo>
                    <a:pt x="25" y="2"/>
                    <a:pt x="25" y="2"/>
                    <a:pt x="24" y="3"/>
                  </a:cubicBezTo>
                  <a:cubicBezTo>
                    <a:pt x="24" y="3"/>
                    <a:pt x="24" y="3"/>
                    <a:pt x="23" y="3"/>
                  </a:cubicBezTo>
                  <a:cubicBezTo>
                    <a:pt x="22" y="4"/>
                    <a:pt x="22" y="4"/>
                    <a:pt x="21" y="5"/>
                  </a:cubicBezTo>
                  <a:cubicBezTo>
                    <a:pt x="21" y="5"/>
                    <a:pt x="21" y="5"/>
                    <a:pt x="20" y="6"/>
                  </a:cubicBezTo>
                  <a:cubicBezTo>
                    <a:pt x="20" y="6"/>
                    <a:pt x="20" y="6"/>
                    <a:pt x="19" y="6"/>
                  </a:cubicBezTo>
                  <a:cubicBezTo>
                    <a:pt x="19" y="6"/>
                    <a:pt x="19" y="6"/>
                    <a:pt x="18" y="6"/>
                  </a:cubicBezTo>
                  <a:cubicBezTo>
                    <a:pt x="18" y="7"/>
                    <a:pt x="18" y="7"/>
                    <a:pt x="17" y="7"/>
                  </a:cubicBezTo>
                  <a:cubicBezTo>
                    <a:pt x="17" y="7"/>
                    <a:pt x="17" y="7"/>
                    <a:pt x="17" y="7"/>
                  </a:cubicBezTo>
                  <a:cubicBezTo>
                    <a:pt x="16" y="8"/>
                    <a:pt x="16" y="8"/>
                    <a:pt x="16" y="8"/>
                  </a:cubicBezTo>
                  <a:cubicBezTo>
                    <a:pt x="16" y="8"/>
                    <a:pt x="15" y="8"/>
                    <a:pt x="15" y="8"/>
                  </a:cubicBezTo>
                  <a:cubicBezTo>
                    <a:pt x="14" y="8"/>
                    <a:pt x="14" y="8"/>
                    <a:pt x="13" y="9"/>
                  </a:cubicBezTo>
                  <a:cubicBezTo>
                    <a:pt x="13" y="9"/>
                    <a:pt x="13" y="9"/>
                    <a:pt x="13" y="9"/>
                  </a:cubicBezTo>
                  <a:cubicBezTo>
                    <a:pt x="12" y="9"/>
                    <a:pt x="12" y="10"/>
                    <a:pt x="11" y="10"/>
                  </a:cubicBezTo>
                  <a:cubicBezTo>
                    <a:pt x="11" y="10"/>
                    <a:pt x="11" y="10"/>
                    <a:pt x="10" y="10"/>
                  </a:cubicBezTo>
                  <a:cubicBezTo>
                    <a:pt x="10" y="11"/>
                    <a:pt x="9" y="10"/>
                    <a:pt x="9" y="10"/>
                  </a:cubicBezTo>
                  <a:cubicBezTo>
                    <a:pt x="8" y="11"/>
                    <a:pt x="8" y="11"/>
                    <a:pt x="7" y="11"/>
                  </a:cubicBezTo>
                  <a:cubicBezTo>
                    <a:pt x="7" y="12"/>
                    <a:pt x="7" y="12"/>
                    <a:pt x="6" y="12"/>
                  </a:cubicBezTo>
                  <a:cubicBezTo>
                    <a:pt x="6" y="13"/>
                    <a:pt x="6" y="12"/>
                    <a:pt x="5" y="13"/>
                  </a:cubicBezTo>
                  <a:cubicBezTo>
                    <a:pt x="5" y="13"/>
                    <a:pt x="5" y="13"/>
                    <a:pt x="5" y="13"/>
                  </a:cubicBezTo>
                  <a:cubicBezTo>
                    <a:pt x="4" y="14"/>
                    <a:pt x="3" y="13"/>
                    <a:pt x="2" y="14"/>
                  </a:cubicBezTo>
                  <a:cubicBezTo>
                    <a:pt x="2" y="15"/>
                    <a:pt x="3" y="15"/>
                    <a:pt x="2" y="15"/>
                  </a:cubicBezTo>
                  <a:cubicBezTo>
                    <a:pt x="2" y="15"/>
                    <a:pt x="1" y="15"/>
                    <a:pt x="1" y="15"/>
                  </a:cubicBezTo>
                  <a:cubicBezTo>
                    <a:pt x="1" y="15"/>
                    <a:pt x="1" y="16"/>
                    <a:pt x="1" y="16"/>
                  </a:cubicBezTo>
                  <a:cubicBezTo>
                    <a:pt x="1" y="16"/>
                    <a:pt x="0" y="16"/>
                    <a:pt x="1" y="16"/>
                  </a:cubicBezTo>
                  <a:cubicBezTo>
                    <a:pt x="1" y="17"/>
                    <a:pt x="1" y="16"/>
                    <a:pt x="1" y="16"/>
                  </a:cubicBezTo>
                  <a:cubicBezTo>
                    <a:pt x="2" y="17"/>
                    <a:pt x="2" y="16"/>
                    <a:pt x="2" y="16"/>
                  </a:cubicBezTo>
                  <a:cubicBezTo>
                    <a:pt x="2" y="17"/>
                    <a:pt x="3" y="17"/>
                    <a:pt x="3" y="17"/>
                  </a:cubicBezTo>
                  <a:cubicBezTo>
                    <a:pt x="3" y="17"/>
                    <a:pt x="3" y="17"/>
                    <a:pt x="3" y="17"/>
                  </a:cubicBezTo>
                  <a:cubicBezTo>
                    <a:pt x="3" y="18"/>
                    <a:pt x="3" y="18"/>
                    <a:pt x="3" y="18"/>
                  </a:cubicBezTo>
                  <a:cubicBezTo>
                    <a:pt x="4" y="19"/>
                    <a:pt x="5" y="18"/>
                    <a:pt x="5" y="18"/>
                  </a:cubicBezTo>
                  <a:cubicBezTo>
                    <a:pt x="6" y="18"/>
                    <a:pt x="6" y="18"/>
                    <a:pt x="7" y="17"/>
                  </a:cubicBezTo>
                  <a:cubicBezTo>
                    <a:pt x="7" y="17"/>
                    <a:pt x="7" y="17"/>
                    <a:pt x="8" y="17"/>
                  </a:cubicBezTo>
                  <a:cubicBezTo>
                    <a:pt x="8" y="16"/>
                    <a:pt x="9" y="16"/>
                    <a:pt x="9" y="16"/>
                  </a:cubicBezTo>
                  <a:cubicBezTo>
                    <a:pt x="10" y="16"/>
                    <a:pt x="10" y="16"/>
                    <a:pt x="11" y="15"/>
                  </a:cubicBezTo>
                  <a:cubicBezTo>
                    <a:pt x="11" y="15"/>
                    <a:pt x="11" y="15"/>
                    <a:pt x="12" y="14"/>
                  </a:cubicBezTo>
                  <a:cubicBezTo>
                    <a:pt x="12" y="14"/>
                    <a:pt x="12" y="13"/>
                    <a:pt x="13" y="13"/>
                  </a:cubicBezTo>
                  <a:cubicBezTo>
                    <a:pt x="13" y="13"/>
                    <a:pt x="14" y="13"/>
                    <a:pt x="14" y="12"/>
                  </a:cubicBezTo>
                  <a:cubicBezTo>
                    <a:pt x="14" y="12"/>
                    <a:pt x="14" y="12"/>
                    <a:pt x="14" y="12"/>
                  </a:cubicBezTo>
                  <a:cubicBezTo>
                    <a:pt x="15" y="11"/>
                    <a:pt x="16" y="12"/>
                    <a:pt x="16" y="11"/>
                  </a:cubicBezTo>
                  <a:cubicBezTo>
                    <a:pt x="17" y="11"/>
                    <a:pt x="17" y="11"/>
                    <a:pt x="17" y="11"/>
                  </a:cubicBezTo>
                  <a:cubicBezTo>
                    <a:pt x="17" y="11"/>
                    <a:pt x="17" y="10"/>
                    <a:pt x="18" y="10"/>
                  </a:cubicBezTo>
                  <a:cubicBezTo>
                    <a:pt x="18" y="10"/>
                    <a:pt x="19" y="10"/>
                    <a:pt x="20" y="10"/>
                  </a:cubicBezTo>
                  <a:cubicBezTo>
                    <a:pt x="20" y="10"/>
                    <a:pt x="20" y="10"/>
                    <a:pt x="20" y="10"/>
                  </a:cubicBezTo>
                  <a:cubicBezTo>
                    <a:pt x="21" y="10"/>
                    <a:pt x="21" y="9"/>
                    <a:pt x="21" y="9"/>
                  </a:cubicBezTo>
                  <a:cubicBezTo>
                    <a:pt x="21" y="8"/>
                    <a:pt x="21" y="8"/>
                    <a:pt x="22" y="8"/>
                  </a:cubicBezTo>
                  <a:cubicBezTo>
                    <a:pt x="22" y="8"/>
                    <a:pt x="23" y="8"/>
                    <a:pt x="23" y="8"/>
                  </a:cubicBezTo>
                  <a:cubicBezTo>
                    <a:pt x="24" y="7"/>
                    <a:pt x="24" y="7"/>
                    <a:pt x="24" y="7"/>
                  </a:cubicBezTo>
                  <a:cubicBezTo>
                    <a:pt x="24" y="6"/>
                    <a:pt x="24" y="6"/>
                    <a:pt x="25" y="6"/>
                  </a:cubicBezTo>
                  <a:cubicBezTo>
                    <a:pt x="25" y="6"/>
                    <a:pt x="25" y="6"/>
                    <a:pt x="26" y="6"/>
                  </a:cubicBezTo>
                  <a:cubicBezTo>
                    <a:pt x="26" y="6"/>
                    <a:pt x="27" y="6"/>
                    <a:pt x="27" y="5"/>
                  </a:cubicBezTo>
                  <a:cubicBezTo>
                    <a:pt x="27" y="5"/>
                    <a:pt x="27" y="5"/>
                    <a:pt x="27" y="5"/>
                  </a:cubicBezTo>
                  <a:cubicBezTo>
                    <a:pt x="28" y="4"/>
                    <a:pt x="28" y="4"/>
                    <a:pt x="28" y="4"/>
                  </a:cubicBezTo>
                  <a:cubicBezTo>
                    <a:pt x="28" y="4"/>
                    <a:pt x="28" y="4"/>
                    <a:pt x="29" y="3"/>
                  </a:cubicBezTo>
                  <a:cubicBezTo>
                    <a:pt x="29" y="3"/>
                    <a:pt x="30" y="3"/>
                    <a:pt x="30" y="3"/>
                  </a:cubicBezTo>
                  <a:cubicBezTo>
                    <a:pt x="30" y="2"/>
                    <a:pt x="30" y="2"/>
                    <a:pt x="30" y="1"/>
                  </a:cubicBezTo>
                  <a:cubicBezTo>
                    <a:pt x="30" y="1"/>
                    <a:pt x="30" y="1"/>
                    <a:pt x="3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96" name="Freeform 492"/>
            <p:cNvSpPr>
              <a:spLocks/>
            </p:cNvSpPr>
            <p:nvPr/>
          </p:nvSpPr>
          <p:spPr bwMode="auto">
            <a:xfrm>
              <a:off x="-92074" y="2395539"/>
              <a:ext cx="31750" cy="9525"/>
            </a:xfrm>
            <a:custGeom>
              <a:avLst/>
              <a:gdLst>
                <a:gd name="T0" fmla="*/ 2 w 3"/>
                <a:gd name="T1" fmla="*/ 0 h 1"/>
                <a:gd name="T2" fmla="*/ 2 w 3"/>
                <a:gd name="T3" fmla="*/ 0 h 1"/>
                <a:gd name="T4" fmla="*/ 1 w 3"/>
                <a:gd name="T5" fmla="*/ 0 h 1"/>
                <a:gd name="T6" fmla="*/ 1 w 3"/>
                <a:gd name="T7" fmla="*/ 1 h 1"/>
                <a:gd name="T8" fmla="*/ 1 w 3"/>
                <a:gd name="T9" fmla="*/ 1 h 1"/>
                <a:gd name="T10" fmla="*/ 2 w 3"/>
                <a:gd name="T11" fmla="*/ 1 h 1"/>
                <a:gd name="T12" fmla="*/ 2 w 3"/>
                <a:gd name="T13" fmla="*/ 1 h 1"/>
                <a:gd name="T14" fmla="*/ 3 w 3"/>
                <a:gd name="T15" fmla="*/ 1 h 1"/>
                <a:gd name="T16" fmla="*/ 2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2" y="0"/>
                  </a:moveTo>
                  <a:cubicBezTo>
                    <a:pt x="2" y="0"/>
                    <a:pt x="2" y="0"/>
                    <a:pt x="2" y="0"/>
                  </a:cubicBezTo>
                  <a:cubicBezTo>
                    <a:pt x="1" y="0"/>
                    <a:pt x="1" y="0"/>
                    <a:pt x="1" y="0"/>
                  </a:cubicBezTo>
                  <a:cubicBezTo>
                    <a:pt x="1" y="0"/>
                    <a:pt x="0" y="1"/>
                    <a:pt x="1" y="1"/>
                  </a:cubicBezTo>
                  <a:cubicBezTo>
                    <a:pt x="1" y="1"/>
                    <a:pt x="1" y="1"/>
                    <a:pt x="1" y="1"/>
                  </a:cubicBezTo>
                  <a:cubicBezTo>
                    <a:pt x="1" y="1"/>
                    <a:pt x="1" y="1"/>
                    <a:pt x="2" y="1"/>
                  </a:cubicBezTo>
                  <a:cubicBezTo>
                    <a:pt x="2" y="1"/>
                    <a:pt x="2" y="1"/>
                    <a:pt x="2" y="1"/>
                  </a:cubicBezTo>
                  <a:cubicBezTo>
                    <a:pt x="2" y="1"/>
                    <a:pt x="3" y="1"/>
                    <a:pt x="3" y="1"/>
                  </a:cubicBezTo>
                  <a:cubicBezTo>
                    <a:pt x="3" y="1"/>
                    <a:pt x="3" y="0"/>
                    <a:pt x="2"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97" name="Freeform 493"/>
            <p:cNvSpPr>
              <a:spLocks/>
            </p:cNvSpPr>
            <p:nvPr/>
          </p:nvSpPr>
          <p:spPr bwMode="auto">
            <a:xfrm>
              <a:off x="-49212" y="2405064"/>
              <a:ext cx="22225" cy="22225"/>
            </a:xfrm>
            <a:custGeom>
              <a:avLst/>
              <a:gdLst>
                <a:gd name="T0" fmla="*/ 2 w 2"/>
                <a:gd name="T1" fmla="*/ 1 h 2"/>
                <a:gd name="T2" fmla="*/ 1 w 2"/>
                <a:gd name="T3" fmla="*/ 1 h 2"/>
                <a:gd name="T4" fmla="*/ 0 w 2"/>
                <a:gd name="T5" fmla="*/ 1 h 2"/>
                <a:gd name="T6" fmla="*/ 0 w 2"/>
                <a:gd name="T7" fmla="*/ 2 h 2"/>
                <a:gd name="T8" fmla="*/ 1 w 2"/>
                <a:gd name="T9" fmla="*/ 2 h 2"/>
                <a:gd name="T10" fmla="*/ 2 w 2"/>
                <a:gd name="T11" fmla="*/ 2 h 2"/>
                <a:gd name="T12" fmla="*/ 2 w 2"/>
                <a:gd name="T13" fmla="*/ 1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cubicBezTo>
                    <a:pt x="1" y="0"/>
                    <a:pt x="1" y="0"/>
                    <a:pt x="1" y="1"/>
                  </a:cubicBezTo>
                  <a:cubicBezTo>
                    <a:pt x="1" y="1"/>
                    <a:pt x="0" y="1"/>
                    <a:pt x="0" y="1"/>
                  </a:cubicBezTo>
                  <a:cubicBezTo>
                    <a:pt x="0" y="1"/>
                    <a:pt x="0" y="2"/>
                    <a:pt x="0" y="2"/>
                  </a:cubicBezTo>
                  <a:cubicBezTo>
                    <a:pt x="1" y="2"/>
                    <a:pt x="1" y="2"/>
                    <a:pt x="1" y="2"/>
                  </a:cubicBezTo>
                  <a:cubicBezTo>
                    <a:pt x="2" y="2"/>
                    <a:pt x="2" y="2"/>
                    <a:pt x="2" y="2"/>
                  </a:cubicBezTo>
                  <a:cubicBezTo>
                    <a:pt x="2" y="2"/>
                    <a:pt x="2" y="2"/>
                    <a:pt x="2" y="1"/>
                  </a:cubicBezTo>
                  <a:cubicBezTo>
                    <a:pt x="2" y="1"/>
                    <a:pt x="2" y="1"/>
                    <a:pt x="2"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98" name="Freeform 494"/>
            <p:cNvSpPr>
              <a:spLocks/>
            </p:cNvSpPr>
            <p:nvPr/>
          </p:nvSpPr>
          <p:spPr bwMode="auto">
            <a:xfrm>
              <a:off x="-15874" y="2427289"/>
              <a:ext cx="31750" cy="22225"/>
            </a:xfrm>
            <a:custGeom>
              <a:avLst/>
              <a:gdLst>
                <a:gd name="T0" fmla="*/ 2 w 3"/>
                <a:gd name="T1" fmla="*/ 2 h 2"/>
                <a:gd name="T2" fmla="*/ 3 w 3"/>
                <a:gd name="T3" fmla="*/ 2 h 2"/>
                <a:gd name="T4" fmla="*/ 3 w 3"/>
                <a:gd name="T5" fmla="*/ 1 h 2"/>
                <a:gd name="T6" fmla="*/ 3 w 3"/>
                <a:gd name="T7" fmla="*/ 1 h 2"/>
                <a:gd name="T8" fmla="*/ 2 w 3"/>
                <a:gd name="T9" fmla="*/ 0 h 2"/>
                <a:gd name="T10" fmla="*/ 1 w 3"/>
                <a:gd name="T11" fmla="*/ 0 h 2"/>
                <a:gd name="T12" fmla="*/ 0 w 3"/>
                <a:gd name="T13" fmla="*/ 0 h 2"/>
                <a:gd name="T14" fmla="*/ 0 w 3"/>
                <a:gd name="T15" fmla="*/ 1 h 2"/>
                <a:gd name="T16" fmla="*/ 1 w 3"/>
                <a:gd name="T17" fmla="*/ 1 h 2"/>
                <a:gd name="T18" fmla="*/ 1 w 3"/>
                <a:gd name="T19" fmla="*/ 1 h 2"/>
                <a:gd name="T20" fmla="*/ 1 w 3"/>
                <a:gd name="T21" fmla="*/ 2 h 2"/>
                <a:gd name="T22" fmla="*/ 2 w 3"/>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2" y="2"/>
                  </a:moveTo>
                  <a:cubicBezTo>
                    <a:pt x="2" y="2"/>
                    <a:pt x="3" y="2"/>
                    <a:pt x="3" y="2"/>
                  </a:cubicBezTo>
                  <a:cubicBezTo>
                    <a:pt x="3" y="2"/>
                    <a:pt x="3" y="2"/>
                    <a:pt x="3" y="1"/>
                  </a:cubicBezTo>
                  <a:cubicBezTo>
                    <a:pt x="3" y="1"/>
                    <a:pt x="3" y="1"/>
                    <a:pt x="3" y="1"/>
                  </a:cubicBezTo>
                  <a:cubicBezTo>
                    <a:pt x="2" y="1"/>
                    <a:pt x="2" y="1"/>
                    <a:pt x="2" y="0"/>
                  </a:cubicBezTo>
                  <a:cubicBezTo>
                    <a:pt x="1" y="0"/>
                    <a:pt x="1" y="0"/>
                    <a:pt x="1" y="0"/>
                  </a:cubicBezTo>
                  <a:cubicBezTo>
                    <a:pt x="0" y="0"/>
                    <a:pt x="0" y="0"/>
                    <a:pt x="0" y="0"/>
                  </a:cubicBezTo>
                  <a:cubicBezTo>
                    <a:pt x="0" y="0"/>
                    <a:pt x="0" y="0"/>
                    <a:pt x="0" y="1"/>
                  </a:cubicBezTo>
                  <a:cubicBezTo>
                    <a:pt x="0" y="1"/>
                    <a:pt x="0" y="1"/>
                    <a:pt x="1" y="1"/>
                  </a:cubicBezTo>
                  <a:cubicBezTo>
                    <a:pt x="1" y="1"/>
                    <a:pt x="1" y="1"/>
                    <a:pt x="1" y="1"/>
                  </a:cubicBezTo>
                  <a:cubicBezTo>
                    <a:pt x="1" y="1"/>
                    <a:pt x="1" y="1"/>
                    <a:pt x="1" y="2"/>
                  </a:cubicBezTo>
                  <a:cubicBezTo>
                    <a:pt x="2" y="2"/>
                    <a:pt x="2" y="2"/>
                    <a:pt x="2"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499" name="Freeform 495"/>
            <p:cNvSpPr>
              <a:spLocks/>
            </p:cNvSpPr>
            <p:nvPr/>
          </p:nvSpPr>
          <p:spPr bwMode="auto">
            <a:xfrm>
              <a:off x="-6349" y="2459039"/>
              <a:ext cx="44450" cy="44450"/>
            </a:xfrm>
            <a:custGeom>
              <a:avLst/>
              <a:gdLst>
                <a:gd name="T0" fmla="*/ 3 w 4"/>
                <a:gd name="T1" fmla="*/ 0 h 4"/>
                <a:gd name="T2" fmla="*/ 3 w 4"/>
                <a:gd name="T3" fmla="*/ 0 h 4"/>
                <a:gd name="T4" fmla="*/ 2 w 4"/>
                <a:gd name="T5" fmla="*/ 0 h 4"/>
                <a:gd name="T6" fmla="*/ 1 w 4"/>
                <a:gd name="T7" fmla="*/ 0 h 4"/>
                <a:gd name="T8" fmla="*/ 0 w 4"/>
                <a:gd name="T9" fmla="*/ 1 h 4"/>
                <a:gd name="T10" fmla="*/ 1 w 4"/>
                <a:gd name="T11" fmla="*/ 2 h 4"/>
                <a:gd name="T12" fmla="*/ 0 w 4"/>
                <a:gd name="T13" fmla="*/ 3 h 4"/>
                <a:gd name="T14" fmla="*/ 1 w 4"/>
                <a:gd name="T15" fmla="*/ 3 h 4"/>
                <a:gd name="T16" fmla="*/ 1 w 4"/>
                <a:gd name="T17" fmla="*/ 4 h 4"/>
                <a:gd name="T18" fmla="*/ 2 w 4"/>
                <a:gd name="T19" fmla="*/ 3 h 4"/>
                <a:gd name="T20" fmla="*/ 2 w 4"/>
                <a:gd name="T21" fmla="*/ 3 h 4"/>
                <a:gd name="T22" fmla="*/ 3 w 4"/>
                <a:gd name="T23" fmla="*/ 2 h 4"/>
                <a:gd name="T24" fmla="*/ 4 w 4"/>
                <a:gd name="T25" fmla="*/ 2 h 4"/>
                <a:gd name="T26" fmla="*/ 3 w 4"/>
                <a:gd name="T27" fmla="*/ 1 h 4"/>
                <a:gd name="T28" fmla="*/ 3 w 4"/>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4">
                  <a:moveTo>
                    <a:pt x="3" y="0"/>
                  </a:moveTo>
                  <a:cubicBezTo>
                    <a:pt x="3" y="0"/>
                    <a:pt x="3" y="0"/>
                    <a:pt x="3" y="0"/>
                  </a:cubicBezTo>
                  <a:cubicBezTo>
                    <a:pt x="2" y="0"/>
                    <a:pt x="2" y="0"/>
                    <a:pt x="2" y="0"/>
                  </a:cubicBezTo>
                  <a:cubicBezTo>
                    <a:pt x="1" y="0"/>
                    <a:pt x="1" y="0"/>
                    <a:pt x="1" y="0"/>
                  </a:cubicBezTo>
                  <a:cubicBezTo>
                    <a:pt x="1" y="0"/>
                    <a:pt x="1" y="0"/>
                    <a:pt x="0" y="1"/>
                  </a:cubicBezTo>
                  <a:cubicBezTo>
                    <a:pt x="0" y="1"/>
                    <a:pt x="1" y="1"/>
                    <a:pt x="1" y="2"/>
                  </a:cubicBezTo>
                  <a:cubicBezTo>
                    <a:pt x="1" y="2"/>
                    <a:pt x="0" y="2"/>
                    <a:pt x="0" y="3"/>
                  </a:cubicBezTo>
                  <a:cubicBezTo>
                    <a:pt x="0" y="3"/>
                    <a:pt x="0" y="3"/>
                    <a:pt x="1" y="3"/>
                  </a:cubicBezTo>
                  <a:cubicBezTo>
                    <a:pt x="1" y="4"/>
                    <a:pt x="1" y="4"/>
                    <a:pt x="1" y="4"/>
                  </a:cubicBezTo>
                  <a:cubicBezTo>
                    <a:pt x="1" y="4"/>
                    <a:pt x="1" y="4"/>
                    <a:pt x="2" y="3"/>
                  </a:cubicBezTo>
                  <a:cubicBezTo>
                    <a:pt x="2" y="3"/>
                    <a:pt x="2" y="3"/>
                    <a:pt x="2" y="3"/>
                  </a:cubicBezTo>
                  <a:cubicBezTo>
                    <a:pt x="3" y="3"/>
                    <a:pt x="3" y="3"/>
                    <a:pt x="3" y="2"/>
                  </a:cubicBezTo>
                  <a:cubicBezTo>
                    <a:pt x="3" y="2"/>
                    <a:pt x="3" y="2"/>
                    <a:pt x="4" y="2"/>
                  </a:cubicBezTo>
                  <a:cubicBezTo>
                    <a:pt x="4" y="2"/>
                    <a:pt x="4" y="1"/>
                    <a:pt x="3" y="1"/>
                  </a:cubicBezTo>
                  <a:cubicBezTo>
                    <a:pt x="3" y="1"/>
                    <a:pt x="3" y="1"/>
                    <a:pt x="3"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00" name="Freeform 496"/>
            <p:cNvSpPr>
              <a:spLocks/>
            </p:cNvSpPr>
            <p:nvPr/>
          </p:nvSpPr>
          <p:spPr bwMode="auto">
            <a:xfrm>
              <a:off x="296864" y="1422401"/>
              <a:ext cx="20638" cy="20638"/>
            </a:xfrm>
            <a:custGeom>
              <a:avLst/>
              <a:gdLst>
                <a:gd name="T0" fmla="*/ 7 w 13"/>
                <a:gd name="T1" fmla="*/ 6 h 13"/>
                <a:gd name="T2" fmla="*/ 0 w 13"/>
                <a:gd name="T3" fmla="*/ 6 h 13"/>
                <a:gd name="T4" fmla="*/ 7 w 13"/>
                <a:gd name="T5" fmla="*/ 13 h 13"/>
                <a:gd name="T6" fmla="*/ 13 w 13"/>
                <a:gd name="T7" fmla="*/ 6 h 13"/>
                <a:gd name="T8" fmla="*/ 13 w 13"/>
                <a:gd name="T9" fmla="*/ 6 h 13"/>
                <a:gd name="T10" fmla="*/ 13 w 13"/>
                <a:gd name="T11" fmla="*/ 0 h 13"/>
                <a:gd name="T12" fmla="*/ 7 w 13"/>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7" y="6"/>
                  </a:moveTo>
                  <a:lnTo>
                    <a:pt x="0" y="6"/>
                  </a:lnTo>
                  <a:lnTo>
                    <a:pt x="7" y="13"/>
                  </a:lnTo>
                  <a:lnTo>
                    <a:pt x="13" y="6"/>
                  </a:lnTo>
                  <a:lnTo>
                    <a:pt x="13" y="6"/>
                  </a:lnTo>
                  <a:lnTo>
                    <a:pt x="13" y="0"/>
                  </a:lnTo>
                  <a:lnTo>
                    <a:pt x="7" y="6"/>
                  </a:lnTo>
                  <a:close/>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01" name="Freeform 497"/>
            <p:cNvSpPr>
              <a:spLocks/>
            </p:cNvSpPr>
            <p:nvPr/>
          </p:nvSpPr>
          <p:spPr bwMode="auto">
            <a:xfrm>
              <a:off x="296864" y="1422401"/>
              <a:ext cx="20638" cy="20638"/>
            </a:xfrm>
            <a:custGeom>
              <a:avLst/>
              <a:gdLst>
                <a:gd name="T0" fmla="*/ 7 w 13"/>
                <a:gd name="T1" fmla="*/ 6 h 13"/>
                <a:gd name="T2" fmla="*/ 0 w 13"/>
                <a:gd name="T3" fmla="*/ 6 h 13"/>
                <a:gd name="T4" fmla="*/ 7 w 13"/>
                <a:gd name="T5" fmla="*/ 13 h 13"/>
                <a:gd name="T6" fmla="*/ 13 w 13"/>
                <a:gd name="T7" fmla="*/ 6 h 13"/>
                <a:gd name="T8" fmla="*/ 13 w 13"/>
                <a:gd name="T9" fmla="*/ 6 h 13"/>
                <a:gd name="T10" fmla="*/ 13 w 13"/>
                <a:gd name="T11" fmla="*/ 0 h 13"/>
                <a:gd name="T12" fmla="*/ 7 w 13"/>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7" y="6"/>
                  </a:moveTo>
                  <a:lnTo>
                    <a:pt x="0" y="6"/>
                  </a:lnTo>
                  <a:lnTo>
                    <a:pt x="7" y="13"/>
                  </a:lnTo>
                  <a:lnTo>
                    <a:pt x="13" y="6"/>
                  </a:lnTo>
                  <a:lnTo>
                    <a:pt x="13" y="6"/>
                  </a:lnTo>
                  <a:lnTo>
                    <a:pt x="13" y="0"/>
                  </a:lnTo>
                  <a:lnTo>
                    <a:pt x="7" y="6"/>
                  </a:lnTo>
                </a:path>
              </a:pathLst>
            </a:custGeom>
            <a:grpFill/>
            <a:ln w="3175">
              <a:solidFill>
                <a:schemeClr val="tx1">
                  <a:alpha val="15000"/>
                </a:schemeClr>
              </a:solidFill>
              <a:round/>
              <a:headEnd/>
              <a:tailEnd/>
            </a:ln>
            <a:extLst/>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02" name="Freeform 498"/>
            <p:cNvSpPr>
              <a:spLocks/>
            </p:cNvSpPr>
            <p:nvPr/>
          </p:nvSpPr>
          <p:spPr bwMode="auto">
            <a:xfrm>
              <a:off x="339726" y="1411289"/>
              <a:ext cx="31750" cy="20638"/>
            </a:xfrm>
            <a:custGeom>
              <a:avLst/>
              <a:gdLst>
                <a:gd name="T0" fmla="*/ 1 w 3"/>
                <a:gd name="T1" fmla="*/ 0 h 2"/>
                <a:gd name="T2" fmla="*/ 0 w 3"/>
                <a:gd name="T3" fmla="*/ 1 h 2"/>
                <a:gd name="T4" fmla="*/ 0 w 3"/>
                <a:gd name="T5" fmla="*/ 2 h 2"/>
                <a:gd name="T6" fmla="*/ 0 w 3"/>
                <a:gd name="T7" fmla="*/ 2 h 2"/>
                <a:gd name="T8" fmla="*/ 1 w 3"/>
                <a:gd name="T9" fmla="*/ 2 h 2"/>
                <a:gd name="T10" fmla="*/ 2 w 3"/>
                <a:gd name="T11" fmla="*/ 2 h 2"/>
                <a:gd name="T12" fmla="*/ 3 w 3"/>
                <a:gd name="T13" fmla="*/ 1 h 2"/>
                <a:gd name="T14" fmla="*/ 2 w 3"/>
                <a:gd name="T15" fmla="*/ 0 h 2"/>
                <a:gd name="T16" fmla="*/ 1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1" y="0"/>
                  </a:moveTo>
                  <a:cubicBezTo>
                    <a:pt x="1" y="0"/>
                    <a:pt x="1" y="1"/>
                    <a:pt x="0" y="1"/>
                  </a:cubicBezTo>
                  <a:cubicBezTo>
                    <a:pt x="0" y="1"/>
                    <a:pt x="0" y="2"/>
                    <a:pt x="0" y="2"/>
                  </a:cubicBezTo>
                  <a:cubicBezTo>
                    <a:pt x="0" y="2"/>
                    <a:pt x="0" y="2"/>
                    <a:pt x="0" y="2"/>
                  </a:cubicBezTo>
                  <a:cubicBezTo>
                    <a:pt x="1" y="2"/>
                    <a:pt x="1" y="2"/>
                    <a:pt x="1" y="2"/>
                  </a:cubicBezTo>
                  <a:cubicBezTo>
                    <a:pt x="1" y="2"/>
                    <a:pt x="2" y="2"/>
                    <a:pt x="2" y="2"/>
                  </a:cubicBezTo>
                  <a:cubicBezTo>
                    <a:pt x="2" y="1"/>
                    <a:pt x="2" y="1"/>
                    <a:pt x="3" y="1"/>
                  </a:cubicBezTo>
                  <a:cubicBezTo>
                    <a:pt x="3" y="1"/>
                    <a:pt x="3" y="0"/>
                    <a:pt x="2" y="0"/>
                  </a:cubicBezTo>
                  <a:cubicBezTo>
                    <a:pt x="2"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03" name="Freeform 499"/>
            <p:cNvSpPr>
              <a:spLocks/>
            </p:cNvSpPr>
            <p:nvPr/>
          </p:nvSpPr>
          <p:spPr bwMode="auto">
            <a:xfrm>
              <a:off x="5532439" y="2265364"/>
              <a:ext cx="11113" cy="11113"/>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1" y="1"/>
                    <a:pt x="1" y="1"/>
                  </a:cubicBezTo>
                  <a:cubicBezTo>
                    <a:pt x="1" y="1"/>
                    <a:pt x="1" y="0"/>
                    <a:pt x="1" y="0"/>
                  </a:cubicBezTo>
                  <a:cubicBezTo>
                    <a:pt x="1" y="0"/>
                    <a:pt x="1" y="0"/>
                    <a:pt x="1"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04" name="Freeform 500"/>
            <p:cNvSpPr>
              <a:spLocks/>
            </p:cNvSpPr>
            <p:nvPr/>
          </p:nvSpPr>
          <p:spPr bwMode="auto">
            <a:xfrm>
              <a:off x="6191251" y="3065464"/>
              <a:ext cx="11113" cy="20638"/>
            </a:xfrm>
            <a:custGeom>
              <a:avLst/>
              <a:gdLst>
                <a:gd name="T0" fmla="*/ 0 w 1"/>
                <a:gd name="T1" fmla="*/ 1 h 2"/>
                <a:gd name="T2" fmla="*/ 1 w 1"/>
                <a:gd name="T3" fmla="*/ 1 h 2"/>
                <a:gd name="T4" fmla="*/ 1 w 1"/>
                <a:gd name="T5" fmla="*/ 0 h 2"/>
                <a:gd name="T6" fmla="*/ 0 w 1"/>
                <a:gd name="T7" fmla="*/ 0 h 2"/>
                <a:gd name="T8" fmla="*/ 0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2"/>
                    <a:pt x="1" y="1"/>
                    <a:pt x="1" y="1"/>
                  </a:cubicBezTo>
                  <a:cubicBezTo>
                    <a:pt x="1" y="1"/>
                    <a:pt x="1" y="0"/>
                    <a:pt x="1" y="0"/>
                  </a:cubicBezTo>
                  <a:cubicBezTo>
                    <a:pt x="1" y="0"/>
                    <a:pt x="1" y="0"/>
                    <a:pt x="0" y="0"/>
                  </a:cubicBezTo>
                  <a:cubicBezTo>
                    <a:pt x="0" y="0"/>
                    <a:pt x="0" y="0"/>
                    <a:pt x="0" y="1"/>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05" name="Freeform 501"/>
            <p:cNvSpPr>
              <a:spLocks/>
            </p:cNvSpPr>
            <p:nvPr/>
          </p:nvSpPr>
          <p:spPr bwMode="auto">
            <a:xfrm>
              <a:off x="5208589" y="1735139"/>
              <a:ext cx="0" cy="1111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06" name="Freeform 531"/>
            <p:cNvSpPr>
              <a:spLocks/>
            </p:cNvSpPr>
            <p:nvPr/>
          </p:nvSpPr>
          <p:spPr bwMode="auto">
            <a:xfrm>
              <a:off x="6762751" y="1930401"/>
              <a:ext cx="22225" cy="20638"/>
            </a:xfrm>
            <a:custGeom>
              <a:avLst/>
              <a:gdLst>
                <a:gd name="T0" fmla="*/ 0 w 2"/>
                <a:gd name="T1" fmla="*/ 0 h 2"/>
                <a:gd name="T2" fmla="*/ 0 w 2"/>
                <a:gd name="T3" fmla="*/ 0 h 2"/>
                <a:gd name="T4" fmla="*/ 1 w 2"/>
                <a:gd name="T5" fmla="*/ 0 h 2"/>
                <a:gd name="T6" fmla="*/ 2 w 2"/>
                <a:gd name="T7" fmla="*/ 0 h 2"/>
                <a:gd name="T8" fmla="*/ 1 w 2"/>
                <a:gd name="T9" fmla="*/ 0 h 2"/>
                <a:gd name="T10" fmla="*/ 2 w 2"/>
                <a:gd name="T11" fmla="*/ 1 h 2"/>
                <a:gd name="T12" fmla="*/ 2 w 2"/>
                <a:gd name="T13" fmla="*/ 1 h 2"/>
                <a:gd name="T14" fmla="*/ 1 w 2"/>
                <a:gd name="T15" fmla="*/ 1 h 2"/>
                <a:gd name="T16" fmla="*/ 0 w 2"/>
                <a:gd name="T17" fmla="*/ 1 h 2"/>
                <a:gd name="T18" fmla="*/ 0 w 2"/>
                <a:gd name="T19" fmla="*/ 0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cubicBezTo>
                    <a:pt x="0" y="0"/>
                    <a:pt x="0" y="0"/>
                    <a:pt x="0" y="0"/>
                  </a:cubicBezTo>
                  <a:cubicBezTo>
                    <a:pt x="1" y="0"/>
                    <a:pt x="1" y="0"/>
                    <a:pt x="1" y="0"/>
                  </a:cubicBezTo>
                  <a:cubicBezTo>
                    <a:pt x="1" y="0"/>
                    <a:pt x="1" y="0"/>
                    <a:pt x="2" y="0"/>
                  </a:cubicBezTo>
                  <a:cubicBezTo>
                    <a:pt x="2" y="0"/>
                    <a:pt x="1" y="0"/>
                    <a:pt x="1" y="0"/>
                  </a:cubicBezTo>
                  <a:cubicBezTo>
                    <a:pt x="2" y="1"/>
                    <a:pt x="2" y="0"/>
                    <a:pt x="2" y="1"/>
                  </a:cubicBezTo>
                  <a:cubicBezTo>
                    <a:pt x="2" y="1"/>
                    <a:pt x="2" y="1"/>
                    <a:pt x="2" y="1"/>
                  </a:cubicBezTo>
                  <a:cubicBezTo>
                    <a:pt x="2" y="2"/>
                    <a:pt x="2" y="1"/>
                    <a:pt x="1" y="1"/>
                  </a:cubicBezTo>
                  <a:cubicBezTo>
                    <a:pt x="1" y="1"/>
                    <a:pt x="1" y="1"/>
                    <a:pt x="0" y="1"/>
                  </a:cubicBezTo>
                  <a:cubicBezTo>
                    <a:pt x="0" y="1"/>
                    <a:pt x="0" y="1"/>
                    <a:pt x="0" y="0"/>
                  </a:cubicBezTo>
                  <a:cubicBezTo>
                    <a:pt x="0" y="0"/>
                    <a:pt x="0" y="0"/>
                    <a:pt x="0" y="0"/>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07" name="Freeform 540"/>
            <p:cNvSpPr>
              <a:spLocks/>
            </p:cNvSpPr>
            <p:nvPr/>
          </p:nvSpPr>
          <p:spPr bwMode="auto">
            <a:xfrm>
              <a:off x="4776789" y="773114"/>
              <a:ext cx="3616325" cy="1027113"/>
            </a:xfrm>
            <a:custGeom>
              <a:avLst/>
              <a:gdLst>
                <a:gd name="T0" fmla="*/ 266 w 335"/>
                <a:gd name="T1" fmla="*/ 19 h 95"/>
                <a:gd name="T2" fmla="*/ 256 w 335"/>
                <a:gd name="T3" fmla="*/ 18 h 95"/>
                <a:gd name="T4" fmla="*/ 222 w 335"/>
                <a:gd name="T5" fmla="*/ 16 h 95"/>
                <a:gd name="T6" fmla="*/ 204 w 335"/>
                <a:gd name="T7" fmla="*/ 12 h 95"/>
                <a:gd name="T8" fmla="*/ 190 w 335"/>
                <a:gd name="T9" fmla="*/ 14 h 95"/>
                <a:gd name="T10" fmla="*/ 175 w 335"/>
                <a:gd name="T11" fmla="*/ 12 h 95"/>
                <a:gd name="T12" fmla="*/ 163 w 335"/>
                <a:gd name="T13" fmla="*/ 10 h 95"/>
                <a:gd name="T14" fmla="*/ 146 w 335"/>
                <a:gd name="T15" fmla="*/ 10 h 95"/>
                <a:gd name="T16" fmla="*/ 139 w 335"/>
                <a:gd name="T17" fmla="*/ 7 h 95"/>
                <a:gd name="T18" fmla="*/ 125 w 335"/>
                <a:gd name="T19" fmla="*/ 2 h 95"/>
                <a:gd name="T20" fmla="*/ 107 w 335"/>
                <a:gd name="T21" fmla="*/ 4 h 95"/>
                <a:gd name="T22" fmla="*/ 97 w 335"/>
                <a:gd name="T23" fmla="*/ 9 h 95"/>
                <a:gd name="T24" fmla="*/ 97 w 335"/>
                <a:gd name="T25" fmla="*/ 13 h 95"/>
                <a:gd name="T26" fmla="*/ 84 w 335"/>
                <a:gd name="T27" fmla="*/ 14 h 95"/>
                <a:gd name="T28" fmla="*/ 81 w 335"/>
                <a:gd name="T29" fmla="*/ 12 h 95"/>
                <a:gd name="T30" fmla="*/ 83 w 335"/>
                <a:gd name="T31" fmla="*/ 19 h 95"/>
                <a:gd name="T32" fmla="*/ 90 w 335"/>
                <a:gd name="T33" fmla="*/ 21 h 95"/>
                <a:gd name="T34" fmla="*/ 78 w 335"/>
                <a:gd name="T35" fmla="*/ 26 h 95"/>
                <a:gd name="T36" fmla="*/ 80 w 335"/>
                <a:gd name="T37" fmla="*/ 18 h 95"/>
                <a:gd name="T38" fmla="*/ 68 w 335"/>
                <a:gd name="T39" fmla="*/ 14 h 95"/>
                <a:gd name="T40" fmla="*/ 68 w 335"/>
                <a:gd name="T41" fmla="*/ 20 h 95"/>
                <a:gd name="T42" fmla="*/ 52 w 335"/>
                <a:gd name="T43" fmla="*/ 21 h 95"/>
                <a:gd name="T44" fmla="*/ 33 w 335"/>
                <a:gd name="T45" fmla="*/ 25 h 95"/>
                <a:gd name="T46" fmla="*/ 31 w 335"/>
                <a:gd name="T47" fmla="*/ 26 h 95"/>
                <a:gd name="T48" fmla="*/ 15 w 335"/>
                <a:gd name="T49" fmla="*/ 20 h 95"/>
                <a:gd name="T50" fmla="*/ 1 w 335"/>
                <a:gd name="T51" fmla="*/ 22 h 95"/>
                <a:gd name="T52" fmla="*/ 8 w 335"/>
                <a:gd name="T53" fmla="*/ 35 h 95"/>
                <a:gd name="T54" fmla="*/ 7 w 335"/>
                <a:gd name="T55" fmla="*/ 42 h 95"/>
                <a:gd name="T56" fmla="*/ 3 w 335"/>
                <a:gd name="T57" fmla="*/ 53 h 95"/>
                <a:gd name="T58" fmla="*/ 10 w 335"/>
                <a:gd name="T59" fmla="*/ 65 h 95"/>
                <a:gd name="T60" fmla="*/ 25 w 335"/>
                <a:gd name="T61" fmla="*/ 72 h 95"/>
                <a:gd name="T62" fmla="*/ 33 w 335"/>
                <a:gd name="T63" fmla="*/ 80 h 95"/>
                <a:gd name="T64" fmla="*/ 40 w 335"/>
                <a:gd name="T65" fmla="*/ 89 h 95"/>
                <a:gd name="T66" fmla="*/ 59 w 335"/>
                <a:gd name="T67" fmla="*/ 93 h 95"/>
                <a:gd name="T68" fmla="*/ 54 w 335"/>
                <a:gd name="T69" fmla="*/ 74 h 95"/>
                <a:gd name="T70" fmla="*/ 75 w 335"/>
                <a:gd name="T71" fmla="*/ 71 h 95"/>
                <a:gd name="T72" fmla="*/ 83 w 335"/>
                <a:gd name="T73" fmla="*/ 64 h 95"/>
                <a:gd name="T74" fmla="*/ 95 w 335"/>
                <a:gd name="T75" fmla="*/ 58 h 95"/>
                <a:gd name="T76" fmla="*/ 112 w 335"/>
                <a:gd name="T77" fmla="*/ 63 h 95"/>
                <a:gd name="T78" fmla="*/ 127 w 335"/>
                <a:gd name="T79" fmla="*/ 70 h 95"/>
                <a:gd name="T80" fmla="*/ 141 w 335"/>
                <a:gd name="T81" fmla="*/ 71 h 95"/>
                <a:gd name="T82" fmla="*/ 158 w 335"/>
                <a:gd name="T83" fmla="*/ 70 h 95"/>
                <a:gd name="T84" fmla="*/ 166 w 335"/>
                <a:gd name="T85" fmla="*/ 66 h 95"/>
                <a:gd name="T86" fmla="*/ 189 w 335"/>
                <a:gd name="T87" fmla="*/ 72 h 95"/>
                <a:gd name="T88" fmla="*/ 209 w 335"/>
                <a:gd name="T89" fmla="*/ 69 h 95"/>
                <a:gd name="T90" fmla="*/ 217 w 335"/>
                <a:gd name="T91" fmla="*/ 62 h 95"/>
                <a:gd name="T92" fmla="*/ 235 w 335"/>
                <a:gd name="T93" fmla="*/ 73 h 95"/>
                <a:gd name="T94" fmla="*/ 249 w 335"/>
                <a:gd name="T95" fmla="*/ 81 h 95"/>
                <a:gd name="T96" fmla="*/ 257 w 335"/>
                <a:gd name="T97" fmla="*/ 90 h 95"/>
                <a:gd name="T98" fmla="*/ 255 w 335"/>
                <a:gd name="T99" fmla="*/ 68 h 95"/>
                <a:gd name="T100" fmla="*/ 243 w 335"/>
                <a:gd name="T101" fmla="*/ 59 h 95"/>
                <a:gd name="T102" fmla="*/ 237 w 335"/>
                <a:gd name="T103" fmla="*/ 52 h 95"/>
                <a:gd name="T104" fmla="*/ 248 w 335"/>
                <a:gd name="T105" fmla="*/ 46 h 95"/>
                <a:gd name="T106" fmla="*/ 263 w 335"/>
                <a:gd name="T107" fmla="*/ 46 h 95"/>
                <a:gd name="T108" fmla="*/ 267 w 335"/>
                <a:gd name="T109" fmla="*/ 39 h 95"/>
                <a:gd name="T110" fmla="*/ 274 w 335"/>
                <a:gd name="T111" fmla="*/ 38 h 95"/>
                <a:gd name="T112" fmla="*/ 275 w 335"/>
                <a:gd name="T113" fmla="*/ 54 h 95"/>
                <a:gd name="T114" fmla="*/ 291 w 335"/>
                <a:gd name="T115" fmla="*/ 61 h 95"/>
                <a:gd name="T116" fmla="*/ 287 w 335"/>
                <a:gd name="T117" fmla="*/ 51 h 95"/>
                <a:gd name="T118" fmla="*/ 285 w 335"/>
                <a:gd name="T119" fmla="*/ 44 h 95"/>
                <a:gd name="T120" fmla="*/ 296 w 335"/>
                <a:gd name="T121" fmla="*/ 39 h 95"/>
                <a:gd name="T122" fmla="*/ 309 w 335"/>
                <a:gd name="T123" fmla="*/ 36 h 95"/>
                <a:gd name="T124" fmla="*/ 327 w 335"/>
                <a:gd name="T125" fmla="*/ 3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 h="95">
                  <a:moveTo>
                    <a:pt x="335" y="34"/>
                  </a:moveTo>
                  <a:cubicBezTo>
                    <a:pt x="335" y="34"/>
                    <a:pt x="334" y="34"/>
                    <a:pt x="334" y="33"/>
                  </a:cubicBezTo>
                  <a:cubicBezTo>
                    <a:pt x="332" y="33"/>
                    <a:pt x="332" y="33"/>
                    <a:pt x="331" y="32"/>
                  </a:cubicBezTo>
                  <a:cubicBezTo>
                    <a:pt x="330" y="32"/>
                    <a:pt x="330" y="31"/>
                    <a:pt x="329" y="31"/>
                  </a:cubicBezTo>
                  <a:cubicBezTo>
                    <a:pt x="328" y="31"/>
                    <a:pt x="328" y="31"/>
                    <a:pt x="327" y="31"/>
                  </a:cubicBezTo>
                  <a:cubicBezTo>
                    <a:pt x="326" y="31"/>
                    <a:pt x="326" y="31"/>
                    <a:pt x="325" y="31"/>
                  </a:cubicBezTo>
                  <a:cubicBezTo>
                    <a:pt x="324" y="31"/>
                    <a:pt x="324" y="31"/>
                    <a:pt x="323" y="31"/>
                  </a:cubicBezTo>
                  <a:cubicBezTo>
                    <a:pt x="323" y="30"/>
                    <a:pt x="323" y="30"/>
                    <a:pt x="322" y="30"/>
                  </a:cubicBezTo>
                  <a:cubicBezTo>
                    <a:pt x="321" y="29"/>
                    <a:pt x="321" y="29"/>
                    <a:pt x="320" y="28"/>
                  </a:cubicBezTo>
                  <a:cubicBezTo>
                    <a:pt x="319" y="27"/>
                    <a:pt x="310" y="21"/>
                    <a:pt x="309" y="20"/>
                  </a:cubicBezTo>
                  <a:cubicBezTo>
                    <a:pt x="308" y="20"/>
                    <a:pt x="297" y="20"/>
                    <a:pt x="296" y="19"/>
                  </a:cubicBezTo>
                  <a:cubicBezTo>
                    <a:pt x="296" y="19"/>
                    <a:pt x="278" y="20"/>
                    <a:pt x="277" y="19"/>
                  </a:cubicBezTo>
                  <a:cubicBezTo>
                    <a:pt x="277" y="19"/>
                    <a:pt x="277" y="19"/>
                    <a:pt x="277" y="19"/>
                  </a:cubicBezTo>
                  <a:cubicBezTo>
                    <a:pt x="276" y="20"/>
                    <a:pt x="275" y="20"/>
                    <a:pt x="274" y="20"/>
                  </a:cubicBezTo>
                  <a:cubicBezTo>
                    <a:pt x="273" y="20"/>
                    <a:pt x="273" y="20"/>
                    <a:pt x="271" y="19"/>
                  </a:cubicBezTo>
                  <a:cubicBezTo>
                    <a:pt x="271" y="19"/>
                    <a:pt x="271" y="19"/>
                    <a:pt x="270" y="18"/>
                  </a:cubicBezTo>
                  <a:cubicBezTo>
                    <a:pt x="270" y="18"/>
                    <a:pt x="269" y="18"/>
                    <a:pt x="269" y="18"/>
                  </a:cubicBezTo>
                  <a:cubicBezTo>
                    <a:pt x="268" y="19"/>
                    <a:pt x="267" y="19"/>
                    <a:pt x="266" y="19"/>
                  </a:cubicBezTo>
                  <a:cubicBezTo>
                    <a:pt x="266" y="19"/>
                    <a:pt x="265" y="19"/>
                    <a:pt x="264" y="19"/>
                  </a:cubicBezTo>
                  <a:cubicBezTo>
                    <a:pt x="264" y="19"/>
                    <a:pt x="263" y="19"/>
                    <a:pt x="262" y="18"/>
                  </a:cubicBezTo>
                  <a:cubicBezTo>
                    <a:pt x="261" y="18"/>
                    <a:pt x="261" y="18"/>
                    <a:pt x="260" y="18"/>
                  </a:cubicBezTo>
                  <a:cubicBezTo>
                    <a:pt x="259" y="18"/>
                    <a:pt x="259" y="18"/>
                    <a:pt x="259" y="18"/>
                  </a:cubicBezTo>
                  <a:cubicBezTo>
                    <a:pt x="259" y="19"/>
                    <a:pt x="259" y="19"/>
                    <a:pt x="259" y="19"/>
                  </a:cubicBezTo>
                  <a:cubicBezTo>
                    <a:pt x="260" y="19"/>
                    <a:pt x="260" y="19"/>
                    <a:pt x="260" y="20"/>
                  </a:cubicBezTo>
                  <a:cubicBezTo>
                    <a:pt x="261" y="20"/>
                    <a:pt x="261" y="19"/>
                    <a:pt x="262" y="20"/>
                  </a:cubicBezTo>
                  <a:cubicBezTo>
                    <a:pt x="262" y="20"/>
                    <a:pt x="263" y="20"/>
                    <a:pt x="263" y="20"/>
                  </a:cubicBezTo>
                  <a:cubicBezTo>
                    <a:pt x="263" y="20"/>
                    <a:pt x="263" y="21"/>
                    <a:pt x="263" y="21"/>
                  </a:cubicBezTo>
                  <a:cubicBezTo>
                    <a:pt x="263" y="22"/>
                    <a:pt x="262" y="21"/>
                    <a:pt x="262" y="21"/>
                  </a:cubicBezTo>
                  <a:cubicBezTo>
                    <a:pt x="261" y="21"/>
                    <a:pt x="261" y="21"/>
                    <a:pt x="260" y="20"/>
                  </a:cubicBezTo>
                  <a:cubicBezTo>
                    <a:pt x="260" y="20"/>
                    <a:pt x="259" y="21"/>
                    <a:pt x="259" y="20"/>
                  </a:cubicBezTo>
                  <a:cubicBezTo>
                    <a:pt x="258" y="20"/>
                    <a:pt x="257" y="20"/>
                    <a:pt x="257" y="19"/>
                  </a:cubicBezTo>
                  <a:cubicBezTo>
                    <a:pt x="256" y="19"/>
                    <a:pt x="256" y="19"/>
                    <a:pt x="256" y="19"/>
                  </a:cubicBezTo>
                  <a:cubicBezTo>
                    <a:pt x="256" y="19"/>
                    <a:pt x="257" y="18"/>
                    <a:pt x="257" y="18"/>
                  </a:cubicBezTo>
                  <a:cubicBezTo>
                    <a:pt x="257" y="18"/>
                    <a:pt x="256" y="18"/>
                    <a:pt x="256" y="18"/>
                  </a:cubicBezTo>
                  <a:cubicBezTo>
                    <a:pt x="256" y="18"/>
                    <a:pt x="256" y="18"/>
                    <a:pt x="256" y="18"/>
                  </a:cubicBezTo>
                  <a:cubicBezTo>
                    <a:pt x="256" y="18"/>
                    <a:pt x="256" y="18"/>
                    <a:pt x="256" y="18"/>
                  </a:cubicBezTo>
                  <a:cubicBezTo>
                    <a:pt x="255" y="18"/>
                    <a:pt x="255" y="19"/>
                    <a:pt x="255" y="19"/>
                  </a:cubicBezTo>
                  <a:cubicBezTo>
                    <a:pt x="255" y="19"/>
                    <a:pt x="254" y="19"/>
                    <a:pt x="254" y="19"/>
                  </a:cubicBezTo>
                  <a:cubicBezTo>
                    <a:pt x="253" y="20"/>
                    <a:pt x="252" y="19"/>
                    <a:pt x="251" y="19"/>
                  </a:cubicBezTo>
                  <a:cubicBezTo>
                    <a:pt x="250" y="19"/>
                    <a:pt x="249" y="19"/>
                    <a:pt x="248" y="19"/>
                  </a:cubicBezTo>
                  <a:cubicBezTo>
                    <a:pt x="247" y="19"/>
                    <a:pt x="246" y="18"/>
                    <a:pt x="246" y="19"/>
                  </a:cubicBezTo>
                  <a:cubicBezTo>
                    <a:pt x="245" y="19"/>
                    <a:pt x="245" y="19"/>
                    <a:pt x="244" y="19"/>
                  </a:cubicBezTo>
                  <a:cubicBezTo>
                    <a:pt x="244" y="19"/>
                    <a:pt x="243" y="19"/>
                    <a:pt x="242" y="19"/>
                  </a:cubicBezTo>
                  <a:cubicBezTo>
                    <a:pt x="241" y="19"/>
                    <a:pt x="241" y="19"/>
                    <a:pt x="240" y="19"/>
                  </a:cubicBezTo>
                  <a:cubicBezTo>
                    <a:pt x="240" y="18"/>
                    <a:pt x="240" y="18"/>
                    <a:pt x="240" y="18"/>
                  </a:cubicBezTo>
                  <a:cubicBezTo>
                    <a:pt x="240" y="18"/>
                    <a:pt x="240" y="18"/>
                    <a:pt x="240" y="18"/>
                  </a:cubicBezTo>
                  <a:cubicBezTo>
                    <a:pt x="239" y="17"/>
                    <a:pt x="239" y="17"/>
                    <a:pt x="238" y="17"/>
                  </a:cubicBezTo>
                  <a:cubicBezTo>
                    <a:pt x="237" y="16"/>
                    <a:pt x="237" y="17"/>
                    <a:pt x="236" y="16"/>
                  </a:cubicBezTo>
                  <a:cubicBezTo>
                    <a:pt x="235" y="16"/>
                    <a:pt x="235" y="16"/>
                    <a:pt x="234" y="16"/>
                  </a:cubicBezTo>
                  <a:cubicBezTo>
                    <a:pt x="233" y="16"/>
                    <a:pt x="233" y="16"/>
                    <a:pt x="232" y="15"/>
                  </a:cubicBezTo>
                  <a:cubicBezTo>
                    <a:pt x="231" y="15"/>
                    <a:pt x="230" y="15"/>
                    <a:pt x="229" y="15"/>
                  </a:cubicBezTo>
                  <a:cubicBezTo>
                    <a:pt x="228" y="15"/>
                    <a:pt x="227" y="15"/>
                    <a:pt x="226" y="15"/>
                  </a:cubicBezTo>
                  <a:cubicBezTo>
                    <a:pt x="225" y="15"/>
                    <a:pt x="225" y="16"/>
                    <a:pt x="224" y="16"/>
                  </a:cubicBezTo>
                  <a:cubicBezTo>
                    <a:pt x="223" y="16"/>
                    <a:pt x="223" y="16"/>
                    <a:pt x="222" y="16"/>
                  </a:cubicBezTo>
                  <a:cubicBezTo>
                    <a:pt x="221" y="16"/>
                    <a:pt x="221" y="15"/>
                    <a:pt x="220" y="15"/>
                  </a:cubicBezTo>
                  <a:cubicBezTo>
                    <a:pt x="220" y="15"/>
                    <a:pt x="220" y="15"/>
                    <a:pt x="220" y="15"/>
                  </a:cubicBezTo>
                  <a:cubicBezTo>
                    <a:pt x="219" y="15"/>
                    <a:pt x="219" y="15"/>
                    <a:pt x="218" y="15"/>
                  </a:cubicBezTo>
                  <a:cubicBezTo>
                    <a:pt x="218" y="15"/>
                    <a:pt x="218" y="15"/>
                    <a:pt x="217" y="15"/>
                  </a:cubicBezTo>
                  <a:cubicBezTo>
                    <a:pt x="217" y="15"/>
                    <a:pt x="217" y="14"/>
                    <a:pt x="216" y="14"/>
                  </a:cubicBezTo>
                  <a:cubicBezTo>
                    <a:pt x="216" y="14"/>
                    <a:pt x="215" y="14"/>
                    <a:pt x="215" y="14"/>
                  </a:cubicBezTo>
                  <a:cubicBezTo>
                    <a:pt x="214" y="14"/>
                    <a:pt x="214" y="14"/>
                    <a:pt x="214" y="14"/>
                  </a:cubicBezTo>
                  <a:cubicBezTo>
                    <a:pt x="214" y="14"/>
                    <a:pt x="214" y="14"/>
                    <a:pt x="214" y="13"/>
                  </a:cubicBezTo>
                  <a:cubicBezTo>
                    <a:pt x="214" y="13"/>
                    <a:pt x="213" y="13"/>
                    <a:pt x="213" y="13"/>
                  </a:cubicBezTo>
                  <a:cubicBezTo>
                    <a:pt x="212" y="13"/>
                    <a:pt x="212" y="13"/>
                    <a:pt x="212" y="13"/>
                  </a:cubicBezTo>
                  <a:cubicBezTo>
                    <a:pt x="211" y="13"/>
                    <a:pt x="210" y="12"/>
                    <a:pt x="209" y="13"/>
                  </a:cubicBezTo>
                  <a:cubicBezTo>
                    <a:pt x="209" y="13"/>
                    <a:pt x="209" y="13"/>
                    <a:pt x="209" y="14"/>
                  </a:cubicBezTo>
                  <a:cubicBezTo>
                    <a:pt x="209" y="14"/>
                    <a:pt x="208" y="14"/>
                    <a:pt x="208" y="14"/>
                  </a:cubicBezTo>
                  <a:cubicBezTo>
                    <a:pt x="208" y="14"/>
                    <a:pt x="208" y="13"/>
                    <a:pt x="208" y="13"/>
                  </a:cubicBezTo>
                  <a:cubicBezTo>
                    <a:pt x="208" y="12"/>
                    <a:pt x="208" y="12"/>
                    <a:pt x="208" y="12"/>
                  </a:cubicBezTo>
                  <a:cubicBezTo>
                    <a:pt x="208" y="12"/>
                    <a:pt x="208" y="12"/>
                    <a:pt x="208" y="12"/>
                  </a:cubicBezTo>
                  <a:cubicBezTo>
                    <a:pt x="207" y="12"/>
                    <a:pt x="207" y="12"/>
                    <a:pt x="206" y="12"/>
                  </a:cubicBezTo>
                  <a:cubicBezTo>
                    <a:pt x="205" y="12"/>
                    <a:pt x="205" y="12"/>
                    <a:pt x="204" y="12"/>
                  </a:cubicBezTo>
                  <a:cubicBezTo>
                    <a:pt x="203" y="12"/>
                    <a:pt x="203" y="12"/>
                    <a:pt x="202" y="12"/>
                  </a:cubicBezTo>
                  <a:cubicBezTo>
                    <a:pt x="201" y="12"/>
                    <a:pt x="200" y="12"/>
                    <a:pt x="199" y="12"/>
                  </a:cubicBezTo>
                  <a:cubicBezTo>
                    <a:pt x="198" y="11"/>
                    <a:pt x="198" y="11"/>
                    <a:pt x="197" y="11"/>
                  </a:cubicBezTo>
                  <a:cubicBezTo>
                    <a:pt x="197" y="11"/>
                    <a:pt x="196" y="11"/>
                    <a:pt x="196" y="11"/>
                  </a:cubicBezTo>
                  <a:cubicBezTo>
                    <a:pt x="196" y="11"/>
                    <a:pt x="196" y="12"/>
                    <a:pt x="196" y="12"/>
                  </a:cubicBezTo>
                  <a:cubicBezTo>
                    <a:pt x="196" y="12"/>
                    <a:pt x="195" y="12"/>
                    <a:pt x="195" y="12"/>
                  </a:cubicBezTo>
                  <a:cubicBezTo>
                    <a:pt x="195" y="12"/>
                    <a:pt x="195" y="12"/>
                    <a:pt x="195" y="12"/>
                  </a:cubicBezTo>
                  <a:cubicBezTo>
                    <a:pt x="194" y="12"/>
                    <a:pt x="194" y="13"/>
                    <a:pt x="195" y="13"/>
                  </a:cubicBezTo>
                  <a:cubicBezTo>
                    <a:pt x="195" y="13"/>
                    <a:pt x="195" y="13"/>
                    <a:pt x="195" y="13"/>
                  </a:cubicBezTo>
                  <a:cubicBezTo>
                    <a:pt x="196" y="13"/>
                    <a:pt x="196" y="13"/>
                    <a:pt x="197" y="13"/>
                  </a:cubicBezTo>
                  <a:cubicBezTo>
                    <a:pt x="197" y="14"/>
                    <a:pt x="197" y="14"/>
                    <a:pt x="197" y="14"/>
                  </a:cubicBezTo>
                  <a:cubicBezTo>
                    <a:pt x="197" y="14"/>
                    <a:pt x="197" y="14"/>
                    <a:pt x="198" y="14"/>
                  </a:cubicBezTo>
                  <a:cubicBezTo>
                    <a:pt x="197" y="15"/>
                    <a:pt x="197" y="15"/>
                    <a:pt x="197" y="15"/>
                  </a:cubicBezTo>
                  <a:cubicBezTo>
                    <a:pt x="196" y="15"/>
                    <a:pt x="196" y="14"/>
                    <a:pt x="196" y="14"/>
                  </a:cubicBezTo>
                  <a:cubicBezTo>
                    <a:pt x="195" y="14"/>
                    <a:pt x="195" y="15"/>
                    <a:pt x="194" y="15"/>
                  </a:cubicBezTo>
                  <a:cubicBezTo>
                    <a:pt x="194" y="15"/>
                    <a:pt x="194" y="14"/>
                    <a:pt x="193" y="14"/>
                  </a:cubicBezTo>
                  <a:cubicBezTo>
                    <a:pt x="192" y="14"/>
                    <a:pt x="192" y="14"/>
                    <a:pt x="191" y="14"/>
                  </a:cubicBezTo>
                  <a:cubicBezTo>
                    <a:pt x="191" y="14"/>
                    <a:pt x="190" y="14"/>
                    <a:pt x="190" y="14"/>
                  </a:cubicBezTo>
                  <a:cubicBezTo>
                    <a:pt x="189" y="15"/>
                    <a:pt x="189" y="15"/>
                    <a:pt x="188" y="15"/>
                  </a:cubicBezTo>
                  <a:cubicBezTo>
                    <a:pt x="188" y="15"/>
                    <a:pt x="187" y="15"/>
                    <a:pt x="187" y="15"/>
                  </a:cubicBezTo>
                  <a:cubicBezTo>
                    <a:pt x="186" y="14"/>
                    <a:pt x="186" y="14"/>
                    <a:pt x="185" y="14"/>
                  </a:cubicBezTo>
                  <a:cubicBezTo>
                    <a:pt x="185" y="14"/>
                    <a:pt x="185" y="13"/>
                    <a:pt x="184" y="14"/>
                  </a:cubicBezTo>
                  <a:cubicBezTo>
                    <a:pt x="184" y="14"/>
                    <a:pt x="184" y="14"/>
                    <a:pt x="184" y="14"/>
                  </a:cubicBezTo>
                  <a:cubicBezTo>
                    <a:pt x="185" y="15"/>
                    <a:pt x="185" y="15"/>
                    <a:pt x="185" y="15"/>
                  </a:cubicBezTo>
                  <a:cubicBezTo>
                    <a:pt x="185" y="15"/>
                    <a:pt x="185" y="15"/>
                    <a:pt x="185" y="15"/>
                  </a:cubicBezTo>
                  <a:cubicBezTo>
                    <a:pt x="185" y="15"/>
                    <a:pt x="185" y="16"/>
                    <a:pt x="184" y="16"/>
                  </a:cubicBezTo>
                  <a:cubicBezTo>
                    <a:pt x="184" y="16"/>
                    <a:pt x="184" y="16"/>
                    <a:pt x="184" y="16"/>
                  </a:cubicBezTo>
                  <a:cubicBezTo>
                    <a:pt x="183" y="16"/>
                    <a:pt x="183" y="16"/>
                    <a:pt x="183" y="15"/>
                  </a:cubicBezTo>
                  <a:cubicBezTo>
                    <a:pt x="182" y="15"/>
                    <a:pt x="181" y="16"/>
                    <a:pt x="180" y="15"/>
                  </a:cubicBezTo>
                  <a:cubicBezTo>
                    <a:pt x="180" y="15"/>
                    <a:pt x="180" y="15"/>
                    <a:pt x="180" y="15"/>
                  </a:cubicBezTo>
                  <a:cubicBezTo>
                    <a:pt x="180" y="15"/>
                    <a:pt x="180" y="15"/>
                    <a:pt x="180" y="14"/>
                  </a:cubicBezTo>
                  <a:cubicBezTo>
                    <a:pt x="179" y="14"/>
                    <a:pt x="179" y="14"/>
                    <a:pt x="179" y="14"/>
                  </a:cubicBezTo>
                  <a:cubicBezTo>
                    <a:pt x="178" y="14"/>
                    <a:pt x="178" y="14"/>
                    <a:pt x="177" y="14"/>
                  </a:cubicBezTo>
                  <a:cubicBezTo>
                    <a:pt x="177" y="13"/>
                    <a:pt x="177" y="13"/>
                    <a:pt x="176" y="13"/>
                  </a:cubicBezTo>
                  <a:cubicBezTo>
                    <a:pt x="176" y="13"/>
                    <a:pt x="176" y="13"/>
                    <a:pt x="175" y="13"/>
                  </a:cubicBezTo>
                  <a:cubicBezTo>
                    <a:pt x="175" y="13"/>
                    <a:pt x="175" y="13"/>
                    <a:pt x="175" y="12"/>
                  </a:cubicBezTo>
                  <a:cubicBezTo>
                    <a:pt x="174" y="12"/>
                    <a:pt x="174" y="12"/>
                    <a:pt x="173" y="12"/>
                  </a:cubicBezTo>
                  <a:cubicBezTo>
                    <a:pt x="173" y="13"/>
                    <a:pt x="173" y="13"/>
                    <a:pt x="172" y="13"/>
                  </a:cubicBezTo>
                  <a:cubicBezTo>
                    <a:pt x="172" y="13"/>
                    <a:pt x="172" y="12"/>
                    <a:pt x="172" y="12"/>
                  </a:cubicBezTo>
                  <a:cubicBezTo>
                    <a:pt x="172" y="12"/>
                    <a:pt x="172" y="12"/>
                    <a:pt x="172" y="12"/>
                  </a:cubicBezTo>
                  <a:cubicBezTo>
                    <a:pt x="172" y="12"/>
                    <a:pt x="172" y="12"/>
                    <a:pt x="173" y="11"/>
                  </a:cubicBezTo>
                  <a:cubicBezTo>
                    <a:pt x="173" y="11"/>
                    <a:pt x="173" y="11"/>
                    <a:pt x="174" y="11"/>
                  </a:cubicBezTo>
                  <a:cubicBezTo>
                    <a:pt x="174" y="11"/>
                    <a:pt x="174" y="11"/>
                    <a:pt x="174" y="10"/>
                  </a:cubicBezTo>
                  <a:cubicBezTo>
                    <a:pt x="174" y="10"/>
                    <a:pt x="173" y="10"/>
                    <a:pt x="173" y="10"/>
                  </a:cubicBezTo>
                  <a:cubicBezTo>
                    <a:pt x="173" y="10"/>
                    <a:pt x="172" y="10"/>
                    <a:pt x="172" y="10"/>
                  </a:cubicBezTo>
                  <a:cubicBezTo>
                    <a:pt x="172" y="10"/>
                    <a:pt x="172" y="10"/>
                    <a:pt x="171" y="10"/>
                  </a:cubicBezTo>
                  <a:cubicBezTo>
                    <a:pt x="171" y="10"/>
                    <a:pt x="171" y="10"/>
                    <a:pt x="171" y="10"/>
                  </a:cubicBezTo>
                  <a:cubicBezTo>
                    <a:pt x="170" y="10"/>
                    <a:pt x="170" y="10"/>
                    <a:pt x="169" y="10"/>
                  </a:cubicBezTo>
                  <a:cubicBezTo>
                    <a:pt x="169" y="10"/>
                    <a:pt x="169" y="10"/>
                    <a:pt x="169" y="10"/>
                  </a:cubicBezTo>
                  <a:cubicBezTo>
                    <a:pt x="168" y="10"/>
                    <a:pt x="168" y="10"/>
                    <a:pt x="168" y="10"/>
                  </a:cubicBezTo>
                  <a:cubicBezTo>
                    <a:pt x="167" y="10"/>
                    <a:pt x="167" y="10"/>
                    <a:pt x="166" y="10"/>
                  </a:cubicBezTo>
                  <a:cubicBezTo>
                    <a:pt x="165" y="10"/>
                    <a:pt x="165" y="9"/>
                    <a:pt x="165" y="9"/>
                  </a:cubicBezTo>
                  <a:cubicBezTo>
                    <a:pt x="164" y="9"/>
                    <a:pt x="164" y="9"/>
                    <a:pt x="163" y="9"/>
                  </a:cubicBezTo>
                  <a:cubicBezTo>
                    <a:pt x="163" y="9"/>
                    <a:pt x="163" y="10"/>
                    <a:pt x="163" y="10"/>
                  </a:cubicBezTo>
                  <a:cubicBezTo>
                    <a:pt x="165" y="11"/>
                    <a:pt x="165" y="11"/>
                    <a:pt x="165" y="11"/>
                  </a:cubicBezTo>
                  <a:cubicBezTo>
                    <a:pt x="165" y="11"/>
                    <a:pt x="165" y="11"/>
                    <a:pt x="166" y="11"/>
                  </a:cubicBezTo>
                  <a:cubicBezTo>
                    <a:pt x="166" y="11"/>
                    <a:pt x="166" y="11"/>
                    <a:pt x="166" y="12"/>
                  </a:cubicBezTo>
                  <a:cubicBezTo>
                    <a:pt x="166" y="12"/>
                    <a:pt x="166" y="11"/>
                    <a:pt x="165" y="11"/>
                  </a:cubicBezTo>
                  <a:cubicBezTo>
                    <a:pt x="165" y="11"/>
                    <a:pt x="165" y="11"/>
                    <a:pt x="164" y="11"/>
                  </a:cubicBezTo>
                  <a:cubicBezTo>
                    <a:pt x="163" y="11"/>
                    <a:pt x="163" y="11"/>
                    <a:pt x="162" y="11"/>
                  </a:cubicBezTo>
                  <a:cubicBezTo>
                    <a:pt x="162" y="11"/>
                    <a:pt x="162" y="11"/>
                    <a:pt x="161" y="11"/>
                  </a:cubicBezTo>
                  <a:cubicBezTo>
                    <a:pt x="161" y="11"/>
                    <a:pt x="160" y="11"/>
                    <a:pt x="160" y="11"/>
                  </a:cubicBezTo>
                  <a:cubicBezTo>
                    <a:pt x="159" y="11"/>
                    <a:pt x="159" y="11"/>
                    <a:pt x="158" y="11"/>
                  </a:cubicBezTo>
                  <a:cubicBezTo>
                    <a:pt x="158" y="11"/>
                    <a:pt x="157" y="11"/>
                    <a:pt x="156" y="11"/>
                  </a:cubicBezTo>
                  <a:cubicBezTo>
                    <a:pt x="156" y="11"/>
                    <a:pt x="156" y="11"/>
                    <a:pt x="156" y="10"/>
                  </a:cubicBezTo>
                  <a:cubicBezTo>
                    <a:pt x="156" y="10"/>
                    <a:pt x="155" y="10"/>
                    <a:pt x="155" y="10"/>
                  </a:cubicBezTo>
                  <a:cubicBezTo>
                    <a:pt x="155" y="10"/>
                    <a:pt x="155" y="10"/>
                    <a:pt x="154" y="10"/>
                  </a:cubicBezTo>
                  <a:cubicBezTo>
                    <a:pt x="154" y="9"/>
                    <a:pt x="153" y="9"/>
                    <a:pt x="152" y="9"/>
                  </a:cubicBezTo>
                  <a:cubicBezTo>
                    <a:pt x="151" y="9"/>
                    <a:pt x="151" y="9"/>
                    <a:pt x="150" y="9"/>
                  </a:cubicBezTo>
                  <a:cubicBezTo>
                    <a:pt x="149" y="9"/>
                    <a:pt x="148" y="9"/>
                    <a:pt x="148" y="9"/>
                  </a:cubicBezTo>
                  <a:cubicBezTo>
                    <a:pt x="147" y="9"/>
                    <a:pt x="147" y="9"/>
                    <a:pt x="146" y="9"/>
                  </a:cubicBezTo>
                  <a:cubicBezTo>
                    <a:pt x="146" y="10"/>
                    <a:pt x="146" y="10"/>
                    <a:pt x="146" y="10"/>
                  </a:cubicBezTo>
                  <a:cubicBezTo>
                    <a:pt x="145" y="10"/>
                    <a:pt x="145" y="9"/>
                    <a:pt x="145" y="9"/>
                  </a:cubicBezTo>
                  <a:cubicBezTo>
                    <a:pt x="144" y="9"/>
                    <a:pt x="144" y="8"/>
                    <a:pt x="143" y="9"/>
                  </a:cubicBezTo>
                  <a:cubicBezTo>
                    <a:pt x="143" y="9"/>
                    <a:pt x="143" y="9"/>
                    <a:pt x="143" y="9"/>
                  </a:cubicBezTo>
                  <a:cubicBezTo>
                    <a:pt x="142" y="10"/>
                    <a:pt x="142" y="9"/>
                    <a:pt x="142" y="9"/>
                  </a:cubicBezTo>
                  <a:cubicBezTo>
                    <a:pt x="141" y="9"/>
                    <a:pt x="141" y="9"/>
                    <a:pt x="140" y="8"/>
                  </a:cubicBezTo>
                  <a:cubicBezTo>
                    <a:pt x="140" y="8"/>
                    <a:pt x="140" y="8"/>
                    <a:pt x="139" y="9"/>
                  </a:cubicBezTo>
                  <a:cubicBezTo>
                    <a:pt x="139" y="9"/>
                    <a:pt x="138" y="9"/>
                    <a:pt x="138" y="9"/>
                  </a:cubicBezTo>
                  <a:cubicBezTo>
                    <a:pt x="138" y="9"/>
                    <a:pt x="138" y="9"/>
                    <a:pt x="138" y="9"/>
                  </a:cubicBezTo>
                  <a:cubicBezTo>
                    <a:pt x="138" y="10"/>
                    <a:pt x="139" y="9"/>
                    <a:pt x="139" y="10"/>
                  </a:cubicBezTo>
                  <a:cubicBezTo>
                    <a:pt x="139" y="10"/>
                    <a:pt x="138" y="10"/>
                    <a:pt x="138" y="10"/>
                  </a:cubicBezTo>
                  <a:cubicBezTo>
                    <a:pt x="137" y="10"/>
                    <a:pt x="137" y="10"/>
                    <a:pt x="137" y="10"/>
                  </a:cubicBezTo>
                  <a:cubicBezTo>
                    <a:pt x="136" y="10"/>
                    <a:pt x="136" y="11"/>
                    <a:pt x="135" y="11"/>
                  </a:cubicBezTo>
                  <a:cubicBezTo>
                    <a:pt x="135" y="11"/>
                    <a:pt x="135" y="11"/>
                    <a:pt x="135" y="11"/>
                  </a:cubicBezTo>
                  <a:cubicBezTo>
                    <a:pt x="134" y="10"/>
                    <a:pt x="134" y="10"/>
                    <a:pt x="135" y="10"/>
                  </a:cubicBezTo>
                  <a:cubicBezTo>
                    <a:pt x="135" y="9"/>
                    <a:pt x="136" y="9"/>
                    <a:pt x="136" y="9"/>
                  </a:cubicBezTo>
                  <a:cubicBezTo>
                    <a:pt x="136" y="9"/>
                    <a:pt x="136" y="9"/>
                    <a:pt x="137" y="8"/>
                  </a:cubicBezTo>
                  <a:cubicBezTo>
                    <a:pt x="137" y="8"/>
                    <a:pt x="137" y="8"/>
                    <a:pt x="138" y="8"/>
                  </a:cubicBezTo>
                  <a:cubicBezTo>
                    <a:pt x="138" y="7"/>
                    <a:pt x="139" y="7"/>
                    <a:pt x="139" y="7"/>
                  </a:cubicBezTo>
                  <a:cubicBezTo>
                    <a:pt x="139" y="7"/>
                    <a:pt x="139" y="7"/>
                    <a:pt x="139" y="7"/>
                  </a:cubicBezTo>
                  <a:cubicBezTo>
                    <a:pt x="140" y="7"/>
                    <a:pt x="140" y="7"/>
                    <a:pt x="140" y="7"/>
                  </a:cubicBezTo>
                  <a:cubicBezTo>
                    <a:pt x="140" y="7"/>
                    <a:pt x="140" y="6"/>
                    <a:pt x="140" y="6"/>
                  </a:cubicBezTo>
                  <a:cubicBezTo>
                    <a:pt x="141" y="6"/>
                    <a:pt x="141" y="6"/>
                    <a:pt x="141" y="6"/>
                  </a:cubicBezTo>
                  <a:cubicBezTo>
                    <a:pt x="141" y="5"/>
                    <a:pt x="140" y="5"/>
                    <a:pt x="140" y="5"/>
                  </a:cubicBezTo>
                  <a:cubicBezTo>
                    <a:pt x="140" y="5"/>
                    <a:pt x="140" y="4"/>
                    <a:pt x="140" y="4"/>
                  </a:cubicBezTo>
                  <a:cubicBezTo>
                    <a:pt x="139" y="4"/>
                    <a:pt x="139" y="4"/>
                    <a:pt x="139" y="4"/>
                  </a:cubicBezTo>
                  <a:cubicBezTo>
                    <a:pt x="138" y="4"/>
                    <a:pt x="138" y="4"/>
                    <a:pt x="138" y="4"/>
                  </a:cubicBezTo>
                  <a:cubicBezTo>
                    <a:pt x="137" y="4"/>
                    <a:pt x="137" y="4"/>
                    <a:pt x="136" y="3"/>
                  </a:cubicBezTo>
                  <a:cubicBezTo>
                    <a:pt x="136" y="3"/>
                    <a:pt x="136" y="3"/>
                    <a:pt x="135" y="3"/>
                  </a:cubicBezTo>
                  <a:cubicBezTo>
                    <a:pt x="135" y="3"/>
                    <a:pt x="134" y="3"/>
                    <a:pt x="134" y="3"/>
                  </a:cubicBezTo>
                  <a:cubicBezTo>
                    <a:pt x="133" y="3"/>
                    <a:pt x="133" y="3"/>
                    <a:pt x="133" y="3"/>
                  </a:cubicBezTo>
                  <a:cubicBezTo>
                    <a:pt x="132" y="2"/>
                    <a:pt x="132" y="2"/>
                    <a:pt x="131" y="2"/>
                  </a:cubicBezTo>
                  <a:cubicBezTo>
                    <a:pt x="131" y="2"/>
                    <a:pt x="130" y="3"/>
                    <a:pt x="130" y="3"/>
                  </a:cubicBezTo>
                  <a:cubicBezTo>
                    <a:pt x="129" y="3"/>
                    <a:pt x="129" y="3"/>
                    <a:pt x="128" y="3"/>
                  </a:cubicBezTo>
                  <a:cubicBezTo>
                    <a:pt x="127" y="3"/>
                    <a:pt x="126" y="4"/>
                    <a:pt x="126" y="3"/>
                  </a:cubicBezTo>
                  <a:cubicBezTo>
                    <a:pt x="126" y="3"/>
                    <a:pt x="126" y="2"/>
                    <a:pt x="126" y="2"/>
                  </a:cubicBezTo>
                  <a:cubicBezTo>
                    <a:pt x="126" y="1"/>
                    <a:pt x="125" y="2"/>
                    <a:pt x="125" y="2"/>
                  </a:cubicBezTo>
                  <a:cubicBezTo>
                    <a:pt x="124" y="2"/>
                    <a:pt x="124" y="2"/>
                    <a:pt x="123" y="2"/>
                  </a:cubicBezTo>
                  <a:cubicBezTo>
                    <a:pt x="123" y="2"/>
                    <a:pt x="123" y="2"/>
                    <a:pt x="123" y="2"/>
                  </a:cubicBezTo>
                  <a:cubicBezTo>
                    <a:pt x="122" y="2"/>
                    <a:pt x="122" y="2"/>
                    <a:pt x="122" y="2"/>
                  </a:cubicBezTo>
                  <a:cubicBezTo>
                    <a:pt x="121" y="1"/>
                    <a:pt x="122" y="1"/>
                    <a:pt x="121" y="1"/>
                  </a:cubicBezTo>
                  <a:cubicBezTo>
                    <a:pt x="121" y="0"/>
                    <a:pt x="120" y="1"/>
                    <a:pt x="120" y="1"/>
                  </a:cubicBezTo>
                  <a:cubicBezTo>
                    <a:pt x="119" y="1"/>
                    <a:pt x="119" y="1"/>
                    <a:pt x="119" y="0"/>
                  </a:cubicBezTo>
                  <a:cubicBezTo>
                    <a:pt x="118" y="0"/>
                    <a:pt x="118" y="0"/>
                    <a:pt x="117" y="0"/>
                  </a:cubicBezTo>
                  <a:cubicBezTo>
                    <a:pt x="117" y="0"/>
                    <a:pt x="116" y="0"/>
                    <a:pt x="116" y="1"/>
                  </a:cubicBezTo>
                  <a:cubicBezTo>
                    <a:pt x="116" y="1"/>
                    <a:pt x="115" y="1"/>
                    <a:pt x="115" y="1"/>
                  </a:cubicBezTo>
                  <a:cubicBezTo>
                    <a:pt x="115" y="2"/>
                    <a:pt x="116" y="2"/>
                    <a:pt x="116" y="2"/>
                  </a:cubicBezTo>
                  <a:cubicBezTo>
                    <a:pt x="116" y="3"/>
                    <a:pt x="116" y="3"/>
                    <a:pt x="116" y="3"/>
                  </a:cubicBezTo>
                  <a:cubicBezTo>
                    <a:pt x="115" y="3"/>
                    <a:pt x="115" y="3"/>
                    <a:pt x="115" y="3"/>
                  </a:cubicBezTo>
                  <a:cubicBezTo>
                    <a:pt x="114" y="3"/>
                    <a:pt x="114" y="3"/>
                    <a:pt x="114" y="3"/>
                  </a:cubicBezTo>
                  <a:cubicBezTo>
                    <a:pt x="113" y="3"/>
                    <a:pt x="114" y="3"/>
                    <a:pt x="113" y="4"/>
                  </a:cubicBezTo>
                  <a:cubicBezTo>
                    <a:pt x="113" y="4"/>
                    <a:pt x="113" y="4"/>
                    <a:pt x="112" y="4"/>
                  </a:cubicBezTo>
                  <a:cubicBezTo>
                    <a:pt x="111" y="4"/>
                    <a:pt x="111" y="4"/>
                    <a:pt x="111" y="4"/>
                  </a:cubicBezTo>
                  <a:cubicBezTo>
                    <a:pt x="110" y="4"/>
                    <a:pt x="110" y="4"/>
                    <a:pt x="109" y="4"/>
                  </a:cubicBezTo>
                  <a:cubicBezTo>
                    <a:pt x="108" y="4"/>
                    <a:pt x="108" y="4"/>
                    <a:pt x="107" y="4"/>
                  </a:cubicBezTo>
                  <a:cubicBezTo>
                    <a:pt x="107" y="3"/>
                    <a:pt x="106" y="4"/>
                    <a:pt x="106" y="4"/>
                  </a:cubicBezTo>
                  <a:cubicBezTo>
                    <a:pt x="105" y="4"/>
                    <a:pt x="105" y="3"/>
                    <a:pt x="104" y="4"/>
                  </a:cubicBezTo>
                  <a:cubicBezTo>
                    <a:pt x="104" y="4"/>
                    <a:pt x="104" y="4"/>
                    <a:pt x="104" y="4"/>
                  </a:cubicBezTo>
                  <a:cubicBezTo>
                    <a:pt x="104" y="4"/>
                    <a:pt x="104" y="4"/>
                    <a:pt x="103" y="5"/>
                  </a:cubicBezTo>
                  <a:cubicBezTo>
                    <a:pt x="103" y="5"/>
                    <a:pt x="102" y="4"/>
                    <a:pt x="101" y="4"/>
                  </a:cubicBezTo>
                  <a:cubicBezTo>
                    <a:pt x="101" y="5"/>
                    <a:pt x="100" y="5"/>
                    <a:pt x="100" y="5"/>
                  </a:cubicBezTo>
                  <a:cubicBezTo>
                    <a:pt x="99" y="5"/>
                    <a:pt x="99" y="5"/>
                    <a:pt x="98" y="5"/>
                  </a:cubicBezTo>
                  <a:cubicBezTo>
                    <a:pt x="98" y="5"/>
                    <a:pt x="98" y="5"/>
                    <a:pt x="97" y="6"/>
                  </a:cubicBezTo>
                  <a:cubicBezTo>
                    <a:pt x="97" y="6"/>
                    <a:pt x="97" y="6"/>
                    <a:pt x="96" y="6"/>
                  </a:cubicBezTo>
                  <a:cubicBezTo>
                    <a:pt x="96" y="6"/>
                    <a:pt x="95" y="6"/>
                    <a:pt x="95" y="6"/>
                  </a:cubicBezTo>
                  <a:cubicBezTo>
                    <a:pt x="95" y="6"/>
                    <a:pt x="95" y="6"/>
                    <a:pt x="95" y="6"/>
                  </a:cubicBezTo>
                  <a:cubicBezTo>
                    <a:pt x="95" y="7"/>
                    <a:pt x="96" y="7"/>
                    <a:pt x="96" y="7"/>
                  </a:cubicBezTo>
                  <a:cubicBezTo>
                    <a:pt x="96" y="7"/>
                    <a:pt x="97" y="7"/>
                    <a:pt x="97" y="7"/>
                  </a:cubicBezTo>
                  <a:cubicBezTo>
                    <a:pt x="97" y="7"/>
                    <a:pt x="97" y="8"/>
                    <a:pt x="98" y="8"/>
                  </a:cubicBezTo>
                  <a:cubicBezTo>
                    <a:pt x="98" y="8"/>
                    <a:pt x="98" y="8"/>
                    <a:pt x="99" y="8"/>
                  </a:cubicBezTo>
                  <a:cubicBezTo>
                    <a:pt x="99" y="8"/>
                    <a:pt x="99" y="8"/>
                    <a:pt x="99" y="9"/>
                  </a:cubicBezTo>
                  <a:cubicBezTo>
                    <a:pt x="99" y="9"/>
                    <a:pt x="98" y="9"/>
                    <a:pt x="98" y="9"/>
                  </a:cubicBezTo>
                  <a:cubicBezTo>
                    <a:pt x="97" y="9"/>
                    <a:pt x="97" y="9"/>
                    <a:pt x="97" y="9"/>
                  </a:cubicBezTo>
                  <a:cubicBezTo>
                    <a:pt x="96" y="9"/>
                    <a:pt x="96" y="9"/>
                    <a:pt x="96" y="9"/>
                  </a:cubicBezTo>
                  <a:cubicBezTo>
                    <a:pt x="95" y="9"/>
                    <a:pt x="95" y="9"/>
                    <a:pt x="95" y="9"/>
                  </a:cubicBezTo>
                  <a:cubicBezTo>
                    <a:pt x="94" y="9"/>
                    <a:pt x="94" y="9"/>
                    <a:pt x="94" y="9"/>
                  </a:cubicBezTo>
                  <a:cubicBezTo>
                    <a:pt x="93" y="9"/>
                    <a:pt x="93" y="9"/>
                    <a:pt x="93" y="9"/>
                  </a:cubicBezTo>
                  <a:cubicBezTo>
                    <a:pt x="92" y="9"/>
                    <a:pt x="92" y="9"/>
                    <a:pt x="91" y="9"/>
                  </a:cubicBezTo>
                  <a:cubicBezTo>
                    <a:pt x="90" y="9"/>
                    <a:pt x="90" y="9"/>
                    <a:pt x="89" y="9"/>
                  </a:cubicBezTo>
                  <a:cubicBezTo>
                    <a:pt x="89" y="9"/>
                    <a:pt x="89" y="9"/>
                    <a:pt x="88" y="9"/>
                  </a:cubicBezTo>
                  <a:cubicBezTo>
                    <a:pt x="88" y="9"/>
                    <a:pt x="88" y="10"/>
                    <a:pt x="89" y="10"/>
                  </a:cubicBezTo>
                  <a:cubicBezTo>
                    <a:pt x="89" y="11"/>
                    <a:pt x="89" y="10"/>
                    <a:pt x="90" y="11"/>
                  </a:cubicBezTo>
                  <a:cubicBezTo>
                    <a:pt x="90" y="11"/>
                    <a:pt x="90" y="11"/>
                    <a:pt x="90" y="12"/>
                  </a:cubicBezTo>
                  <a:cubicBezTo>
                    <a:pt x="90" y="12"/>
                    <a:pt x="91" y="12"/>
                    <a:pt x="91" y="12"/>
                  </a:cubicBezTo>
                  <a:cubicBezTo>
                    <a:pt x="91" y="12"/>
                    <a:pt x="92" y="12"/>
                    <a:pt x="92" y="12"/>
                  </a:cubicBezTo>
                  <a:cubicBezTo>
                    <a:pt x="92" y="12"/>
                    <a:pt x="93" y="12"/>
                    <a:pt x="93" y="12"/>
                  </a:cubicBezTo>
                  <a:cubicBezTo>
                    <a:pt x="93" y="12"/>
                    <a:pt x="93" y="12"/>
                    <a:pt x="93" y="12"/>
                  </a:cubicBezTo>
                  <a:cubicBezTo>
                    <a:pt x="93" y="12"/>
                    <a:pt x="93" y="12"/>
                    <a:pt x="94" y="12"/>
                  </a:cubicBezTo>
                  <a:cubicBezTo>
                    <a:pt x="94" y="13"/>
                    <a:pt x="94" y="12"/>
                    <a:pt x="95" y="13"/>
                  </a:cubicBezTo>
                  <a:cubicBezTo>
                    <a:pt x="95" y="13"/>
                    <a:pt x="95" y="13"/>
                    <a:pt x="95" y="13"/>
                  </a:cubicBezTo>
                  <a:cubicBezTo>
                    <a:pt x="96" y="13"/>
                    <a:pt x="97" y="13"/>
                    <a:pt x="97" y="13"/>
                  </a:cubicBezTo>
                  <a:cubicBezTo>
                    <a:pt x="96" y="14"/>
                    <a:pt x="96" y="13"/>
                    <a:pt x="95" y="14"/>
                  </a:cubicBezTo>
                  <a:cubicBezTo>
                    <a:pt x="95" y="14"/>
                    <a:pt x="94" y="13"/>
                    <a:pt x="94" y="14"/>
                  </a:cubicBezTo>
                  <a:cubicBezTo>
                    <a:pt x="94" y="14"/>
                    <a:pt x="93" y="14"/>
                    <a:pt x="93" y="14"/>
                  </a:cubicBezTo>
                  <a:cubicBezTo>
                    <a:pt x="92" y="14"/>
                    <a:pt x="92" y="13"/>
                    <a:pt x="92" y="13"/>
                  </a:cubicBezTo>
                  <a:cubicBezTo>
                    <a:pt x="91" y="13"/>
                    <a:pt x="91" y="13"/>
                    <a:pt x="91" y="13"/>
                  </a:cubicBezTo>
                  <a:cubicBezTo>
                    <a:pt x="90" y="13"/>
                    <a:pt x="90" y="13"/>
                    <a:pt x="90" y="13"/>
                  </a:cubicBezTo>
                  <a:cubicBezTo>
                    <a:pt x="90" y="13"/>
                    <a:pt x="89" y="13"/>
                    <a:pt x="89" y="13"/>
                  </a:cubicBezTo>
                  <a:cubicBezTo>
                    <a:pt x="88" y="13"/>
                    <a:pt x="88" y="13"/>
                    <a:pt x="88" y="12"/>
                  </a:cubicBezTo>
                  <a:cubicBezTo>
                    <a:pt x="87" y="12"/>
                    <a:pt x="87" y="12"/>
                    <a:pt x="87" y="12"/>
                  </a:cubicBezTo>
                  <a:cubicBezTo>
                    <a:pt x="87" y="12"/>
                    <a:pt x="87" y="12"/>
                    <a:pt x="87" y="12"/>
                  </a:cubicBezTo>
                  <a:cubicBezTo>
                    <a:pt x="86" y="12"/>
                    <a:pt x="86" y="12"/>
                    <a:pt x="86" y="12"/>
                  </a:cubicBezTo>
                  <a:cubicBezTo>
                    <a:pt x="86" y="12"/>
                    <a:pt x="86" y="12"/>
                    <a:pt x="86" y="12"/>
                  </a:cubicBezTo>
                  <a:cubicBezTo>
                    <a:pt x="86" y="12"/>
                    <a:pt x="86" y="12"/>
                    <a:pt x="86" y="12"/>
                  </a:cubicBezTo>
                  <a:cubicBezTo>
                    <a:pt x="86" y="13"/>
                    <a:pt x="87" y="13"/>
                    <a:pt x="86" y="13"/>
                  </a:cubicBezTo>
                  <a:cubicBezTo>
                    <a:pt x="86" y="14"/>
                    <a:pt x="86" y="13"/>
                    <a:pt x="85" y="13"/>
                  </a:cubicBezTo>
                  <a:cubicBezTo>
                    <a:pt x="85" y="13"/>
                    <a:pt x="85" y="13"/>
                    <a:pt x="85" y="13"/>
                  </a:cubicBezTo>
                  <a:cubicBezTo>
                    <a:pt x="84" y="13"/>
                    <a:pt x="84" y="13"/>
                    <a:pt x="84" y="13"/>
                  </a:cubicBezTo>
                  <a:cubicBezTo>
                    <a:pt x="83" y="13"/>
                    <a:pt x="84" y="13"/>
                    <a:pt x="84" y="14"/>
                  </a:cubicBezTo>
                  <a:cubicBezTo>
                    <a:pt x="84" y="14"/>
                    <a:pt x="84" y="14"/>
                    <a:pt x="85" y="14"/>
                  </a:cubicBezTo>
                  <a:cubicBezTo>
                    <a:pt x="85" y="14"/>
                    <a:pt x="85" y="14"/>
                    <a:pt x="85" y="14"/>
                  </a:cubicBezTo>
                  <a:cubicBezTo>
                    <a:pt x="86" y="14"/>
                    <a:pt x="86" y="14"/>
                    <a:pt x="86" y="14"/>
                  </a:cubicBezTo>
                  <a:cubicBezTo>
                    <a:pt x="87" y="14"/>
                    <a:pt x="87" y="14"/>
                    <a:pt x="88" y="14"/>
                  </a:cubicBezTo>
                  <a:cubicBezTo>
                    <a:pt x="88" y="14"/>
                    <a:pt x="88" y="14"/>
                    <a:pt x="88" y="15"/>
                  </a:cubicBezTo>
                  <a:cubicBezTo>
                    <a:pt x="88" y="15"/>
                    <a:pt x="89" y="15"/>
                    <a:pt x="89" y="15"/>
                  </a:cubicBezTo>
                  <a:cubicBezTo>
                    <a:pt x="89" y="15"/>
                    <a:pt x="89" y="15"/>
                    <a:pt x="89" y="15"/>
                  </a:cubicBezTo>
                  <a:cubicBezTo>
                    <a:pt x="89" y="16"/>
                    <a:pt x="89" y="15"/>
                    <a:pt x="88" y="15"/>
                  </a:cubicBezTo>
                  <a:cubicBezTo>
                    <a:pt x="88" y="15"/>
                    <a:pt x="88" y="15"/>
                    <a:pt x="87" y="15"/>
                  </a:cubicBezTo>
                  <a:cubicBezTo>
                    <a:pt x="87" y="15"/>
                    <a:pt x="87" y="15"/>
                    <a:pt x="87" y="15"/>
                  </a:cubicBezTo>
                  <a:cubicBezTo>
                    <a:pt x="87" y="15"/>
                    <a:pt x="86" y="15"/>
                    <a:pt x="86" y="15"/>
                  </a:cubicBezTo>
                  <a:cubicBezTo>
                    <a:pt x="86" y="15"/>
                    <a:pt x="85" y="15"/>
                    <a:pt x="85" y="15"/>
                  </a:cubicBezTo>
                  <a:cubicBezTo>
                    <a:pt x="84" y="15"/>
                    <a:pt x="84" y="15"/>
                    <a:pt x="84" y="15"/>
                  </a:cubicBezTo>
                  <a:cubicBezTo>
                    <a:pt x="83" y="15"/>
                    <a:pt x="83" y="15"/>
                    <a:pt x="83" y="14"/>
                  </a:cubicBezTo>
                  <a:cubicBezTo>
                    <a:pt x="82" y="14"/>
                    <a:pt x="82" y="14"/>
                    <a:pt x="82" y="14"/>
                  </a:cubicBezTo>
                  <a:cubicBezTo>
                    <a:pt x="82" y="13"/>
                    <a:pt x="82" y="13"/>
                    <a:pt x="82" y="13"/>
                  </a:cubicBezTo>
                  <a:cubicBezTo>
                    <a:pt x="82" y="13"/>
                    <a:pt x="81" y="12"/>
                    <a:pt x="81" y="12"/>
                  </a:cubicBezTo>
                  <a:cubicBezTo>
                    <a:pt x="81" y="12"/>
                    <a:pt x="81" y="12"/>
                    <a:pt x="81" y="12"/>
                  </a:cubicBezTo>
                  <a:cubicBezTo>
                    <a:pt x="81" y="11"/>
                    <a:pt x="81" y="11"/>
                    <a:pt x="80" y="11"/>
                  </a:cubicBezTo>
                  <a:cubicBezTo>
                    <a:pt x="80" y="11"/>
                    <a:pt x="79" y="11"/>
                    <a:pt x="79" y="11"/>
                  </a:cubicBezTo>
                  <a:cubicBezTo>
                    <a:pt x="79" y="11"/>
                    <a:pt x="79" y="11"/>
                    <a:pt x="80" y="11"/>
                  </a:cubicBezTo>
                  <a:cubicBezTo>
                    <a:pt x="80" y="12"/>
                    <a:pt x="80" y="12"/>
                    <a:pt x="80" y="12"/>
                  </a:cubicBezTo>
                  <a:cubicBezTo>
                    <a:pt x="80" y="12"/>
                    <a:pt x="80" y="12"/>
                    <a:pt x="80" y="12"/>
                  </a:cubicBezTo>
                  <a:cubicBezTo>
                    <a:pt x="80" y="12"/>
                    <a:pt x="80" y="13"/>
                    <a:pt x="80" y="13"/>
                  </a:cubicBezTo>
                  <a:cubicBezTo>
                    <a:pt x="80" y="13"/>
                    <a:pt x="80" y="13"/>
                    <a:pt x="80" y="13"/>
                  </a:cubicBezTo>
                  <a:cubicBezTo>
                    <a:pt x="79" y="13"/>
                    <a:pt x="79" y="13"/>
                    <a:pt x="79" y="13"/>
                  </a:cubicBezTo>
                  <a:cubicBezTo>
                    <a:pt x="79" y="13"/>
                    <a:pt x="79" y="14"/>
                    <a:pt x="79" y="14"/>
                  </a:cubicBezTo>
                  <a:cubicBezTo>
                    <a:pt x="79" y="14"/>
                    <a:pt x="79" y="14"/>
                    <a:pt x="80" y="15"/>
                  </a:cubicBezTo>
                  <a:cubicBezTo>
                    <a:pt x="80" y="15"/>
                    <a:pt x="80" y="15"/>
                    <a:pt x="80" y="15"/>
                  </a:cubicBezTo>
                  <a:cubicBezTo>
                    <a:pt x="80" y="15"/>
                    <a:pt x="80" y="15"/>
                    <a:pt x="80" y="15"/>
                  </a:cubicBezTo>
                  <a:cubicBezTo>
                    <a:pt x="81" y="15"/>
                    <a:pt x="81" y="15"/>
                    <a:pt x="81" y="16"/>
                  </a:cubicBezTo>
                  <a:cubicBezTo>
                    <a:pt x="82" y="16"/>
                    <a:pt x="82" y="16"/>
                    <a:pt x="82" y="16"/>
                  </a:cubicBezTo>
                  <a:cubicBezTo>
                    <a:pt x="82" y="17"/>
                    <a:pt x="82" y="17"/>
                    <a:pt x="82" y="18"/>
                  </a:cubicBezTo>
                  <a:cubicBezTo>
                    <a:pt x="82" y="18"/>
                    <a:pt x="82" y="18"/>
                    <a:pt x="82" y="18"/>
                  </a:cubicBezTo>
                  <a:cubicBezTo>
                    <a:pt x="82" y="18"/>
                    <a:pt x="82" y="18"/>
                    <a:pt x="82" y="18"/>
                  </a:cubicBezTo>
                  <a:cubicBezTo>
                    <a:pt x="83" y="18"/>
                    <a:pt x="83" y="18"/>
                    <a:pt x="83" y="19"/>
                  </a:cubicBezTo>
                  <a:cubicBezTo>
                    <a:pt x="83" y="19"/>
                    <a:pt x="83" y="19"/>
                    <a:pt x="83" y="20"/>
                  </a:cubicBezTo>
                  <a:cubicBezTo>
                    <a:pt x="84" y="20"/>
                    <a:pt x="84" y="20"/>
                    <a:pt x="85" y="20"/>
                  </a:cubicBezTo>
                  <a:cubicBezTo>
                    <a:pt x="85" y="20"/>
                    <a:pt x="85" y="20"/>
                    <a:pt x="86" y="20"/>
                  </a:cubicBezTo>
                  <a:cubicBezTo>
                    <a:pt x="86" y="20"/>
                    <a:pt x="86" y="20"/>
                    <a:pt x="87" y="20"/>
                  </a:cubicBezTo>
                  <a:cubicBezTo>
                    <a:pt x="87" y="20"/>
                    <a:pt x="87" y="19"/>
                    <a:pt x="87" y="19"/>
                  </a:cubicBezTo>
                  <a:cubicBezTo>
                    <a:pt x="88" y="19"/>
                    <a:pt x="88" y="20"/>
                    <a:pt x="89" y="20"/>
                  </a:cubicBezTo>
                  <a:cubicBezTo>
                    <a:pt x="89" y="20"/>
                    <a:pt x="89" y="20"/>
                    <a:pt x="89" y="20"/>
                  </a:cubicBezTo>
                  <a:cubicBezTo>
                    <a:pt x="90" y="20"/>
                    <a:pt x="90" y="20"/>
                    <a:pt x="90" y="20"/>
                  </a:cubicBezTo>
                  <a:cubicBezTo>
                    <a:pt x="90" y="20"/>
                    <a:pt x="91" y="20"/>
                    <a:pt x="91" y="21"/>
                  </a:cubicBezTo>
                  <a:cubicBezTo>
                    <a:pt x="91" y="21"/>
                    <a:pt x="92" y="21"/>
                    <a:pt x="92" y="21"/>
                  </a:cubicBezTo>
                  <a:cubicBezTo>
                    <a:pt x="93" y="22"/>
                    <a:pt x="92" y="22"/>
                    <a:pt x="93" y="23"/>
                  </a:cubicBezTo>
                  <a:cubicBezTo>
                    <a:pt x="93" y="23"/>
                    <a:pt x="93" y="23"/>
                    <a:pt x="93" y="23"/>
                  </a:cubicBezTo>
                  <a:cubicBezTo>
                    <a:pt x="94" y="23"/>
                    <a:pt x="94" y="23"/>
                    <a:pt x="94" y="24"/>
                  </a:cubicBezTo>
                  <a:cubicBezTo>
                    <a:pt x="94" y="24"/>
                    <a:pt x="94" y="24"/>
                    <a:pt x="93" y="24"/>
                  </a:cubicBezTo>
                  <a:cubicBezTo>
                    <a:pt x="93" y="24"/>
                    <a:pt x="93" y="24"/>
                    <a:pt x="92" y="24"/>
                  </a:cubicBezTo>
                  <a:cubicBezTo>
                    <a:pt x="92" y="24"/>
                    <a:pt x="92" y="23"/>
                    <a:pt x="92" y="23"/>
                  </a:cubicBezTo>
                  <a:cubicBezTo>
                    <a:pt x="91" y="22"/>
                    <a:pt x="91" y="22"/>
                    <a:pt x="91" y="22"/>
                  </a:cubicBezTo>
                  <a:cubicBezTo>
                    <a:pt x="91" y="22"/>
                    <a:pt x="91" y="22"/>
                    <a:pt x="90" y="21"/>
                  </a:cubicBezTo>
                  <a:cubicBezTo>
                    <a:pt x="90" y="21"/>
                    <a:pt x="90" y="21"/>
                    <a:pt x="89" y="21"/>
                  </a:cubicBezTo>
                  <a:cubicBezTo>
                    <a:pt x="89" y="21"/>
                    <a:pt x="89" y="21"/>
                    <a:pt x="88" y="21"/>
                  </a:cubicBezTo>
                  <a:cubicBezTo>
                    <a:pt x="88" y="20"/>
                    <a:pt x="88" y="21"/>
                    <a:pt x="87" y="21"/>
                  </a:cubicBezTo>
                  <a:cubicBezTo>
                    <a:pt x="87" y="21"/>
                    <a:pt x="87" y="21"/>
                    <a:pt x="86" y="21"/>
                  </a:cubicBezTo>
                  <a:cubicBezTo>
                    <a:pt x="86" y="21"/>
                    <a:pt x="86" y="21"/>
                    <a:pt x="86" y="21"/>
                  </a:cubicBezTo>
                  <a:cubicBezTo>
                    <a:pt x="86" y="21"/>
                    <a:pt x="86" y="21"/>
                    <a:pt x="86" y="21"/>
                  </a:cubicBezTo>
                  <a:cubicBezTo>
                    <a:pt x="85" y="21"/>
                    <a:pt x="85" y="21"/>
                    <a:pt x="85" y="22"/>
                  </a:cubicBezTo>
                  <a:cubicBezTo>
                    <a:pt x="85" y="22"/>
                    <a:pt x="86" y="22"/>
                    <a:pt x="86" y="22"/>
                  </a:cubicBezTo>
                  <a:cubicBezTo>
                    <a:pt x="87" y="23"/>
                    <a:pt x="86" y="23"/>
                    <a:pt x="86" y="23"/>
                  </a:cubicBezTo>
                  <a:cubicBezTo>
                    <a:pt x="86" y="24"/>
                    <a:pt x="86" y="24"/>
                    <a:pt x="87" y="24"/>
                  </a:cubicBezTo>
                  <a:cubicBezTo>
                    <a:pt x="87" y="24"/>
                    <a:pt x="87" y="25"/>
                    <a:pt x="86" y="25"/>
                  </a:cubicBezTo>
                  <a:cubicBezTo>
                    <a:pt x="86" y="25"/>
                    <a:pt x="86" y="25"/>
                    <a:pt x="86" y="26"/>
                  </a:cubicBezTo>
                  <a:cubicBezTo>
                    <a:pt x="86" y="26"/>
                    <a:pt x="85" y="26"/>
                    <a:pt x="85" y="26"/>
                  </a:cubicBezTo>
                  <a:cubicBezTo>
                    <a:pt x="85" y="26"/>
                    <a:pt x="85" y="27"/>
                    <a:pt x="84" y="27"/>
                  </a:cubicBezTo>
                  <a:cubicBezTo>
                    <a:pt x="84" y="27"/>
                    <a:pt x="83" y="27"/>
                    <a:pt x="83" y="27"/>
                  </a:cubicBezTo>
                  <a:cubicBezTo>
                    <a:pt x="82" y="27"/>
                    <a:pt x="82" y="27"/>
                    <a:pt x="81" y="27"/>
                  </a:cubicBezTo>
                  <a:cubicBezTo>
                    <a:pt x="80" y="26"/>
                    <a:pt x="80" y="27"/>
                    <a:pt x="79" y="26"/>
                  </a:cubicBezTo>
                  <a:cubicBezTo>
                    <a:pt x="79" y="26"/>
                    <a:pt x="79" y="26"/>
                    <a:pt x="78" y="26"/>
                  </a:cubicBezTo>
                  <a:cubicBezTo>
                    <a:pt x="78" y="26"/>
                    <a:pt x="78" y="26"/>
                    <a:pt x="78" y="25"/>
                  </a:cubicBezTo>
                  <a:cubicBezTo>
                    <a:pt x="77" y="25"/>
                    <a:pt x="78" y="25"/>
                    <a:pt x="79" y="25"/>
                  </a:cubicBezTo>
                  <a:cubicBezTo>
                    <a:pt x="79" y="25"/>
                    <a:pt x="79" y="26"/>
                    <a:pt x="79" y="26"/>
                  </a:cubicBezTo>
                  <a:cubicBezTo>
                    <a:pt x="80" y="26"/>
                    <a:pt x="80" y="26"/>
                    <a:pt x="80" y="26"/>
                  </a:cubicBezTo>
                  <a:cubicBezTo>
                    <a:pt x="81" y="26"/>
                    <a:pt x="81" y="26"/>
                    <a:pt x="81" y="26"/>
                  </a:cubicBezTo>
                  <a:cubicBezTo>
                    <a:pt x="82" y="26"/>
                    <a:pt x="82" y="26"/>
                    <a:pt x="82" y="26"/>
                  </a:cubicBezTo>
                  <a:cubicBezTo>
                    <a:pt x="83" y="26"/>
                    <a:pt x="82" y="25"/>
                    <a:pt x="83" y="25"/>
                  </a:cubicBezTo>
                  <a:cubicBezTo>
                    <a:pt x="83" y="25"/>
                    <a:pt x="83" y="25"/>
                    <a:pt x="83" y="25"/>
                  </a:cubicBezTo>
                  <a:cubicBezTo>
                    <a:pt x="84" y="24"/>
                    <a:pt x="84" y="24"/>
                    <a:pt x="84" y="24"/>
                  </a:cubicBezTo>
                  <a:cubicBezTo>
                    <a:pt x="84" y="24"/>
                    <a:pt x="84" y="24"/>
                    <a:pt x="84" y="24"/>
                  </a:cubicBezTo>
                  <a:cubicBezTo>
                    <a:pt x="84" y="23"/>
                    <a:pt x="84" y="23"/>
                    <a:pt x="84" y="23"/>
                  </a:cubicBezTo>
                  <a:cubicBezTo>
                    <a:pt x="84" y="23"/>
                    <a:pt x="84" y="23"/>
                    <a:pt x="84" y="22"/>
                  </a:cubicBezTo>
                  <a:cubicBezTo>
                    <a:pt x="83" y="22"/>
                    <a:pt x="84" y="21"/>
                    <a:pt x="84" y="21"/>
                  </a:cubicBezTo>
                  <a:cubicBezTo>
                    <a:pt x="83" y="21"/>
                    <a:pt x="83" y="21"/>
                    <a:pt x="83" y="21"/>
                  </a:cubicBezTo>
                  <a:cubicBezTo>
                    <a:pt x="82" y="21"/>
                    <a:pt x="82" y="21"/>
                    <a:pt x="82" y="20"/>
                  </a:cubicBezTo>
                  <a:cubicBezTo>
                    <a:pt x="81" y="20"/>
                    <a:pt x="81" y="20"/>
                    <a:pt x="81" y="19"/>
                  </a:cubicBezTo>
                  <a:cubicBezTo>
                    <a:pt x="81" y="19"/>
                    <a:pt x="81" y="19"/>
                    <a:pt x="80" y="18"/>
                  </a:cubicBezTo>
                  <a:cubicBezTo>
                    <a:pt x="80" y="18"/>
                    <a:pt x="80" y="18"/>
                    <a:pt x="80" y="18"/>
                  </a:cubicBezTo>
                  <a:cubicBezTo>
                    <a:pt x="79" y="17"/>
                    <a:pt x="79" y="17"/>
                    <a:pt x="79" y="17"/>
                  </a:cubicBezTo>
                  <a:cubicBezTo>
                    <a:pt x="79" y="16"/>
                    <a:pt x="79" y="16"/>
                    <a:pt x="79" y="16"/>
                  </a:cubicBezTo>
                  <a:cubicBezTo>
                    <a:pt x="79" y="15"/>
                    <a:pt x="78" y="15"/>
                    <a:pt x="78" y="15"/>
                  </a:cubicBezTo>
                  <a:cubicBezTo>
                    <a:pt x="78" y="15"/>
                    <a:pt x="78" y="15"/>
                    <a:pt x="77" y="14"/>
                  </a:cubicBezTo>
                  <a:cubicBezTo>
                    <a:pt x="77" y="14"/>
                    <a:pt x="77" y="14"/>
                    <a:pt x="77" y="14"/>
                  </a:cubicBezTo>
                  <a:cubicBezTo>
                    <a:pt x="77" y="14"/>
                    <a:pt x="77" y="14"/>
                    <a:pt x="77" y="13"/>
                  </a:cubicBezTo>
                  <a:cubicBezTo>
                    <a:pt x="77" y="13"/>
                    <a:pt x="77" y="13"/>
                    <a:pt x="77" y="12"/>
                  </a:cubicBezTo>
                  <a:cubicBezTo>
                    <a:pt x="76" y="12"/>
                    <a:pt x="76" y="12"/>
                    <a:pt x="76" y="11"/>
                  </a:cubicBezTo>
                  <a:cubicBezTo>
                    <a:pt x="75" y="11"/>
                    <a:pt x="75" y="11"/>
                    <a:pt x="75" y="11"/>
                  </a:cubicBezTo>
                  <a:cubicBezTo>
                    <a:pt x="74" y="11"/>
                    <a:pt x="74" y="11"/>
                    <a:pt x="73" y="11"/>
                  </a:cubicBezTo>
                  <a:cubicBezTo>
                    <a:pt x="73" y="11"/>
                    <a:pt x="73" y="11"/>
                    <a:pt x="72" y="11"/>
                  </a:cubicBezTo>
                  <a:cubicBezTo>
                    <a:pt x="72" y="11"/>
                    <a:pt x="72" y="11"/>
                    <a:pt x="71" y="11"/>
                  </a:cubicBezTo>
                  <a:cubicBezTo>
                    <a:pt x="71" y="11"/>
                    <a:pt x="70" y="11"/>
                    <a:pt x="70" y="11"/>
                  </a:cubicBezTo>
                  <a:cubicBezTo>
                    <a:pt x="70" y="11"/>
                    <a:pt x="69" y="11"/>
                    <a:pt x="69" y="11"/>
                  </a:cubicBezTo>
                  <a:cubicBezTo>
                    <a:pt x="69" y="12"/>
                    <a:pt x="70" y="12"/>
                    <a:pt x="70" y="13"/>
                  </a:cubicBezTo>
                  <a:cubicBezTo>
                    <a:pt x="70" y="13"/>
                    <a:pt x="70" y="13"/>
                    <a:pt x="69" y="14"/>
                  </a:cubicBezTo>
                  <a:cubicBezTo>
                    <a:pt x="69" y="14"/>
                    <a:pt x="69" y="14"/>
                    <a:pt x="68" y="14"/>
                  </a:cubicBezTo>
                  <a:cubicBezTo>
                    <a:pt x="68" y="14"/>
                    <a:pt x="68" y="14"/>
                    <a:pt x="68" y="14"/>
                  </a:cubicBezTo>
                  <a:cubicBezTo>
                    <a:pt x="67" y="15"/>
                    <a:pt x="68" y="15"/>
                    <a:pt x="68" y="15"/>
                  </a:cubicBezTo>
                  <a:cubicBezTo>
                    <a:pt x="68" y="16"/>
                    <a:pt x="69" y="15"/>
                    <a:pt x="69" y="16"/>
                  </a:cubicBezTo>
                  <a:cubicBezTo>
                    <a:pt x="69" y="16"/>
                    <a:pt x="69" y="16"/>
                    <a:pt x="69" y="16"/>
                  </a:cubicBezTo>
                  <a:cubicBezTo>
                    <a:pt x="69" y="16"/>
                    <a:pt x="69" y="16"/>
                    <a:pt x="70" y="17"/>
                  </a:cubicBezTo>
                  <a:cubicBezTo>
                    <a:pt x="70" y="17"/>
                    <a:pt x="70" y="17"/>
                    <a:pt x="70" y="17"/>
                  </a:cubicBezTo>
                  <a:cubicBezTo>
                    <a:pt x="70" y="18"/>
                    <a:pt x="70" y="18"/>
                    <a:pt x="70" y="18"/>
                  </a:cubicBezTo>
                  <a:cubicBezTo>
                    <a:pt x="70" y="19"/>
                    <a:pt x="70" y="19"/>
                    <a:pt x="70" y="19"/>
                  </a:cubicBezTo>
                  <a:cubicBezTo>
                    <a:pt x="71" y="19"/>
                    <a:pt x="71" y="19"/>
                    <a:pt x="71" y="19"/>
                  </a:cubicBezTo>
                  <a:cubicBezTo>
                    <a:pt x="72" y="19"/>
                    <a:pt x="72" y="19"/>
                    <a:pt x="72" y="19"/>
                  </a:cubicBezTo>
                  <a:cubicBezTo>
                    <a:pt x="73" y="19"/>
                    <a:pt x="73" y="20"/>
                    <a:pt x="73" y="20"/>
                  </a:cubicBezTo>
                  <a:cubicBezTo>
                    <a:pt x="74" y="20"/>
                    <a:pt x="74" y="20"/>
                    <a:pt x="74" y="20"/>
                  </a:cubicBezTo>
                  <a:cubicBezTo>
                    <a:pt x="75" y="20"/>
                    <a:pt x="75" y="20"/>
                    <a:pt x="75" y="21"/>
                  </a:cubicBezTo>
                  <a:cubicBezTo>
                    <a:pt x="75" y="21"/>
                    <a:pt x="75" y="21"/>
                    <a:pt x="75" y="22"/>
                  </a:cubicBezTo>
                  <a:cubicBezTo>
                    <a:pt x="75" y="22"/>
                    <a:pt x="74" y="22"/>
                    <a:pt x="74" y="22"/>
                  </a:cubicBezTo>
                  <a:cubicBezTo>
                    <a:pt x="74" y="22"/>
                    <a:pt x="74" y="21"/>
                    <a:pt x="73" y="21"/>
                  </a:cubicBezTo>
                  <a:cubicBezTo>
                    <a:pt x="73" y="21"/>
                    <a:pt x="72" y="21"/>
                    <a:pt x="72" y="21"/>
                  </a:cubicBezTo>
                  <a:cubicBezTo>
                    <a:pt x="71" y="21"/>
                    <a:pt x="71" y="21"/>
                    <a:pt x="70" y="21"/>
                  </a:cubicBezTo>
                  <a:cubicBezTo>
                    <a:pt x="69" y="20"/>
                    <a:pt x="69" y="20"/>
                    <a:pt x="68" y="20"/>
                  </a:cubicBezTo>
                  <a:cubicBezTo>
                    <a:pt x="68" y="20"/>
                    <a:pt x="68" y="20"/>
                    <a:pt x="67" y="20"/>
                  </a:cubicBezTo>
                  <a:cubicBezTo>
                    <a:pt x="66" y="19"/>
                    <a:pt x="66" y="19"/>
                    <a:pt x="66" y="19"/>
                  </a:cubicBezTo>
                  <a:cubicBezTo>
                    <a:pt x="65" y="19"/>
                    <a:pt x="65" y="19"/>
                    <a:pt x="64" y="19"/>
                  </a:cubicBezTo>
                  <a:cubicBezTo>
                    <a:pt x="63" y="19"/>
                    <a:pt x="63" y="18"/>
                    <a:pt x="62" y="18"/>
                  </a:cubicBezTo>
                  <a:cubicBezTo>
                    <a:pt x="62" y="18"/>
                    <a:pt x="61" y="18"/>
                    <a:pt x="61" y="18"/>
                  </a:cubicBezTo>
                  <a:cubicBezTo>
                    <a:pt x="60" y="18"/>
                    <a:pt x="60" y="18"/>
                    <a:pt x="59" y="18"/>
                  </a:cubicBezTo>
                  <a:cubicBezTo>
                    <a:pt x="59" y="18"/>
                    <a:pt x="58" y="18"/>
                    <a:pt x="58" y="18"/>
                  </a:cubicBezTo>
                  <a:cubicBezTo>
                    <a:pt x="58" y="19"/>
                    <a:pt x="58" y="19"/>
                    <a:pt x="58" y="19"/>
                  </a:cubicBezTo>
                  <a:cubicBezTo>
                    <a:pt x="59" y="20"/>
                    <a:pt x="59" y="19"/>
                    <a:pt x="59" y="20"/>
                  </a:cubicBezTo>
                  <a:cubicBezTo>
                    <a:pt x="60" y="20"/>
                    <a:pt x="60" y="20"/>
                    <a:pt x="60" y="21"/>
                  </a:cubicBezTo>
                  <a:cubicBezTo>
                    <a:pt x="59" y="21"/>
                    <a:pt x="59" y="21"/>
                    <a:pt x="59" y="21"/>
                  </a:cubicBezTo>
                  <a:cubicBezTo>
                    <a:pt x="58" y="21"/>
                    <a:pt x="58" y="22"/>
                    <a:pt x="58" y="22"/>
                  </a:cubicBezTo>
                  <a:cubicBezTo>
                    <a:pt x="58" y="22"/>
                    <a:pt x="58" y="21"/>
                    <a:pt x="57" y="21"/>
                  </a:cubicBezTo>
                  <a:cubicBezTo>
                    <a:pt x="57" y="21"/>
                    <a:pt x="57" y="20"/>
                    <a:pt x="56" y="20"/>
                  </a:cubicBezTo>
                  <a:cubicBezTo>
                    <a:pt x="56" y="20"/>
                    <a:pt x="56" y="20"/>
                    <a:pt x="56" y="21"/>
                  </a:cubicBezTo>
                  <a:cubicBezTo>
                    <a:pt x="55" y="21"/>
                    <a:pt x="55" y="21"/>
                    <a:pt x="55" y="21"/>
                  </a:cubicBezTo>
                  <a:cubicBezTo>
                    <a:pt x="54" y="21"/>
                    <a:pt x="54" y="21"/>
                    <a:pt x="53" y="21"/>
                  </a:cubicBezTo>
                  <a:cubicBezTo>
                    <a:pt x="53" y="21"/>
                    <a:pt x="52" y="21"/>
                    <a:pt x="52" y="21"/>
                  </a:cubicBezTo>
                  <a:cubicBezTo>
                    <a:pt x="50" y="21"/>
                    <a:pt x="50" y="21"/>
                    <a:pt x="50" y="21"/>
                  </a:cubicBezTo>
                  <a:cubicBezTo>
                    <a:pt x="50" y="21"/>
                    <a:pt x="49" y="22"/>
                    <a:pt x="49" y="22"/>
                  </a:cubicBezTo>
                  <a:cubicBezTo>
                    <a:pt x="48" y="22"/>
                    <a:pt x="48" y="22"/>
                    <a:pt x="48" y="22"/>
                  </a:cubicBezTo>
                  <a:cubicBezTo>
                    <a:pt x="47" y="21"/>
                    <a:pt x="48" y="21"/>
                    <a:pt x="47" y="21"/>
                  </a:cubicBezTo>
                  <a:cubicBezTo>
                    <a:pt x="47" y="20"/>
                    <a:pt x="47" y="20"/>
                    <a:pt x="47" y="20"/>
                  </a:cubicBezTo>
                  <a:cubicBezTo>
                    <a:pt x="46" y="20"/>
                    <a:pt x="46" y="21"/>
                    <a:pt x="45" y="21"/>
                  </a:cubicBezTo>
                  <a:cubicBezTo>
                    <a:pt x="45" y="21"/>
                    <a:pt x="44" y="21"/>
                    <a:pt x="44" y="21"/>
                  </a:cubicBezTo>
                  <a:cubicBezTo>
                    <a:pt x="44" y="21"/>
                    <a:pt x="43" y="21"/>
                    <a:pt x="43" y="21"/>
                  </a:cubicBezTo>
                  <a:cubicBezTo>
                    <a:pt x="43" y="22"/>
                    <a:pt x="42" y="22"/>
                    <a:pt x="42" y="22"/>
                  </a:cubicBezTo>
                  <a:cubicBezTo>
                    <a:pt x="41" y="22"/>
                    <a:pt x="41" y="22"/>
                    <a:pt x="40" y="22"/>
                  </a:cubicBezTo>
                  <a:cubicBezTo>
                    <a:pt x="40" y="23"/>
                    <a:pt x="40" y="23"/>
                    <a:pt x="39" y="23"/>
                  </a:cubicBezTo>
                  <a:cubicBezTo>
                    <a:pt x="39" y="23"/>
                    <a:pt x="38" y="23"/>
                    <a:pt x="37" y="24"/>
                  </a:cubicBezTo>
                  <a:cubicBezTo>
                    <a:pt x="37" y="24"/>
                    <a:pt x="37" y="24"/>
                    <a:pt x="37" y="24"/>
                  </a:cubicBezTo>
                  <a:cubicBezTo>
                    <a:pt x="37" y="24"/>
                    <a:pt x="37" y="24"/>
                    <a:pt x="37" y="24"/>
                  </a:cubicBezTo>
                  <a:cubicBezTo>
                    <a:pt x="37" y="25"/>
                    <a:pt x="37" y="25"/>
                    <a:pt x="37" y="25"/>
                  </a:cubicBezTo>
                  <a:cubicBezTo>
                    <a:pt x="36" y="25"/>
                    <a:pt x="35" y="25"/>
                    <a:pt x="35" y="25"/>
                  </a:cubicBezTo>
                  <a:cubicBezTo>
                    <a:pt x="34" y="25"/>
                    <a:pt x="34" y="25"/>
                    <a:pt x="34" y="25"/>
                  </a:cubicBezTo>
                  <a:cubicBezTo>
                    <a:pt x="33" y="25"/>
                    <a:pt x="33" y="25"/>
                    <a:pt x="33" y="25"/>
                  </a:cubicBezTo>
                  <a:cubicBezTo>
                    <a:pt x="33" y="24"/>
                    <a:pt x="33" y="24"/>
                    <a:pt x="33" y="24"/>
                  </a:cubicBezTo>
                  <a:cubicBezTo>
                    <a:pt x="33" y="24"/>
                    <a:pt x="33" y="24"/>
                    <a:pt x="33" y="24"/>
                  </a:cubicBezTo>
                  <a:cubicBezTo>
                    <a:pt x="33" y="24"/>
                    <a:pt x="33" y="23"/>
                    <a:pt x="33" y="23"/>
                  </a:cubicBezTo>
                  <a:cubicBezTo>
                    <a:pt x="34" y="23"/>
                    <a:pt x="34" y="24"/>
                    <a:pt x="35" y="23"/>
                  </a:cubicBezTo>
                  <a:cubicBezTo>
                    <a:pt x="35" y="23"/>
                    <a:pt x="35" y="23"/>
                    <a:pt x="35" y="22"/>
                  </a:cubicBezTo>
                  <a:cubicBezTo>
                    <a:pt x="34" y="22"/>
                    <a:pt x="34" y="22"/>
                    <a:pt x="34" y="22"/>
                  </a:cubicBezTo>
                  <a:cubicBezTo>
                    <a:pt x="33" y="21"/>
                    <a:pt x="33" y="21"/>
                    <a:pt x="32" y="21"/>
                  </a:cubicBezTo>
                  <a:cubicBezTo>
                    <a:pt x="32" y="21"/>
                    <a:pt x="32" y="21"/>
                    <a:pt x="31" y="21"/>
                  </a:cubicBezTo>
                  <a:cubicBezTo>
                    <a:pt x="30" y="21"/>
                    <a:pt x="30" y="21"/>
                    <a:pt x="29" y="21"/>
                  </a:cubicBezTo>
                  <a:cubicBezTo>
                    <a:pt x="29" y="21"/>
                    <a:pt x="29" y="21"/>
                    <a:pt x="28" y="21"/>
                  </a:cubicBezTo>
                  <a:cubicBezTo>
                    <a:pt x="28" y="21"/>
                    <a:pt x="29" y="21"/>
                    <a:pt x="29" y="22"/>
                  </a:cubicBezTo>
                  <a:cubicBezTo>
                    <a:pt x="29" y="22"/>
                    <a:pt x="30" y="22"/>
                    <a:pt x="30" y="22"/>
                  </a:cubicBezTo>
                  <a:cubicBezTo>
                    <a:pt x="30" y="22"/>
                    <a:pt x="30" y="23"/>
                    <a:pt x="30" y="23"/>
                  </a:cubicBezTo>
                  <a:cubicBezTo>
                    <a:pt x="30" y="24"/>
                    <a:pt x="30" y="24"/>
                    <a:pt x="30" y="24"/>
                  </a:cubicBezTo>
                  <a:cubicBezTo>
                    <a:pt x="30" y="24"/>
                    <a:pt x="30" y="24"/>
                    <a:pt x="30" y="24"/>
                  </a:cubicBezTo>
                  <a:cubicBezTo>
                    <a:pt x="30" y="25"/>
                    <a:pt x="30" y="25"/>
                    <a:pt x="31" y="25"/>
                  </a:cubicBezTo>
                  <a:cubicBezTo>
                    <a:pt x="31" y="25"/>
                    <a:pt x="32" y="25"/>
                    <a:pt x="32" y="25"/>
                  </a:cubicBezTo>
                  <a:cubicBezTo>
                    <a:pt x="32" y="26"/>
                    <a:pt x="31" y="26"/>
                    <a:pt x="31" y="26"/>
                  </a:cubicBezTo>
                  <a:cubicBezTo>
                    <a:pt x="31" y="27"/>
                    <a:pt x="32" y="27"/>
                    <a:pt x="32" y="27"/>
                  </a:cubicBezTo>
                  <a:cubicBezTo>
                    <a:pt x="31" y="28"/>
                    <a:pt x="31" y="27"/>
                    <a:pt x="30" y="27"/>
                  </a:cubicBezTo>
                  <a:cubicBezTo>
                    <a:pt x="30" y="27"/>
                    <a:pt x="30" y="27"/>
                    <a:pt x="29" y="27"/>
                  </a:cubicBezTo>
                  <a:cubicBezTo>
                    <a:pt x="29" y="27"/>
                    <a:pt x="28" y="27"/>
                    <a:pt x="28" y="26"/>
                  </a:cubicBezTo>
                  <a:cubicBezTo>
                    <a:pt x="27" y="26"/>
                    <a:pt x="27" y="27"/>
                    <a:pt x="26" y="26"/>
                  </a:cubicBezTo>
                  <a:cubicBezTo>
                    <a:pt x="26" y="26"/>
                    <a:pt x="26" y="26"/>
                    <a:pt x="26" y="25"/>
                  </a:cubicBezTo>
                  <a:cubicBezTo>
                    <a:pt x="26" y="25"/>
                    <a:pt x="25" y="25"/>
                    <a:pt x="25" y="24"/>
                  </a:cubicBezTo>
                  <a:cubicBezTo>
                    <a:pt x="25" y="24"/>
                    <a:pt x="25" y="24"/>
                    <a:pt x="25" y="24"/>
                  </a:cubicBezTo>
                  <a:cubicBezTo>
                    <a:pt x="25" y="24"/>
                    <a:pt x="25" y="24"/>
                    <a:pt x="25" y="23"/>
                  </a:cubicBezTo>
                  <a:cubicBezTo>
                    <a:pt x="24" y="23"/>
                    <a:pt x="24" y="23"/>
                    <a:pt x="24" y="23"/>
                  </a:cubicBezTo>
                  <a:cubicBezTo>
                    <a:pt x="24" y="23"/>
                    <a:pt x="23" y="23"/>
                    <a:pt x="23" y="23"/>
                  </a:cubicBezTo>
                  <a:cubicBezTo>
                    <a:pt x="22" y="23"/>
                    <a:pt x="22" y="22"/>
                    <a:pt x="22" y="22"/>
                  </a:cubicBezTo>
                  <a:cubicBezTo>
                    <a:pt x="22" y="22"/>
                    <a:pt x="21" y="22"/>
                    <a:pt x="21" y="22"/>
                  </a:cubicBezTo>
                  <a:cubicBezTo>
                    <a:pt x="21" y="22"/>
                    <a:pt x="20" y="22"/>
                    <a:pt x="20" y="22"/>
                  </a:cubicBezTo>
                  <a:cubicBezTo>
                    <a:pt x="19" y="22"/>
                    <a:pt x="19" y="22"/>
                    <a:pt x="19" y="22"/>
                  </a:cubicBezTo>
                  <a:cubicBezTo>
                    <a:pt x="18" y="21"/>
                    <a:pt x="18" y="21"/>
                    <a:pt x="18" y="21"/>
                  </a:cubicBezTo>
                  <a:cubicBezTo>
                    <a:pt x="17" y="21"/>
                    <a:pt x="17" y="21"/>
                    <a:pt x="17" y="20"/>
                  </a:cubicBezTo>
                  <a:cubicBezTo>
                    <a:pt x="16" y="20"/>
                    <a:pt x="16" y="20"/>
                    <a:pt x="15" y="20"/>
                  </a:cubicBezTo>
                  <a:cubicBezTo>
                    <a:pt x="15" y="20"/>
                    <a:pt x="14" y="20"/>
                    <a:pt x="14" y="20"/>
                  </a:cubicBezTo>
                  <a:cubicBezTo>
                    <a:pt x="13" y="20"/>
                    <a:pt x="13" y="20"/>
                    <a:pt x="13" y="20"/>
                  </a:cubicBezTo>
                  <a:cubicBezTo>
                    <a:pt x="12" y="19"/>
                    <a:pt x="12" y="20"/>
                    <a:pt x="12" y="20"/>
                  </a:cubicBezTo>
                  <a:cubicBezTo>
                    <a:pt x="11" y="19"/>
                    <a:pt x="11" y="19"/>
                    <a:pt x="11" y="19"/>
                  </a:cubicBezTo>
                  <a:cubicBezTo>
                    <a:pt x="10" y="19"/>
                    <a:pt x="10" y="19"/>
                    <a:pt x="10" y="19"/>
                  </a:cubicBezTo>
                  <a:cubicBezTo>
                    <a:pt x="9" y="20"/>
                    <a:pt x="9" y="20"/>
                    <a:pt x="9" y="19"/>
                  </a:cubicBezTo>
                  <a:cubicBezTo>
                    <a:pt x="8" y="19"/>
                    <a:pt x="8" y="19"/>
                    <a:pt x="8" y="18"/>
                  </a:cubicBezTo>
                  <a:cubicBezTo>
                    <a:pt x="8" y="18"/>
                    <a:pt x="8" y="18"/>
                    <a:pt x="7" y="18"/>
                  </a:cubicBezTo>
                  <a:cubicBezTo>
                    <a:pt x="7" y="18"/>
                    <a:pt x="7" y="18"/>
                    <a:pt x="6" y="18"/>
                  </a:cubicBezTo>
                  <a:cubicBezTo>
                    <a:pt x="6" y="18"/>
                    <a:pt x="6" y="18"/>
                    <a:pt x="5" y="18"/>
                  </a:cubicBezTo>
                  <a:cubicBezTo>
                    <a:pt x="5" y="18"/>
                    <a:pt x="5" y="19"/>
                    <a:pt x="5" y="19"/>
                  </a:cubicBezTo>
                  <a:cubicBezTo>
                    <a:pt x="5" y="19"/>
                    <a:pt x="5" y="19"/>
                    <a:pt x="5" y="19"/>
                  </a:cubicBezTo>
                  <a:cubicBezTo>
                    <a:pt x="4" y="19"/>
                    <a:pt x="4" y="19"/>
                    <a:pt x="4" y="19"/>
                  </a:cubicBezTo>
                  <a:cubicBezTo>
                    <a:pt x="4" y="19"/>
                    <a:pt x="3" y="19"/>
                    <a:pt x="3" y="19"/>
                  </a:cubicBezTo>
                  <a:cubicBezTo>
                    <a:pt x="2" y="19"/>
                    <a:pt x="2" y="19"/>
                    <a:pt x="2" y="20"/>
                  </a:cubicBezTo>
                  <a:cubicBezTo>
                    <a:pt x="2" y="20"/>
                    <a:pt x="2" y="20"/>
                    <a:pt x="1" y="20"/>
                  </a:cubicBezTo>
                  <a:cubicBezTo>
                    <a:pt x="1" y="21"/>
                    <a:pt x="1" y="21"/>
                    <a:pt x="0" y="21"/>
                  </a:cubicBezTo>
                  <a:cubicBezTo>
                    <a:pt x="0" y="21"/>
                    <a:pt x="0" y="22"/>
                    <a:pt x="1" y="22"/>
                  </a:cubicBezTo>
                  <a:cubicBezTo>
                    <a:pt x="1" y="23"/>
                    <a:pt x="2" y="22"/>
                    <a:pt x="2" y="22"/>
                  </a:cubicBezTo>
                  <a:cubicBezTo>
                    <a:pt x="2" y="23"/>
                    <a:pt x="3" y="23"/>
                    <a:pt x="3" y="23"/>
                  </a:cubicBezTo>
                  <a:cubicBezTo>
                    <a:pt x="3" y="23"/>
                    <a:pt x="4" y="24"/>
                    <a:pt x="4" y="24"/>
                  </a:cubicBezTo>
                  <a:cubicBezTo>
                    <a:pt x="4" y="24"/>
                    <a:pt x="4" y="24"/>
                    <a:pt x="4" y="24"/>
                  </a:cubicBezTo>
                  <a:cubicBezTo>
                    <a:pt x="4" y="25"/>
                    <a:pt x="3" y="25"/>
                    <a:pt x="2" y="25"/>
                  </a:cubicBezTo>
                  <a:cubicBezTo>
                    <a:pt x="3" y="26"/>
                    <a:pt x="3" y="26"/>
                    <a:pt x="3" y="26"/>
                  </a:cubicBezTo>
                  <a:cubicBezTo>
                    <a:pt x="3" y="26"/>
                    <a:pt x="3" y="27"/>
                    <a:pt x="3" y="27"/>
                  </a:cubicBezTo>
                  <a:cubicBezTo>
                    <a:pt x="3" y="28"/>
                    <a:pt x="3" y="28"/>
                    <a:pt x="3" y="29"/>
                  </a:cubicBezTo>
                  <a:cubicBezTo>
                    <a:pt x="3" y="29"/>
                    <a:pt x="4" y="29"/>
                    <a:pt x="4" y="29"/>
                  </a:cubicBezTo>
                  <a:cubicBezTo>
                    <a:pt x="4" y="30"/>
                    <a:pt x="4" y="30"/>
                    <a:pt x="4" y="31"/>
                  </a:cubicBezTo>
                  <a:cubicBezTo>
                    <a:pt x="5" y="31"/>
                    <a:pt x="5" y="31"/>
                    <a:pt x="5" y="31"/>
                  </a:cubicBezTo>
                  <a:cubicBezTo>
                    <a:pt x="6" y="31"/>
                    <a:pt x="5" y="32"/>
                    <a:pt x="5" y="32"/>
                  </a:cubicBezTo>
                  <a:cubicBezTo>
                    <a:pt x="6" y="32"/>
                    <a:pt x="6" y="32"/>
                    <a:pt x="6" y="32"/>
                  </a:cubicBezTo>
                  <a:cubicBezTo>
                    <a:pt x="7" y="32"/>
                    <a:pt x="7" y="33"/>
                    <a:pt x="7" y="33"/>
                  </a:cubicBezTo>
                  <a:cubicBezTo>
                    <a:pt x="6" y="33"/>
                    <a:pt x="6" y="33"/>
                    <a:pt x="6" y="33"/>
                  </a:cubicBezTo>
                  <a:cubicBezTo>
                    <a:pt x="6" y="34"/>
                    <a:pt x="6" y="34"/>
                    <a:pt x="7" y="34"/>
                  </a:cubicBezTo>
                  <a:cubicBezTo>
                    <a:pt x="7" y="34"/>
                    <a:pt x="7" y="34"/>
                    <a:pt x="8" y="34"/>
                  </a:cubicBezTo>
                  <a:cubicBezTo>
                    <a:pt x="8" y="34"/>
                    <a:pt x="8" y="35"/>
                    <a:pt x="8" y="35"/>
                  </a:cubicBezTo>
                  <a:cubicBezTo>
                    <a:pt x="9" y="35"/>
                    <a:pt x="9" y="35"/>
                    <a:pt x="9" y="35"/>
                  </a:cubicBezTo>
                  <a:cubicBezTo>
                    <a:pt x="9" y="35"/>
                    <a:pt x="9" y="35"/>
                    <a:pt x="9" y="36"/>
                  </a:cubicBezTo>
                  <a:cubicBezTo>
                    <a:pt x="9" y="36"/>
                    <a:pt x="9" y="36"/>
                    <a:pt x="9" y="37"/>
                  </a:cubicBezTo>
                  <a:cubicBezTo>
                    <a:pt x="9" y="37"/>
                    <a:pt x="8" y="37"/>
                    <a:pt x="8" y="38"/>
                  </a:cubicBezTo>
                  <a:cubicBezTo>
                    <a:pt x="7" y="38"/>
                    <a:pt x="7" y="38"/>
                    <a:pt x="7" y="38"/>
                  </a:cubicBezTo>
                  <a:cubicBezTo>
                    <a:pt x="7" y="39"/>
                    <a:pt x="7" y="39"/>
                    <a:pt x="6" y="39"/>
                  </a:cubicBezTo>
                  <a:cubicBezTo>
                    <a:pt x="6" y="39"/>
                    <a:pt x="6" y="40"/>
                    <a:pt x="5" y="40"/>
                  </a:cubicBezTo>
                  <a:cubicBezTo>
                    <a:pt x="5" y="40"/>
                    <a:pt x="5" y="40"/>
                    <a:pt x="4" y="40"/>
                  </a:cubicBezTo>
                  <a:cubicBezTo>
                    <a:pt x="4" y="40"/>
                    <a:pt x="4" y="40"/>
                    <a:pt x="4" y="41"/>
                  </a:cubicBezTo>
                  <a:cubicBezTo>
                    <a:pt x="4" y="41"/>
                    <a:pt x="4" y="41"/>
                    <a:pt x="4" y="42"/>
                  </a:cubicBezTo>
                  <a:cubicBezTo>
                    <a:pt x="4" y="42"/>
                    <a:pt x="4" y="42"/>
                    <a:pt x="4" y="42"/>
                  </a:cubicBezTo>
                  <a:cubicBezTo>
                    <a:pt x="4" y="42"/>
                    <a:pt x="4" y="42"/>
                    <a:pt x="4" y="42"/>
                  </a:cubicBezTo>
                  <a:cubicBezTo>
                    <a:pt x="4" y="42"/>
                    <a:pt x="4" y="42"/>
                    <a:pt x="4" y="42"/>
                  </a:cubicBezTo>
                  <a:cubicBezTo>
                    <a:pt x="5" y="41"/>
                    <a:pt x="5" y="41"/>
                    <a:pt x="5" y="41"/>
                  </a:cubicBezTo>
                  <a:cubicBezTo>
                    <a:pt x="5" y="41"/>
                    <a:pt x="5" y="41"/>
                    <a:pt x="5" y="42"/>
                  </a:cubicBezTo>
                  <a:cubicBezTo>
                    <a:pt x="5" y="42"/>
                    <a:pt x="5" y="42"/>
                    <a:pt x="6" y="42"/>
                  </a:cubicBezTo>
                  <a:cubicBezTo>
                    <a:pt x="6" y="42"/>
                    <a:pt x="6" y="42"/>
                    <a:pt x="7" y="42"/>
                  </a:cubicBezTo>
                  <a:cubicBezTo>
                    <a:pt x="7" y="42"/>
                    <a:pt x="7" y="42"/>
                    <a:pt x="7" y="42"/>
                  </a:cubicBezTo>
                  <a:cubicBezTo>
                    <a:pt x="8" y="42"/>
                    <a:pt x="8" y="42"/>
                    <a:pt x="9" y="43"/>
                  </a:cubicBezTo>
                  <a:cubicBezTo>
                    <a:pt x="9" y="43"/>
                    <a:pt x="9" y="43"/>
                    <a:pt x="9" y="43"/>
                  </a:cubicBezTo>
                  <a:cubicBezTo>
                    <a:pt x="9" y="44"/>
                    <a:pt x="8" y="43"/>
                    <a:pt x="8" y="43"/>
                  </a:cubicBezTo>
                  <a:cubicBezTo>
                    <a:pt x="7" y="43"/>
                    <a:pt x="7" y="43"/>
                    <a:pt x="6" y="43"/>
                  </a:cubicBezTo>
                  <a:cubicBezTo>
                    <a:pt x="6" y="43"/>
                    <a:pt x="6" y="43"/>
                    <a:pt x="5" y="44"/>
                  </a:cubicBezTo>
                  <a:cubicBezTo>
                    <a:pt x="5" y="44"/>
                    <a:pt x="5" y="44"/>
                    <a:pt x="4" y="44"/>
                  </a:cubicBezTo>
                  <a:cubicBezTo>
                    <a:pt x="4" y="44"/>
                    <a:pt x="4" y="44"/>
                    <a:pt x="4" y="44"/>
                  </a:cubicBezTo>
                  <a:cubicBezTo>
                    <a:pt x="4" y="44"/>
                    <a:pt x="4" y="44"/>
                    <a:pt x="4" y="44"/>
                  </a:cubicBezTo>
                  <a:cubicBezTo>
                    <a:pt x="4" y="45"/>
                    <a:pt x="4" y="45"/>
                    <a:pt x="4" y="45"/>
                  </a:cubicBezTo>
                  <a:cubicBezTo>
                    <a:pt x="4" y="46"/>
                    <a:pt x="4" y="46"/>
                    <a:pt x="4" y="46"/>
                  </a:cubicBezTo>
                  <a:cubicBezTo>
                    <a:pt x="4" y="47"/>
                    <a:pt x="4" y="47"/>
                    <a:pt x="4" y="47"/>
                  </a:cubicBezTo>
                  <a:cubicBezTo>
                    <a:pt x="4" y="47"/>
                    <a:pt x="4" y="47"/>
                    <a:pt x="3" y="47"/>
                  </a:cubicBezTo>
                  <a:cubicBezTo>
                    <a:pt x="3" y="48"/>
                    <a:pt x="3" y="48"/>
                    <a:pt x="3" y="48"/>
                  </a:cubicBezTo>
                  <a:cubicBezTo>
                    <a:pt x="3" y="48"/>
                    <a:pt x="4" y="49"/>
                    <a:pt x="3" y="49"/>
                  </a:cubicBezTo>
                  <a:cubicBezTo>
                    <a:pt x="3" y="49"/>
                    <a:pt x="3" y="50"/>
                    <a:pt x="3" y="50"/>
                  </a:cubicBezTo>
                  <a:cubicBezTo>
                    <a:pt x="3" y="50"/>
                    <a:pt x="3" y="50"/>
                    <a:pt x="3" y="50"/>
                  </a:cubicBezTo>
                  <a:cubicBezTo>
                    <a:pt x="3" y="51"/>
                    <a:pt x="2" y="51"/>
                    <a:pt x="2" y="52"/>
                  </a:cubicBezTo>
                  <a:cubicBezTo>
                    <a:pt x="2" y="52"/>
                    <a:pt x="2" y="53"/>
                    <a:pt x="3" y="53"/>
                  </a:cubicBezTo>
                  <a:cubicBezTo>
                    <a:pt x="3" y="54"/>
                    <a:pt x="3" y="54"/>
                    <a:pt x="3" y="54"/>
                  </a:cubicBezTo>
                  <a:cubicBezTo>
                    <a:pt x="3" y="55"/>
                    <a:pt x="3" y="55"/>
                    <a:pt x="4" y="55"/>
                  </a:cubicBezTo>
                  <a:cubicBezTo>
                    <a:pt x="4" y="56"/>
                    <a:pt x="4" y="55"/>
                    <a:pt x="4" y="55"/>
                  </a:cubicBezTo>
                  <a:cubicBezTo>
                    <a:pt x="5" y="55"/>
                    <a:pt x="5" y="55"/>
                    <a:pt x="6" y="56"/>
                  </a:cubicBezTo>
                  <a:cubicBezTo>
                    <a:pt x="6" y="56"/>
                    <a:pt x="6" y="56"/>
                    <a:pt x="6" y="56"/>
                  </a:cubicBezTo>
                  <a:cubicBezTo>
                    <a:pt x="7" y="56"/>
                    <a:pt x="7" y="56"/>
                    <a:pt x="7" y="56"/>
                  </a:cubicBezTo>
                  <a:cubicBezTo>
                    <a:pt x="8" y="57"/>
                    <a:pt x="8" y="57"/>
                    <a:pt x="8" y="57"/>
                  </a:cubicBezTo>
                  <a:cubicBezTo>
                    <a:pt x="8" y="58"/>
                    <a:pt x="9" y="57"/>
                    <a:pt x="9" y="58"/>
                  </a:cubicBezTo>
                  <a:cubicBezTo>
                    <a:pt x="9" y="58"/>
                    <a:pt x="9" y="58"/>
                    <a:pt x="10" y="59"/>
                  </a:cubicBezTo>
                  <a:cubicBezTo>
                    <a:pt x="10" y="59"/>
                    <a:pt x="10" y="59"/>
                    <a:pt x="10" y="59"/>
                  </a:cubicBezTo>
                  <a:cubicBezTo>
                    <a:pt x="10" y="60"/>
                    <a:pt x="9" y="60"/>
                    <a:pt x="10" y="60"/>
                  </a:cubicBezTo>
                  <a:cubicBezTo>
                    <a:pt x="10" y="61"/>
                    <a:pt x="10" y="61"/>
                    <a:pt x="10" y="61"/>
                  </a:cubicBezTo>
                  <a:cubicBezTo>
                    <a:pt x="11" y="61"/>
                    <a:pt x="11" y="61"/>
                    <a:pt x="11" y="62"/>
                  </a:cubicBezTo>
                  <a:cubicBezTo>
                    <a:pt x="11" y="62"/>
                    <a:pt x="12" y="62"/>
                    <a:pt x="12" y="63"/>
                  </a:cubicBezTo>
                  <a:cubicBezTo>
                    <a:pt x="12" y="63"/>
                    <a:pt x="11" y="63"/>
                    <a:pt x="11" y="63"/>
                  </a:cubicBezTo>
                  <a:cubicBezTo>
                    <a:pt x="11" y="63"/>
                    <a:pt x="11" y="63"/>
                    <a:pt x="10" y="63"/>
                  </a:cubicBezTo>
                  <a:cubicBezTo>
                    <a:pt x="10" y="63"/>
                    <a:pt x="11" y="63"/>
                    <a:pt x="10" y="64"/>
                  </a:cubicBezTo>
                  <a:cubicBezTo>
                    <a:pt x="10" y="64"/>
                    <a:pt x="10" y="64"/>
                    <a:pt x="10" y="65"/>
                  </a:cubicBezTo>
                  <a:cubicBezTo>
                    <a:pt x="10" y="65"/>
                    <a:pt x="10" y="65"/>
                    <a:pt x="10" y="65"/>
                  </a:cubicBezTo>
                  <a:cubicBezTo>
                    <a:pt x="10" y="65"/>
                    <a:pt x="10" y="65"/>
                    <a:pt x="10" y="65"/>
                  </a:cubicBezTo>
                  <a:cubicBezTo>
                    <a:pt x="10" y="66"/>
                    <a:pt x="10" y="66"/>
                    <a:pt x="11" y="66"/>
                  </a:cubicBezTo>
                  <a:cubicBezTo>
                    <a:pt x="11" y="66"/>
                    <a:pt x="11" y="66"/>
                    <a:pt x="12" y="66"/>
                  </a:cubicBezTo>
                  <a:cubicBezTo>
                    <a:pt x="12" y="66"/>
                    <a:pt x="12" y="65"/>
                    <a:pt x="13" y="65"/>
                  </a:cubicBezTo>
                  <a:cubicBezTo>
                    <a:pt x="13" y="65"/>
                    <a:pt x="13" y="65"/>
                    <a:pt x="14" y="65"/>
                  </a:cubicBezTo>
                  <a:cubicBezTo>
                    <a:pt x="15" y="65"/>
                    <a:pt x="15" y="65"/>
                    <a:pt x="16" y="65"/>
                  </a:cubicBezTo>
                  <a:cubicBezTo>
                    <a:pt x="16" y="65"/>
                    <a:pt x="16" y="65"/>
                    <a:pt x="16" y="66"/>
                  </a:cubicBezTo>
                  <a:cubicBezTo>
                    <a:pt x="17" y="66"/>
                    <a:pt x="16" y="67"/>
                    <a:pt x="17" y="67"/>
                  </a:cubicBezTo>
                  <a:cubicBezTo>
                    <a:pt x="17" y="68"/>
                    <a:pt x="17" y="68"/>
                    <a:pt x="17" y="69"/>
                  </a:cubicBezTo>
                  <a:cubicBezTo>
                    <a:pt x="18" y="69"/>
                    <a:pt x="18" y="69"/>
                    <a:pt x="18" y="69"/>
                  </a:cubicBezTo>
                  <a:cubicBezTo>
                    <a:pt x="19" y="69"/>
                    <a:pt x="19" y="69"/>
                    <a:pt x="19" y="69"/>
                  </a:cubicBezTo>
                  <a:cubicBezTo>
                    <a:pt x="20" y="69"/>
                    <a:pt x="20" y="70"/>
                    <a:pt x="21" y="70"/>
                  </a:cubicBezTo>
                  <a:cubicBezTo>
                    <a:pt x="21" y="70"/>
                    <a:pt x="21" y="71"/>
                    <a:pt x="21" y="71"/>
                  </a:cubicBezTo>
                  <a:cubicBezTo>
                    <a:pt x="21" y="71"/>
                    <a:pt x="21" y="71"/>
                    <a:pt x="21" y="71"/>
                  </a:cubicBezTo>
                  <a:cubicBezTo>
                    <a:pt x="22" y="72"/>
                    <a:pt x="22" y="72"/>
                    <a:pt x="22" y="72"/>
                  </a:cubicBezTo>
                  <a:cubicBezTo>
                    <a:pt x="23" y="72"/>
                    <a:pt x="23" y="72"/>
                    <a:pt x="24" y="72"/>
                  </a:cubicBezTo>
                  <a:cubicBezTo>
                    <a:pt x="24" y="72"/>
                    <a:pt x="25" y="72"/>
                    <a:pt x="25" y="72"/>
                  </a:cubicBezTo>
                  <a:cubicBezTo>
                    <a:pt x="26" y="72"/>
                    <a:pt x="26" y="72"/>
                    <a:pt x="26" y="72"/>
                  </a:cubicBezTo>
                  <a:cubicBezTo>
                    <a:pt x="27" y="71"/>
                    <a:pt x="27" y="71"/>
                    <a:pt x="27" y="71"/>
                  </a:cubicBezTo>
                  <a:cubicBezTo>
                    <a:pt x="28" y="71"/>
                    <a:pt x="28" y="71"/>
                    <a:pt x="28" y="71"/>
                  </a:cubicBezTo>
                  <a:cubicBezTo>
                    <a:pt x="29" y="71"/>
                    <a:pt x="29" y="71"/>
                    <a:pt x="29" y="72"/>
                  </a:cubicBezTo>
                  <a:cubicBezTo>
                    <a:pt x="30" y="72"/>
                    <a:pt x="29" y="73"/>
                    <a:pt x="30" y="73"/>
                  </a:cubicBezTo>
                  <a:cubicBezTo>
                    <a:pt x="30" y="73"/>
                    <a:pt x="31" y="73"/>
                    <a:pt x="31" y="73"/>
                  </a:cubicBezTo>
                  <a:cubicBezTo>
                    <a:pt x="32" y="73"/>
                    <a:pt x="32" y="72"/>
                    <a:pt x="33" y="72"/>
                  </a:cubicBezTo>
                  <a:cubicBezTo>
                    <a:pt x="33" y="72"/>
                    <a:pt x="34" y="72"/>
                    <a:pt x="34" y="72"/>
                  </a:cubicBezTo>
                  <a:cubicBezTo>
                    <a:pt x="34" y="73"/>
                    <a:pt x="35" y="73"/>
                    <a:pt x="35" y="73"/>
                  </a:cubicBezTo>
                  <a:cubicBezTo>
                    <a:pt x="36" y="73"/>
                    <a:pt x="36" y="73"/>
                    <a:pt x="36" y="73"/>
                  </a:cubicBezTo>
                  <a:cubicBezTo>
                    <a:pt x="37" y="74"/>
                    <a:pt x="37" y="74"/>
                    <a:pt x="36" y="75"/>
                  </a:cubicBezTo>
                  <a:cubicBezTo>
                    <a:pt x="36" y="75"/>
                    <a:pt x="35" y="75"/>
                    <a:pt x="35" y="75"/>
                  </a:cubicBezTo>
                  <a:cubicBezTo>
                    <a:pt x="35" y="76"/>
                    <a:pt x="35" y="76"/>
                    <a:pt x="35" y="76"/>
                  </a:cubicBezTo>
                  <a:cubicBezTo>
                    <a:pt x="35" y="77"/>
                    <a:pt x="35" y="77"/>
                    <a:pt x="34" y="77"/>
                  </a:cubicBezTo>
                  <a:cubicBezTo>
                    <a:pt x="34" y="78"/>
                    <a:pt x="33" y="78"/>
                    <a:pt x="33" y="78"/>
                  </a:cubicBezTo>
                  <a:cubicBezTo>
                    <a:pt x="33" y="78"/>
                    <a:pt x="33" y="78"/>
                    <a:pt x="33" y="78"/>
                  </a:cubicBezTo>
                  <a:cubicBezTo>
                    <a:pt x="33" y="79"/>
                    <a:pt x="33" y="79"/>
                    <a:pt x="33" y="79"/>
                  </a:cubicBezTo>
                  <a:cubicBezTo>
                    <a:pt x="33" y="80"/>
                    <a:pt x="33" y="80"/>
                    <a:pt x="33" y="80"/>
                  </a:cubicBezTo>
                  <a:cubicBezTo>
                    <a:pt x="33" y="81"/>
                    <a:pt x="33" y="81"/>
                    <a:pt x="32" y="82"/>
                  </a:cubicBezTo>
                  <a:cubicBezTo>
                    <a:pt x="32" y="82"/>
                    <a:pt x="33" y="82"/>
                    <a:pt x="32" y="82"/>
                  </a:cubicBezTo>
                  <a:cubicBezTo>
                    <a:pt x="32" y="83"/>
                    <a:pt x="32" y="83"/>
                    <a:pt x="32" y="83"/>
                  </a:cubicBezTo>
                  <a:cubicBezTo>
                    <a:pt x="32" y="83"/>
                    <a:pt x="31" y="83"/>
                    <a:pt x="31" y="83"/>
                  </a:cubicBezTo>
                  <a:cubicBezTo>
                    <a:pt x="31" y="83"/>
                    <a:pt x="31" y="84"/>
                    <a:pt x="31" y="84"/>
                  </a:cubicBezTo>
                  <a:cubicBezTo>
                    <a:pt x="31" y="84"/>
                    <a:pt x="32" y="84"/>
                    <a:pt x="32" y="84"/>
                  </a:cubicBezTo>
                  <a:cubicBezTo>
                    <a:pt x="32" y="85"/>
                    <a:pt x="32" y="85"/>
                    <a:pt x="33" y="85"/>
                  </a:cubicBezTo>
                  <a:cubicBezTo>
                    <a:pt x="33" y="85"/>
                    <a:pt x="33" y="85"/>
                    <a:pt x="34" y="85"/>
                  </a:cubicBezTo>
                  <a:cubicBezTo>
                    <a:pt x="34" y="85"/>
                    <a:pt x="34" y="85"/>
                    <a:pt x="34" y="86"/>
                  </a:cubicBezTo>
                  <a:cubicBezTo>
                    <a:pt x="35" y="86"/>
                    <a:pt x="35" y="86"/>
                    <a:pt x="36" y="86"/>
                  </a:cubicBezTo>
                  <a:cubicBezTo>
                    <a:pt x="36" y="86"/>
                    <a:pt x="36" y="87"/>
                    <a:pt x="36" y="87"/>
                  </a:cubicBezTo>
                  <a:cubicBezTo>
                    <a:pt x="37" y="87"/>
                    <a:pt x="37" y="87"/>
                    <a:pt x="37" y="87"/>
                  </a:cubicBezTo>
                  <a:cubicBezTo>
                    <a:pt x="37" y="88"/>
                    <a:pt x="37" y="88"/>
                    <a:pt x="38" y="88"/>
                  </a:cubicBezTo>
                  <a:cubicBezTo>
                    <a:pt x="38" y="88"/>
                    <a:pt x="38" y="88"/>
                    <a:pt x="38" y="88"/>
                  </a:cubicBezTo>
                  <a:cubicBezTo>
                    <a:pt x="38" y="89"/>
                    <a:pt x="38" y="89"/>
                    <a:pt x="39" y="89"/>
                  </a:cubicBezTo>
                  <a:cubicBezTo>
                    <a:pt x="39" y="89"/>
                    <a:pt x="39" y="89"/>
                    <a:pt x="39" y="89"/>
                  </a:cubicBezTo>
                  <a:cubicBezTo>
                    <a:pt x="39" y="89"/>
                    <a:pt x="39" y="89"/>
                    <a:pt x="40" y="89"/>
                  </a:cubicBezTo>
                  <a:cubicBezTo>
                    <a:pt x="40" y="89"/>
                    <a:pt x="40" y="89"/>
                    <a:pt x="40" y="89"/>
                  </a:cubicBezTo>
                  <a:cubicBezTo>
                    <a:pt x="40" y="89"/>
                    <a:pt x="40" y="89"/>
                    <a:pt x="41" y="89"/>
                  </a:cubicBezTo>
                  <a:cubicBezTo>
                    <a:pt x="41" y="89"/>
                    <a:pt x="41" y="89"/>
                    <a:pt x="42" y="89"/>
                  </a:cubicBezTo>
                  <a:cubicBezTo>
                    <a:pt x="42" y="89"/>
                    <a:pt x="43" y="89"/>
                    <a:pt x="44" y="89"/>
                  </a:cubicBezTo>
                  <a:cubicBezTo>
                    <a:pt x="44" y="89"/>
                    <a:pt x="44" y="90"/>
                    <a:pt x="45" y="90"/>
                  </a:cubicBezTo>
                  <a:cubicBezTo>
                    <a:pt x="45" y="91"/>
                    <a:pt x="45" y="91"/>
                    <a:pt x="46" y="92"/>
                  </a:cubicBezTo>
                  <a:cubicBezTo>
                    <a:pt x="47" y="92"/>
                    <a:pt x="47" y="91"/>
                    <a:pt x="48" y="91"/>
                  </a:cubicBezTo>
                  <a:cubicBezTo>
                    <a:pt x="49" y="91"/>
                    <a:pt x="50" y="92"/>
                    <a:pt x="51" y="93"/>
                  </a:cubicBezTo>
                  <a:cubicBezTo>
                    <a:pt x="51" y="93"/>
                    <a:pt x="51" y="93"/>
                    <a:pt x="51" y="93"/>
                  </a:cubicBezTo>
                  <a:cubicBezTo>
                    <a:pt x="52" y="94"/>
                    <a:pt x="52" y="94"/>
                    <a:pt x="53" y="94"/>
                  </a:cubicBezTo>
                  <a:cubicBezTo>
                    <a:pt x="54" y="94"/>
                    <a:pt x="54" y="94"/>
                    <a:pt x="55" y="94"/>
                  </a:cubicBezTo>
                  <a:cubicBezTo>
                    <a:pt x="55" y="94"/>
                    <a:pt x="56" y="94"/>
                    <a:pt x="56" y="94"/>
                  </a:cubicBezTo>
                  <a:cubicBezTo>
                    <a:pt x="57" y="94"/>
                    <a:pt x="57" y="94"/>
                    <a:pt x="57" y="94"/>
                  </a:cubicBezTo>
                  <a:cubicBezTo>
                    <a:pt x="58" y="94"/>
                    <a:pt x="58" y="94"/>
                    <a:pt x="59" y="94"/>
                  </a:cubicBezTo>
                  <a:cubicBezTo>
                    <a:pt x="59" y="95"/>
                    <a:pt x="60" y="95"/>
                    <a:pt x="60" y="94"/>
                  </a:cubicBezTo>
                  <a:cubicBezTo>
                    <a:pt x="60" y="94"/>
                    <a:pt x="60" y="94"/>
                    <a:pt x="61" y="94"/>
                  </a:cubicBezTo>
                  <a:cubicBezTo>
                    <a:pt x="61" y="94"/>
                    <a:pt x="61" y="94"/>
                    <a:pt x="61" y="94"/>
                  </a:cubicBezTo>
                  <a:cubicBezTo>
                    <a:pt x="60" y="94"/>
                    <a:pt x="60" y="94"/>
                    <a:pt x="60" y="94"/>
                  </a:cubicBezTo>
                  <a:cubicBezTo>
                    <a:pt x="60" y="93"/>
                    <a:pt x="60" y="93"/>
                    <a:pt x="59" y="93"/>
                  </a:cubicBezTo>
                  <a:cubicBezTo>
                    <a:pt x="59" y="92"/>
                    <a:pt x="59" y="92"/>
                    <a:pt x="58" y="91"/>
                  </a:cubicBezTo>
                  <a:cubicBezTo>
                    <a:pt x="58" y="91"/>
                    <a:pt x="57" y="91"/>
                    <a:pt x="57" y="90"/>
                  </a:cubicBezTo>
                  <a:cubicBezTo>
                    <a:pt x="56" y="89"/>
                    <a:pt x="57" y="89"/>
                    <a:pt x="56" y="88"/>
                  </a:cubicBezTo>
                  <a:cubicBezTo>
                    <a:pt x="56" y="88"/>
                    <a:pt x="56" y="87"/>
                    <a:pt x="56" y="87"/>
                  </a:cubicBezTo>
                  <a:cubicBezTo>
                    <a:pt x="55" y="87"/>
                    <a:pt x="55" y="86"/>
                    <a:pt x="55" y="86"/>
                  </a:cubicBezTo>
                  <a:cubicBezTo>
                    <a:pt x="54" y="86"/>
                    <a:pt x="54" y="86"/>
                    <a:pt x="54" y="86"/>
                  </a:cubicBezTo>
                  <a:cubicBezTo>
                    <a:pt x="54" y="86"/>
                    <a:pt x="54" y="85"/>
                    <a:pt x="54" y="85"/>
                  </a:cubicBezTo>
                  <a:cubicBezTo>
                    <a:pt x="54" y="84"/>
                    <a:pt x="55" y="84"/>
                    <a:pt x="55" y="83"/>
                  </a:cubicBezTo>
                  <a:cubicBezTo>
                    <a:pt x="55" y="83"/>
                    <a:pt x="55" y="83"/>
                    <a:pt x="55" y="83"/>
                  </a:cubicBezTo>
                  <a:cubicBezTo>
                    <a:pt x="55" y="82"/>
                    <a:pt x="56" y="82"/>
                    <a:pt x="56" y="82"/>
                  </a:cubicBezTo>
                  <a:cubicBezTo>
                    <a:pt x="57" y="82"/>
                    <a:pt x="57" y="82"/>
                    <a:pt x="57" y="82"/>
                  </a:cubicBezTo>
                  <a:cubicBezTo>
                    <a:pt x="57" y="81"/>
                    <a:pt x="57" y="81"/>
                    <a:pt x="57" y="81"/>
                  </a:cubicBezTo>
                  <a:cubicBezTo>
                    <a:pt x="57" y="81"/>
                    <a:pt x="57" y="81"/>
                    <a:pt x="57" y="81"/>
                  </a:cubicBezTo>
                  <a:cubicBezTo>
                    <a:pt x="57" y="80"/>
                    <a:pt x="56" y="80"/>
                    <a:pt x="56" y="79"/>
                  </a:cubicBezTo>
                  <a:cubicBezTo>
                    <a:pt x="56" y="78"/>
                    <a:pt x="57" y="78"/>
                    <a:pt x="56" y="78"/>
                  </a:cubicBezTo>
                  <a:cubicBezTo>
                    <a:pt x="56" y="77"/>
                    <a:pt x="56" y="77"/>
                    <a:pt x="56" y="76"/>
                  </a:cubicBezTo>
                  <a:cubicBezTo>
                    <a:pt x="55" y="76"/>
                    <a:pt x="55" y="76"/>
                    <a:pt x="55" y="76"/>
                  </a:cubicBezTo>
                  <a:cubicBezTo>
                    <a:pt x="54" y="75"/>
                    <a:pt x="54" y="75"/>
                    <a:pt x="54" y="74"/>
                  </a:cubicBezTo>
                  <a:cubicBezTo>
                    <a:pt x="54" y="73"/>
                    <a:pt x="54" y="73"/>
                    <a:pt x="54" y="72"/>
                  </a:cubicBezTo>
                  <a:cubicBezTo>
                    <a:pt x="54" y="72"/>
                    <a:pt x="54" y="72"/>
                    <a:pt x="55" y="72"/>
                  </a:cubicBezTo>
                  <a:cubicBezTo>
                    <a:pt x="55" y="72"/>
                    <a:pt x="55" y="72"/>
                    <a:pt x="55" y="72"/>
                  </a:cubicBezTo>
                  <a:cubicBezTo>
                    <a:pt x="56" y="72"/>
                    <a:pt x="56" y="73"/>
                    <a:pt x="56" y="73"/>
                  </a:cubicBezTo>
                  <a:cubicBezTo>
                    <a:pt x="56" y="73"/>
                    <a:pt x="57" y="72"/>
                    <a:pt x="57" y="72"/>
                  </a:cubicBezTo>
                  <a:cubicBezTo>
                    <a:pt x="58" y="72"/>
                    <a:pt x="58" y="71"/>
                    <a:pt x="58" y="71"/>
                  </a:cubicBezTo>
                  <a:cubicBezTo>
                    <a:pt x="58" y="71"/>
                    <a:pt x="58" y="71"/>
                    <a:pt x="58" y="71"/>
                  </a:cubicBezTo>
                  <a:cubicBezTo>
                    <a:pt x="59" y="70"/>
                    <a:pt x="58" y="70"/>
                    <a:pt x="59" y="69"/>
                  </a:cubicBezTo>
                  <a:cubicBezTo>
                    <a:pt x="59" y="69"/>
                    <a:pt x="59" y="69"/>
                    <a:pt x="60" y="68"/>
                  </a:cubicBezTo>
                  <a:cubicBezTo>
                    <a:pt x="61" y="68"/>
                    <a:pt x="61" y="69"/>
                    <a:pt x="62" y="68"/>
                  </a:cubicBezTo>
                  <a:cubicBezTo>
                    <a:pt x="63" y="68"/>
                    <a:pt x="63" y="68"/>
                    <a:pt x="64" y="68"/>
                  </a:cubicBezTo>
                  <a:cubicBezTo>
                    <a:pt x="65" y="68"/>
                    <a:pt x="65" y="68"/>
                    <a:pt x="65" y="68"/>
                  </a:cubicBezTo>
                  <a:cubicBezTo>
                    <a:pt x="66" y="68"/>
                    <a:pt x="66" y="68"/>
                    <a:pt x="67" y="69"/>
                  </a:cubicBezTo>
                  <a:cubicBezTo>
                    <a:pt x="67" y="69"/>
                    <a:pt x="67" y="70"/>
                    <a:pt x="68" y="70"/>
                  </a:cubicBezTo>
                  <a:cubicBezTo>
                    <a:pt x="68" y="70"/>
                    <a:pt x="69" y="70"/>
                    <a:pt x="69" y="70"/>
                  </a:cubicBezTo>
                  <a:cubicBezTo>
                    <a:pt x="70" y="70"/>
                    <a:pt x="70" y="71"/>
                    <a:pt x="70" y="71"/>
                  </a:cubicBezTo>
                  <a:cubicBezTo>
                    <a:pt x="71" y="71"/>
                    <a:pt x="71" y="71"/>
                    <a:pt x="72" y="71"/>
                  </a:cubicBezTo>
                  <a:cubicBezTo>
                    <a:pt x="73" y="70"/>
                    <a:pt x="74" y="71"/>
                    <a:pt x="75" y="71"/>
                  </a:cubicBezTo>
                  <a:cubicBezTo>
                    <a:pt x="75" y="70"/>
                    <a:pt x="76" y="70"/>
                    <a:pt x="77" y="70"/>
                  </a:cubicBezTo>
                  <a:cubicBezTo>
                    <a:pt x="77" y="70"/>
                    <a:pt x="77" y="70"/>
                    <a:pt x="78" y="70"/>
                  </a:cubicBezTo>
                  <a:cubicBezTo>
                    <a:pt x="78" y="70"/>
                    <a:pt x="79" y="70"/>
                    <a:pt x="79" y="70"/>
                  </a:cubicBezTo>
                  <a:cubicBezTo>
                    <a:pt x="80" y="71"/>
                    <a:pt x="80" y="71"/>
                    <a:pt x="80" y="71"/>
                  </a:cubicBezTo>
                  <a:cubicBezTo>
                    <a:pt x="81" y="71"/>
                    <a:pt x="81" y="71"/>
                    <a:pt x="81" y="71"/>
                  </a:cubicBezTo>
                  <a:cubicBezTo>
                    <a:pt x="82" y="71"/>
                    <a:pt x="83" y="71"/>
                    <a:pt x="83" y="70"/>
                  </a:cubicBezTo>
                  <a:cubicBezTo>
                    <a:pt x="83" y="70"/>
                    <a:pt x="83" y="70"/>
                    <a:pt x="83" y="70"/>
                  </a:cubicBezTo>
                  <a:cubicBezTo>
                    <a:pt x="83" y="69"/>
                    <a:pt x="83" y="69"/>
                    <a:pt x="82" y="69"/>
                  </a:cubicBezTo>
                  <a:cubicBezTo>
                    <a:pt x="82" y="69"/>
                    <a:pt x="82" y="69"/>
                    <a:pt x="81" y="69"/>
                  </a:cubicBezTo>
                  <a:cubicBezTo>
                    <a:pt x="81" y="69"/>
                    <a:pt x="81" y="69"/>
                    <a:pt x="80" y="69"/>
                  </a:cubicBezTo>
                  <a:cubicBezTo>
                    <a:pt x="80" y="69"/>
                    <a:pt x="80" y="68"/>
                    <a:pt x="80" y="68"/>
                  </a:cubicBezTo>
                  <a:cubicBezTo>
                    <a:pt x="80" y="67"/>
                    <a:pt x="81" y="68"/>
                    <a:pt x="81" y="68"/>
                  </a:cubicBezTo>
                  <a:cubicBezTo>
                    <a:pt x="81" y="67"/>
                    <a:pt x="82" y="67"/>
                    <a:pt x="81" y="67"/>
                  </a:cubicBezTo>
                  <a:cubicBezTo>
                    <a:pt x="81" y="66"/>
                    <a:pt x="81" y="66"/>
                    <a:pt x="81" y="66"/>
                  </a:cubicBezTo>
                  <a:cubicBezTo>
                    <a:pt x="81" y="66"/>
                    <a:pt x="81" y="66"/>
                    <a:pt x="81" y="65"/>
                  </a:cubicBezTo>
                  <a:cubicBezTo>
                    <a:pt x="81" y="65"/>
                    <a:pt x="82" y="65"/>
                    <a:pt x="82" y="65"/>
                  </a:cubicBezTo>
                  <a:cubicBezTo>
                    <a:pt x="82" y="65"/>
                    <a:pt x="83" y="65"/>
                    <a:pt x="83" y="65"/>
                  </a:cubicBezTo>
                  <a:cubicBezTo>
                    <a:pt x="83" y="65"/>
                    <a:pt x="83" y="65"/>
                    <a:pt x="83" y="64"/>
                  </a:cubicBezTo>
                  <a:cubicBezTo>
                    <a:pt x="83" y="64"/>
                    <a:pt x="83" y="64"/>
                    <a:pt x="83" y="63"/>
                  </a:cubicBezTo>
                  <a:cubicBezTo>
                    <a:pt x="82" y="63"/>
                    <a:pt x="82" y="63"/>
                    <a:pt x="82" y="63"/>
                  </a:cubicBezTo>
                  <a:cubicBezTo>
                    <a:pt x="81" y="63"/>
                    <a:pt x="81" y="63"/>
                    <a:pt x="81" y="63"/>
                  </a:cubicBezTo>
                  <a:cubicBezTo>
                    <a:pt x="81" y="62"/>
                    <a:pt x="82" y="62"/>
                    <a:pt x="82" y="62"/>
                  </a:cubicBezTo>
                  <a:cubicBezTo>
                    <a:pt x="82" y="61"/>
                    <a:pt x="83" y="62"/>
                    <a:pt x="83" y="62"/>
                  </a:cubicBezTo>
                  <a:cubicBezTo>
                    <a:pt x="84" y="62"/>
                    <a:pt x="84" y="62"/>
                    <a:pt x="85" y="62"/>
                  </a:cubicBezTo>
                  <a:cubicBezTo>
                    <a:pt x="85" y="61"/>
                    <a:pt x="85" y="61"/>
                    <a:pt x="85" y="61"/>
                  </a:cubicBezTo>
                  <a:cubicBezTo>
                    <a:pt x="85" y="61"/>
                    <a:pt x="86" y="61"/>
                    <a:pt x="86" y="61"/>
                  </a:cubicBezTo>
                  <a:cubicBezTo>
                    <a:pt x="87" y="61"/>
                    <a:pt x="87" y="61"/>
                    <a:pt x="88" y="61"/>
                  </a:cubicBezTo>
                  <a:cubicBezTo>
                    <a:pt x="88" y="61"/>
                    <a:pt x="88" y="61"/>
                    <a:pt x="89" y="60"/>
                  </a:cubicBezTo>
                  <a:cubicBezTo>
                    <a:pt x="89" y="60"/>
                    <a:pt x="89" y="60"/>
                    <a:pt x="90" y="60"/>
                  </a:cubicBezTo>
                  <a:cubicBezTo>
                    <a:pt x="90" y="60"/>
                    <a:pt x="90" y="60"/>
                    <a:pt x="90" y="60"/>
                  </a:cubicBezTo>
                  <a:cubicBezTo>
                    <a:pt x="91" y="60"/>
                    <a:pt x="91" y="60"/>
                    <a:pt x="91" y="60"/>
                  </a:cubicBezTo>
                  <a:cubicBezTo>
                    <a:pt x="92" y="60"/>
                    <a:pt x="92" y="60"/>
                    <a:pt x="93" y="59"/>
                  </a:cubicBezTo>
                  <a:cubicBezTo>
                    <a:pt x="93" y="59"/>
                    <a:pt x="93" y="59"/>
                    <a:pt x="93" y="59"/>
                  </a:cubicBezTo>
                  <a:cubicBezTo>
                    <a:pt x="93" y="59"/>
                    <a:pt x="93" y="59"/>
                    <a:pt x="93" y="59"/>
                  </a:cubicBezTo>
                  <a:cubicBezTo>
                    <a:pt x="94" y="58"/>
                    <a:pt x="94" y="59"/>
                    <a:pt x="94" y="59"/>
                  </a:cubicBezTo>
                  <a:cubicBezTo>
                    <a:pt x="94" y="58"/>
                    <a:pt x="95" y="58"/>
                    <a:pt x="95" y="58"/>
                  </a:cubicBezTo>
                  <a:cubicBezTo>
                    <a:pt x="95" y="58"/>
                    <a:pt x="95" y="58"/>
                    <a:pt x="96" y="58"/>
                  </a:cubicBezTo>
                  <a:cubicBezTo>
                    <a:pt x="96" y="58"/>
                    <a:pt x="97" y="58"/>
                    <a:pt x="97" y="58"/>
                  </a:cubicBezTo>
                  <a:cubicBezTo>
                    <a:pt x="97" y="58"/>
                    <a:pt x="98" y="59"/>
                    <a:pt x="98" y="59"/>
                  </a:cubicBezTo>
                  <a:cubicBezTo>
                    <a:pt x="98" y="59"/>
                    <a:pt x="98" y="59"/>
                    <a:pt x="98" y="59"/>
                  </a:cubicBezTo>
                  <a:cubicBezTo>
                    <a:pt x="98" y="59"/>
                    <a:pt x="98" y="59"/>
                    <a:pt x="98" y="59"/>
                  </a:cubicBezTo>
                  <a:cubicBezTo>
                    <a:pt x="99" y="60"/>
                    <a:pt x="99" y="60"/>
                    <a:pt x="99" y="61"/>
                  </a:cubicBezTo>
                  <a:cubicBezTo>
                    <a:pt x="100" y="61"/>
                    <a:pt x="100" y="61"/>
                    <a:pt x="100" y="61"/>
                  </a:cubicBezTo>
                  <a:cubicBezTo>
                    <a:pt x="100" y="61"/>
                    <a:pt x="101" y="61"/>
                    <a:pt x="101" y="61"/>
                  </a:cubicBezTo>
                  <a:cubicBezTo>
                    <a:pt x="102" y="61"/>
                    <a:pt x="102" y="61"/>
                    <a:pt x="102" y="61"/>
                  </a:cubicBezTo>
                  <a:cubicBezTo>
                    <a:pt x="103" y="61"/>
                    <a:pt x="103" y="61"/>
                    <a:pt x="103" y="62"/>
                  </a:cubicBezTo>
                  <a:cubicBezTo>
                    <a:pt x="103" y="62"/>
                    <a:pt x="104" y="62"/>
                    <a:pt x="104" y="63"/>
                  </a:cubicBezTo>
                  <a:cubicBezTo>
                    <a:pt x="104" y="63"/>
                    <a:pt x="104" y="63"/>
                    <a:pt x="105" y="63"/>
                  </a:cubicBezTo>
                  <a:cubicBezTo>
                    <a:pt x="105" y="63"/>
                    <a:pt x="105" y="62"/>
                    <a:pt x="106" y="62"/>
                  </a:cubicBezTo>
                  <a:cubicBezTo>
                    <a:pt x="106" y="62"/>
                    <a:pt x="107" y="61"/>
                    <a:pt x="107" y="61"/>
                  </a:cubicBezTo>
                  <a:cubicBezTo>
                    <a:pt x="107" y="61"/>
                    <a:pt x="108" y="61"/>
                    <a:pt x="108" y="61"/>
                  </a:cubicBezTo>
                  <a:cubicBezTo>
                    <a:pt x="109" y="61"/>
                    <a:pt x="109" y="61"/>
                    <a:pt x="110" y="61"/>
                  </a:cubicBezTo>
                  <a:cubicBezTo>
                    <a:pt x="110" y="62"/>
                    <a:pt x="110" y="62"/>
                    <a:pt x="110" y="63"/>
                  </a:cubicBezTo>
                  <a:cubicBezTo>
                    <a:pt x="111" y="63"/>
                    <a:pt x="111" y="63"/>
                    <a:pt x="112" y="63"/>
                  </a:cubicBezTo>
                  <a:cubicBezTo>
                    <a:pt x="112" y="63"/>
                    <a:pt x="113" y="63"/>
                    <a:pt x="113" y="64"/>
                  </a:cubicBezTo>
                  <a:cubicBezTo>
                    <a:pt x="114" y="64"/>
                    <a:pt x="114" y="64"/>
                    <a:pt x="115" y="65"/>
                  </a:cubicBezTo>
                  <a:cubicBezTo>
                    <a:pt x="115" y="65"/>
                    <a:pt x="115" y="65"/>
                    <a:pt x="116" y="65"/>
                  </a:cubicBezTo>
                  <a:cubicBezTo>
                    <a:pt x="116" y="65"/>
                    <a:pt x="116" y="65"/>
                    <a:pt x="117" y="66"/>
                  </a:cubicBezTo>
                  <a:cubicBezTo>
                    <a:pt x="117" y="66"/>
                    <a:pt x="117" y="67"/>
                    <a:pt x="117" y="67"/>
                  </a:cubicBezTo>
                  <a:cubicBezTo>
                    <a:pt x="118" y="67"/>
                    <a:pt x="118" y="68"/>
                    <a:pt x="118" y="68"/>
                  </a:cubicBezTo>
                  <a:cubicBezTo>
                    <a:pt x="119" y="68"/>
                    <a:pt x="119" y="69"/>
                    <a:pt x="119" y="69"/>
                  </a:cubicBezTo>
                  <a:cubicBezTo>
                    <a:pt x="119" y="69"/>
                    <a:pt x="120" y="69"/>
                    <a:pt x="120" y="69"/>
                  </a:cubicBezTo>
                  <a:cubicBezTo>
                    <a:pt x="120" y="70"/>
                    <a:pt x="120" y="70"/>
                    <a:pt x="121" y="70"/>
                  </a:cubicBezTo>
                  <a:cubicBezTo>
                    <a:pt x="121" y="70"/>
                    <a:pt x="122" y="70"/>
                    <a:pt x="122" y="71"/>
                  </a:cubicBezTo>
                  <a:cubicBezTo>
                    <a:pt x="122" y="71"/>
                    <a:pt x="122" y="71"/>
                    <a:pt x="122" y="71"/>
                  </a:cubicBezTo>
                  <a:cubicBezTo>
                    <a:pt x="123" y="71"/>
                    <a:pt x="123" y="71"/>
                    <a:pt x="123" y="71"/>
                  </a:cubicBezTo>
                  <a:cubicBezTo>
                    <a:pt x="123" y="71"/>
                    <a:pt x="124" y="71"/>
                    <a:pt x="124" y="71"/>
                  </a:cubicBezTo>
                  <a:cubicBezTo>
                    <a:pt x="124" y="71"/>
                    <a:pt x="124" y="71"/>
                    <a:pt x="124" y="71"/>
                  </a:cubicBezTo>
                  <a:cubicBezTo>
                    <a:pt x="124" y="70"/>
                    <a:pt x="124" y="70"/>
                    <a:pt x="125" y="70"/>
                  </a:cubicBezTo>
                  <a:cubicBezTo>
                    <a:pt x="125" y="69"/>
                    <a:pt x="125" y="69"/>
                    <a:pt x="126" y="69"/>
                  </a:cubicBezTo>
                  <a:cubicBezTo>
                    <a:pt x="126" y="69"/>
                    <a:pt x="126" y="69"/>
                    <a:pt x="126" y="70"/>
                  </a:cubicBezTo>
                  <a:cubicBezTo>
                    <a:pt x="126" y="70"/>
                    <a:pt x="127" y="70"/>
                    <a:pt x="127" y="70"/>
                  </a:cubicBezTo>
                  <a:cubicBezTo>
                    <a:pt x="127" y="70"/>
                    <a:pt x="128" y="70"/>
                    <a:pt x="128" y="69"/>
                  </a:cubicBezTo>
                  <a:cubicBezTo>
                    <a:pt x="128" y="69"/>
                    <a:pt x="129" y="69"/>
                    <a:pt x="129" y="69"/>
                  </a:cubicBezTo>
                  <a:cubicBezTo>
                    <a:pt x="129" y="69"/>
                    <a:pt x="130" y="69"/>
                    <a:pt x="130" y="69"/>
                  </a:cubicBezTo>
                  <a:cubicBezTo>
                    <a:pt x="131" y="69"/>
                    <a:pt x="131" y="69"/>
                    <a:pt x="131" y="69"/>
                  </a:cubicBezTo>
                  <a:cubicBezTo>
                    <a:pt x="132" y="69"/>
                    <a:pt x="132" y="68"/>
                    <a:pt x="133" y="69"/>
                  </a:cubicBezTo>
                  <a:cubicBezTo>
                    <a:pt x="133" y="69"/>
                    <a:pt x="133" y="69"/>
                    <a:pt x="134" y="69"/>
                  </a:cubicBezTo>
                  <a:cubicBezTo>
                    <a:pt x="134" y="69"/>
                    <a:pt x="134" y="70"/>
                    <a:pt x="134" y="70"/>
                  </a:cubicBezTo>
                  <a:cubicBezTo>
                    <a:pt x="134" y="70"/>
                    <a:pt x="135" y="70"/>
                    <a:pt x="135" y="70"/>
                  </a:cubicBezTo>
                  <a:cubicBezTo>
                    <a:pt x="135" y="70"/>
                    <a:pt x="135" y="70"/>
                    <a:pt x="136" y="71"/>
                  </a:cubicBezTo>
                  <a:cubicBezTo>
                    <a:pt x="136" y="71"/>
                    <a:pt x="136" y="71"/>
                    <a:pt x="136" y="71"/>
                  </a:cubicBezTo>
                  <a:cubicBezTo>
                    <a:pt x="137" y="71"/>
                    <a:pt x="137" y="71"/>
                    <a:pt x="137" y="71"/>
                  </a:cubicBezTo>
                  <a:cubicBezTo>
                    <a:pt x="138" y="71"/>
                    <a:pt x="138" y="71"/>
                    <a:pt x="138" y="71"/>
                  </a:cubicBezTo>
                  <a:cubicBezTo>
                    <a:pt x="138" y="71"/>
                    <a:pt x="138" y="70"/>
                    <a:pt x="138" y="70"/>
                  </a:cubicBezTo>
                  <a:cubicBezTo>
                    <a:pt x="139" y="70"/>
                    <a:pt x="139" y="70"/>
                    <a:pt x="139" y="70"/>
                  </a:cubicBezTo>
                  <a:cubicBezTo>
                    <a:pt x="140" y="70"/>
                    <a:pt x="140" y="70"/>
                    <a:pt x="140" y="70"/>
                  </a:cubicBezTo>
                  <a:cubicBezTo>
                    <a:pt x="141" y="70"/>
                    <a:pt x="141" y="70"/>
                    <a:pt x="141" y="71"/>
                  </a:cubicBezTo>
                  <a:cubicBezTo>
                    <a:pt x="141" y="71"/>
                    <a:pt x="141" y="71"/>
                    <a:pt x="141" y="71"/>
                  </a:cubicBezTo>
                  <a:cubicBezTo>
                    <a:pt x="141" y="71"/>
                    <a:pt x="141" y="71"/>
                    <a:pt x="141" y="71"/>
                  </a:cubicBezTo>
                  <a:cubicBezTo>
                    <a:pt x="142" y="72"/>
                    <a:pt x="143" y="72"/>
                    <a:pt x="143" y="72"/>
                  </a:cubicBezTo>
                  <a:cubicBezTo>
                    <a:pt x="143" y="72"/>
                    <a:pt x="143" y="72"/>
                    <a:pt x="144" y="73"/>
                  </a:cubicBezTo>
                  <a:cubicBezTo>
                    <a:pt x="144" y="72"/>
                    <a:pt x="144" y="72"/>
                    <a:pt x="144" y="72"/>
                  </a:cubicBezTo>
                  <a:cubicBezTo>
                    <a:pt x="144" y="72"/>
                    <a:pt x="145" y="71"/>
                    <a:pt x="145" y="71"/>
                  </a:cubicBezTo>
                  <a:cubicBezTo>
                    <a:pt x="145" y="71"/>
                    <a:pt x="145" y="71"/>
                    <a:pt x="145" y="71"/>
                  </a:cubicBezTo>
                  <a:cubicBezTo>
                    <a:pt x="146" y="70"/>
                    <a:pt x="146" y="70"/>
                    <a:pt x="146" y="70"/>
                  </a:cubicBezTo>
                  <a:cubicBezTo>
                    <a:pt x="147" y="70"/>
                    <a:pt x="147" y="70"/>
                    <a:pt x="147" y="69"/>
                  </a:cubicBezTo>
                  <a:cubicBezTo>
                    <a:pt x="148" y="69"/>
                    <a:pt x="148" y="69"/>
                    <a:pt x="149" y="69"/>
                  </a:cubicBezTo>
                  <a:cubicBezTo>
                    <a:pt x="149" y="69"/>
                    <a:pt x="150" y="69"/>
                    <a:pt x="150" y="68"/>
                  </a:cubicBezTo>
                  <a:cubicBezTo>
                    <a:pt x="151" y="68"/>
                    <a:pt x="151" y="67"/>
                    <a:pt x="151" y="67"/>
                  </a:cubicBezTo>
                  <a:cubicBezTo>
                    <a:pt x="152" y="67"/>
                    <a:pt x="152" y="67"/>
                    <a:pt x="152" y="68"/>
                  </a:cubicBezTo>
                  <a:cubicBezTo>
                    <a:pt x="152" y="68"/>
                    <a:pt x="152" y="68"/>
                    <a:pt x="151" y="68"/>
                  </a:cubicBezTo>
                  <a:cubicBezTo>
                    <a:pt x="151" y="69"/>
                    <a:pt x="151" y="69"/>
                    <a:pt x="152" y="69"/>
                  </a:cubicBezTo>
                  <a:cubicBezTo>
                    <a:pt x="152" y="69"/>
                    <a:pt x="152" y="69"/>
                    <a:pt x="153" y="69"/>
                  </a:cubicBezTo>
                  <a:cubicBezTo>
                    <a:pt x="153" y="69"/>
                    <a:pt x="154" y="69"/>
                    <a:pt x="154" y="69"/>
                  </a:cubicBezTo>
                  <a:cubicBezTo>
                    <a:pt x="155" y="69"/>
                    <a:pt x="155" y="70"/>
                    <a:pt x="155" y="70"/>
                  </a:cubicBezTo>
                  <a:cubicBezTo>
                    <a:pt x="156" y="70"/>
                    <a:pt x="156" y="70"/>
                    <a:pt x="156" y="71"/>
                  </a:cubicBezTo>
                  <a:cubicBezTo>
                    <a:pt x="157" y="71"/>
                    <a:pt x="157" y="70"/>
                    <a:pt x="158" y="70"/>
                  </a:cubicBezTo>
                  <a:cubicBezTo>
                    <a:pt x="159" y="70"/>
                    <a:pt x="159" y="71"/>
                    <a:pt x="160" y="71"/>
                  </a:cubicBezTo>
                  <a:cubicBezTo>
                    <a:pt x="160" y="71"/>
                    <a:pt x="160" y="71"/>
                    <a:pt x="161" y="71"/>
                  </a:cubicBezTo>
                  <a:cubicBezTo>
                    <a:pt x="161" y="71"/>
                    <a:pt x="161" y="71"/>
                    <a:pt x="161" y="71"/>
                  </a:cubicBezTo>
                  <a:cubicBezTo>
                    <a:pt x="161" y="71"/>
                    <a:pt x="162" y="71"/>
                    <a:pt x="162" y="71"/>
                  </a:cubicBezTo>
                  <a:cubicBezTo>
                    <a:pt x="162" y="71"/>
                    <a:pt x="162" y="71"/>
                    <a:pt x="163" y="71"/>
                  </a:cubicBezTo>
                  <a:cubicBezTo>
                    <a:pt x="163" y="71"/>
                    <a:pt x="163" y="71"/>
                    <a:pt x="163" y="71"/>
                  </a:cubicBezTo>
                  <a:cubicBezTo>
                    <a:pt x="163" y="70"/>
                    <a:pt x="163" y="70"/>
                    <a:pt x="163" y="70"/>
                  </a:cubicBezTo>
                  <a:cubicBezTo>
                    <a:pt x="163" y="69"/>
                    <a:pt x="163" y="69"/>
                    <a:pt x="163" y="69"/>
                  </a:cubicBezTo>
                  <a:cubicBezTo>
                    <a:pt x="163" y="69"/>
                    <a:pt x="163" y="69"/>
                    <a:pt x="162" y="68"/>
                  </a:cubicBezTo>
                  <a:cubicBezTo>
                    <a:pt x="162" y="68"/>
                    <a:pt x="162" y="68"/>
                    <a:pt x="161" y="67"/>
                  </a:cubicBezTo>
                  <a:cubicBezTo>
                    <a:pt x="161" y="67"/>
                    <a:pt x="161" y="66"/>
                    <a:pt x="161" y="66"/>
                  </a:cubicBezTo>
                  <a:cubicBezTo>
                    <a:pt x="161" y="66"/>
                    <a:pt x="162" y="65"/>
                    <a:pt x="162" y="65"/>
                  </a:cubicBezTo>
                  <a:cubicBezTo>
                    <a:pt x="162" y="65"/>
                    <a:pt x="162" y="65"/>
                    <a:pt x="162" y="65"/>
                  </a:cubicBezTo>
                  <a:cubicBezTo>
                    <a:pt x="163" y="65"/>
                    <a:pt x="163" y="65"/>
                    <a:pt x="163" y="65"/>
                  </a:cubicBezTo>
                  <a:cubicBezTo>
                    <a:pt x="163" y="65"/>
                    <a:pt x="164" y="64"/>
                    <a:pt x="164" y="65"/>
                  </a:cubicBezTo>
                  <a:cubicBezTo>
                    <a:pt x="164" y="65"/>
                    <a:pt x="164" y="65"/>
                    <a:pt x="164" y="65"/>
                  </a:cubicBezTo>
                  <a:cubicBezTo>
                    <a:pt x="164" y="65"/>
                    <a:pt x="165" y="65"/>
                    <a:pt x="165" y="65"/>
                  </a:cubicBezTo>
                  <a:cubicBezTo>
                    <a:pt x="165" y="66"/>
                    <a:pt x="166" y="66"/>
                    <a:pt x="166" y="66"/>
                  </a:cubicBezTo>
                  <a:cubicBezTo>
                    <a:pt x="167" y="66"/>
                    <a:pt x="168" y="67"/>
                    <a:pt x="168" y="67"/>
                  </a:cubicBezTo>
                  <a:cubicBezTo>
                    <a:pt x="169" y="67"/>
                    <a:pt x="169" y="67"/>
                    <a:pt x="170" y="67"/>
                  </a:cubicBezTo>
                  <a:cubicBezTo>
                    <a:pt x="170" y="67"/>
                    <a:pt x="170" y="67"/>
                    <a:pt x="171" y="68"/>
                  </a:cubicBezTo>
                  <a:cubicBezTo>
                    <a:pt x="171" y="68"/>
                    <a:pt x="172" y="68"/>
                    <a:pt x="172" y="69"/>
                  </a:cubicBezTo>
                  <a:cubicBezTo>
                    <a:pt x="172" y="69"/>
                    <a:pt x="172" y="69"/>
                    <a:pt x="172" y="69"/>
                  </a:cubicBezTo>
                  <a:cubicBezTo>
                    <a:pt x="173" y="70"/>
                    <a:pt x="173" y="69"/>
                    <a:pt x="174" y="70"/>
                  </a:cubicBezTo>
                  <a:cubicBezTo>
                    <a:pt x="174" y="70"/>
                    <a:pt x="174" y="70"/>
                    <a:pt x="174" y="70"/>
                  </a:cubicBezTo>
                  <a:cubicBezTo>
                    <a:pt x="175" y="71"/>
                    <a:pt x="176" y="70"/>
                    <a:pt x="176" y="70"/>
                  </a:cubicBezTo>
                  <a:cubicBezTo>
                    <a:pt x="177" y="70"/>
                    <a:pt x="177" y="70"/>
                    <a:pt x="178" y="69"/>
                  </a:cubicBezTo>
                  <a:cubicBezTo>
                    <a:pt x="179" y="69"/>
                    <a:pt x="179" y="69"/>
                    <a:pt x="180" y="69"/>
                  </a:cubicBezTo>
                  <a:cubicBezTo>
                    <a:pt x="180" y="69"/>
                    <a:pt x="181" y="70"/>
                    <a:pt x="181" y="70"/>
                  </a:cubicBezTo>
                  <a:cubicBezTo>
                    <a:pt x="182" y="70"/>
                    <a:pt x="182" y="70"/>
                    <a:pt x="182" y="70"/>
                  </a:cubicBezTo>
                  <a:cubicBezTo>
                    <a:pt x="183" y="70"/>
                    <a:pt x="183" y="71"/>
                    <a:pt x="184" y="71"/>
                  </a:cubicBezTo>
                  <a:cubicBezTo>
                    <a:pt x="184" y="71"/>
                    <a:pt x="185" y="70"/>
                    <a:pt x="185" y="71"/>
                  </a:cubicBezTo>
                  <a:cubicBezTo>
                    <a:pt x="185" y="71"/>
                    <a:pt x="185" y="71"/>
                    <a:pt x="185" y="71"/>
                  </a:cubicBezTo>
                  <a:cubicBezTo>
                    <a:pt x="185" y="71"/>
                    <a:pt x="186" y="71"/>
                    <a:pt x="186" y="71"/>
                  </a:cubicBezTo>
                  <a:cubicBezTo>
                    <a:pt x="186" y="72"/>
                    <a:pt x="186" y="72"/>
                    <a:pt x="187" y="72"/>
                  </a:cubicBezTo>
                  <a:cubicBezTo>
                    <a:pt x="188" y="73"/>
                    <a:pt x="188" y="72"/>
                    <a:pt x="189" y="72"/>
                  </a:cubicBezTo>
                  <a:cubicBezTo>
                    <a:pt x="190" y="72"/>
                    <a:pt x="190" y="72"/>
                    <a:pt x="191" y="72"/>
                  </a:cubicBezTo>
                  <a:cubicBezTo>
                    <a:pt x="192" y="72"/>
                    <a:pt x="192" y="72"/>
                    <a:pt x="193" y="72"/>
                  </a:cubicBezTo>
                  <a:cubicBezTo>
                    <a:pt x="194" y="72"/>
                    <a:pt x="194" y="72"/>
                    <a:pt x="195" y="72"/>
                  </a:cubicBezTo>
                  <a:cubicBezTo>
                    <a:pt x="196" y="71"/>
                    <a:pt x="196" y="71"/>
                    <a:pt x="196" y="71"/>
                  </a:cubicBezTo>
                  <a:cubicBezTo>
                    <a:pt x="196" y="71"/>
                    <a:pt x="197" y="71"/>
                    <a:pt x="197" y="71"/>
                  </a:cubicBezTo>
                  <a:cubicBezTo>
                    <a:pt x="198" y="70"/>
                    <a:pt x="198" y="70"/>
                    <a:pt x="199" y="70"/>
                  </a:cubicBezTo>
                  <a:cubicBezTo>
                    <a:pt x="199" y="70"/>
                    <a:pt x="200" y="70"/>
                    <a:pt x="200" y="70"/>
                  </a:cubicBezTo>
                  <a:cubicBezTo>
                    <a:pt x="201" y="71"/>
                    <a:pt x="201" y="71"/>
                    <a:pt x="202" y="71"/>
                  </a:cubicBezTo>
                  <a:cubicBezTo>
                    <a:pt x="202" y="71"/>
                    <a:pt x="202" y="71"/>
                    <a:pt x="202" y="71"/>
                  </a:cubicBezTo>
                  <a:cubicBezTo>
                    <a:pt x="202" y="71"/>
                    <a:pt x="203" y="71"/>
                    <a:pt x="203" y="71"/>
                  </a:cubicBezTo>
                  <a:cubicBezTo>
                    <a:pt x="204" y="71"/>
                    <a:pt x="204" y="71"/>
                    <a:pt x="205" y="71"/>
                  </a:cubicBezTo>
                  <a:cubicBezTo>
                    <a:pt x="205" y="71"/>
                    <a:pt x="205" y="71"/>
                    <a:pt x="205" y="71"/>
                  </a:cubicBezTo>
                  <a:cubicBezTo>
                    <a:pt x="206" y="71"/>
                    <a:pt x="206" y="71"/>
                    <a:pt x="207" y="72"/>
                  </a:cubicBezTo>
                  <a:cubicBezTo>
                    <a:pt x="207" y="72"/>
                    <a:pt x="208" y="72"/>
                    <a:pt x="208" y="72"/>
                  </a:cubicBezTo>
                  <a:cubicBezTo>
                    <a:pt x="209" y="72"/>
                    <a:pt x="209" y="71"/>
                    <a:pt x="209" y="71"/>
                  </a:cubicBezTo>
                  <a:cubicBezTo>
                    <a:pt x="209" y="71"/>
                    <a:pt x="209" y="71"/>
                    <a:pt x="209" y="71"/>
                  </a:cubicBezTo>
                  <a:cubicBezTo>
                    <a:pt x="209" y="70"/>
                    <a:pt x="210" y="71"/>
                    <a:pt x="210" y="70"/>
                  </a:cubicBezTo>
                  <a:cubicBezTo>
                    <a:pt x="210" y="70"/>
                    <a:pt x="209" y="70"/>
                    <a:pt x="209" y="69"/>
                  </a:cubicBezTo>
                  <a:cubicBezTo>
                    <a:pt x="209" y="69"/>
                    <a:pt x="209" y="68"/>
                    <a:pt x="209" y="68"/>
                  </a:cubicBezTo>
                  <a:cubicBezTo>
                    <a:pt x="209" y="67"/>
                    <a:pt x="209" y="67"/>
                    <a:pt x="209" y="67"/>
                  </a:cubicBezTo>
                  <a:cubicBezTo>
                    <a:pt x="208" y="66"/>
                    <a:pt x="209" y="66"/>
                    <a:pt x="209" y="65"/>
                  </a:cubicBezTo>
                  <a:cubicBezTo>
                    <a:pt x="209" y="65"/>
                    <a:pt x="209" y="65"/>
                    <a:pt x="209" y="65"/>
                  </a:cubicBezTo>
                  <a:cubicBezTo>
                    <a:pt x="209" y="65"/>
                    <a:pt x="209" y="65"/>
                    <a:pt x="209" y="65"/>
                  </a:cubicBezTo>
                  <a:cubicBezTo>
                    <a:pt x="209" y="64"/>
                    <a:pt x="209" y="64"/>
                    <a:pt x="209" y="64"/>
                  </a:cubicBezTo>
                  <a:cubicBezTo>
                    <a:pt x="208" y="64"/>
                    <a:pt x="208" y="63"/>
                    <a:pt x="208" y="63"/>
                  </a:cubicBezTo>
                  <a:cubicBezTo>
                    <a:pt x="207" y="63"/>
                    <a:pt x="207" y="63"/>
                    <a:pt x="207" y="63"/>
                  </a:cubicBezTo>
                  <a:cubicBezTo>
                    <a:pt x="207" y="63"/>
                    <a:pt x="207" y="63"/>
                    <a:pt x="207" y="62"/>
                  </a:cubicBezTo>
                  <a:cubicBezTo>
                    <a:pt x="207" y="62"/>
                    <a:pt x="207" y="62"/>
                    <a:pt x="207" y="62"/>
                  </a:cubicBezTo>
                  <a:cubicBezTo>
                    <a:pt x="208" y="61"/>
                    <a:pt x="208" y="62"/>
                    <a:pt x="208" y="61"/>
                  </a:cubicBezTo>
                  <a:cubicBezTo>
                    <a:pt x="209" y="61"/>
                    <a:pt x="209" y="61"/>
                    <a:pt x="210" y="61"/>
                  </a:cubicBezTo>
                  <a:cubicBezTo>
                    <a:pt x="211" y="61"/>
                    <a:pt x="211" y="61"/>
                    <a:pt x="212" y="61"/>
                  </a:cubicBezTo>
                  <a:cubicBezTo>
                    <a:pt x="212" y="61"/>
                    <a:pt x="212" y="61"/>
                    <a:pt x="213" y="61"/>
                  </a:cubicBezTo>
                  <a:cubicBezTo>
                    <a:pt x="213" y="61"/>
                    <a:pt x="214" y="61"/>
                    <a:pt x="214" y="62"/>
                  </a:cubicBezTo>
                  <a:cubicBezTo>
                    <a:pt x="215" y="62"/>
                    <a:pt x="215" y="62"/>
                    <a:pt x="215" y="62"/>
                  </a:cubicBezTo>
                  <a:cubicBezTo>
                    <a:pt x="215" y="62"/>
                    <a:pt x="216" y="62"/>
                    <a:pt x="216" y="62"/>
                  </a:cubicBezTo>
                  <a:cubicBezTo>
                    <a:pt x="217" y="62"/>
                    <a:pt x="217" y="62"/>
                    <a:pt x="217" y="62"/>
                  </a:cubicBezTo>
                  <a:cubicBezTo>
                    <a:pt x="218" y="62"/>
                    <a:pt x="218" y="62"/>
                    <a:pt x="219" y="63"/>
                  </a:cubicBezTo>
                  <a:cubicBezTo>
                    <a:pt x="219" y="63"/>
                    <a:pt x="219" y="63"/>
                    <a:pt x="219" y="63"/>
                  </a:cubicBezTo>
                  <a:cubicBezTo>
                    <a:pt x="220" y="63"/>
                    <a:pt x="220" y="64"/>
                    <a:pt x="221" y="64"/>
                  </a:cubicBezTo>
                  <a:cubicBezTo>
                    <a:pt x="221" y="64"/>
                    <a:pt x="221" y="64"/>
                    <a:pt x="221" y="64"/>
                  </a:cubicBezTo>
                  <a:cubicBezTo>
                    <a:pt x="222" y="64"/>
                    <a:pt x="222" y="64"/>
                    <a:pt x="222" y="64"/>
                  </a:cubicBezTo>
                  <a:cubicBezTo>
                    <a:pt x="222" y="65"/>
                    <a:pt x="222" y="65"/>
                    <a:pt x="222" y="65"/>
                  </a:cubicBezTo>
                  <a:cubicBezTo>
                    <a:pt x="222" y="65"/>
                    <a:pt x="222" y="65"/>
                    <a:pt x="222" y="65"/>
                  </a:cubicBezTo>
                  <a:cubicBezTo>
                    <a:pt x="223" y="65"/>
                    <a:pt x="223" y="66"/>
                    <a:pt x="223" y="66"/>
                  </a:cubicBezTo>
                  <a:cubicBezTo>
                    <a:pt x="223" y="66"/>
                    <a:pt x="224" y="67"/>
                    <a:pt x="224" y="67"/>
                  </a:cubicBezTo>
                  <a:cubicBezTo>
                    <a:pt x="225" y="67"/>
                    <a:pt x="225" y="68"/>
                    <a:pt x="226" y="68"/>
                  </a:cubicBezTo>
                  <a:cubicBezTo>
                    <a:pt x="226" y="69"/>
                    <a:pt x="227" y="69"/>
                    <a:pt x="227" y="70"/>
                  </a:cubicBezTo>
                  <a:cubicBezTo>
                    <a:pt x="228" y="70"/>
                    <a:pt x="228" y="71"/>
                    <a:pt x="228" y="71"/>
                  </a:cubicBezTo>
                  <a:cubicBezTo>
                    <a:pt x="228" y="71"/>
                    <a:pt x="229" y="71"/>
                    <a:pt x="229" y="71"/>
                  </a:cubicBezTo>
                  <a:cubicBezTo>
                    <a:pt x="229" y="71"/>
                    <a:pt x="229" y="72"/>
                    <a:pt x="229" y="72"/>
                  </a:cubicBezTo>
                  <a:cubicBezTo>
                    <a:pt x="230" y="72"/>
                    <a:pt x="230" y="72"/>
                    <a:pt x="230" y="72"/>
                  </a:cubicBezTo>
                  <a:cubicBezTo>
                    <a:pt x="231" y="72"/>
                    <a:pt x="231" y="72"/>
                    <a:pt x="231" y="72"/>
                  </a:cubicBezTo>
                  <a:cubicBezTo>
                    <a:pt x="232" y="72"/>
                    <a:pt x="232" y="72"/>
                    <a:pt x="233" y="73"/>
                  </a:cubicBezTo>
                  <a:cubicBezTo>
                    <a:pt x="234" y="73"/>
                    <a:pt x="234" y="73"/>
                    <a:pt x="235" y="73"/>
                  </a:cubicBezTo>
                  <a:cubicBezTo>
                    <a:pt x="235" y="73"/>
                    <a:pt x="235" y="73"/>
                    <a:pt x="236" y="73"/>
                  </a:cubicBezTo>
                  <a:cubicBezTo>
                    <a:pt x="236" y="73"/>
                    <a:pt x="236" y="74"/>
                    <a:pt x="237" y="74"/>
                  </a:cubicBezTo>
                  <a:cubicBezTo>
                    <a:pt x="237" y="74"/>
                    <a:pt x="238" y="74"/>
                    <a:pt x="238" y="75"/>
                  </a:cubicBezTo>
                  <a:cubicBezTo>
                    <a:pt x="239" y="75"/>
                    <a:pt x="239" y="75"/>
                    <a:pt x="239" y="76"/>
                  </a:cubicBezTo>
                  <a:cubicBezTo>
                    <a:pt x="239" y="76"/>
                    <a:pt x="240" y="76"/>
                    <a:pt x="240" y="77"/>
                  </a:cubicBezTo>
                  <a:cubicBezTo>
                    <a:pt x="240" y="77"/>
                    <a:pt x="241" y="77"/>
                    <a:pt x="241" y="77"/>
                  </a:cubicBezTo>
                  <a:cubicBezTo>
                    <a:pt x="241" y="77"/>
                    <a:pt x="242" y="77"/>
                    <a:pt x="242" y="77"/>
                  </a:cubicBezTo>
                  <a:cubicBezTo>
                    <a:pt x="243" y="77"/>
                    <a:pt x="243" y="77"/>
                    <a:pt x="243" y="77"/>
                  </a:cubicBezTo>
                  <a:cubicBezTo>
                    <a:pt x="244" y="77"/>
                    <a:pt x="244" y="77"/>
                    <a:pt x="245" y="77"/>
                  </a:cubicBezTo>
                  <a:cubicBezTo>
                    <a:pt x="245" y="77"/>
                    <a:pt x="245" y="76"/>
                    <a:pt x="246" y="76"/>
                  </a:cubicBezTo>
                  <a:cubicBezTo>
                    <a:pt x="246" y="76"/>
                    <a:pt x="246" y="76"/>
                    <a:pt x="247" y="76"/>
                  </a:cubicBezTo>
                  <a:cubicBezTo>
                    <a:pt x="247" y="76"/>
                    <a:pt x="247" y="76"/>
                    <a:pt x="247" y="76"/>
                  </a:cubicBezTo>
                  <a:cubicBezTo>
                    <a:pt x="247" y="76"/>
                    <a:pt x="247" y="77"/>
                    <a:pt x="248" y="77"/>
                  </a:cubicBezTo>
                  <a:cubicBezTo>
                    <a:pt x="248" y="77"/>
                    <a:pt x="248" y="77"/>
                    <a:pt x="248" y="77"/>
                  </a:cubicBezTo>
                  <a:cubicBezTo>
                    <a:pt x="248" y="77"/>
                    <a:pt x="248" y="78"/>
                    <a:pt x="248" y="78"/>
                  </a:cubicBezTo>
                  <a:cubicBezTo>
                    <a:pt x="248" y="78"/>
                    <a:pt x="248" y="78"/>
                    <a:pt x="248" y="79"/>
                  </a:cubicBezTo>
                  <a:cubicBezTo>
                    <a:pt x="248" y="79"/>
                    <a:pt x="248" y="79"/>
                    <a:pt x="249" y="80"/>
                  </a:cubicBezTo>
                  <a:cubicBezTo>
                    <a:pt x="249" y="80"/>
                    <a:pt x="249" y="80"/>
                    <a:pt x="249" y="81"/>
                  </a:cubicBezTo>
                  <a:cubicBezTo>
                    <a:pt x="249" y="81"/>
                    <a:pt x="249" y="81"/>
                    <a:pt x="249" y="82"/>
                  </a:cubicBezTo>
                  <a:cubicBezTo>
                    <a:pt x="250" y="82"/>
                    <a:pt x="250" y="83"/>
                    <a:pt x="250" y="83"/>
                  </a:cubicBezTo>
                  <a:cubicBezTo>
                    <a:pt x="249" y="84"/>
                    <a:pt x="249" y="84"/>
                    <a:pt x="248" y="84"/>
                  </a:cubicBezTo>
                  <a:cubicBezTo>
                    <a:pt x="247" y="84"/>
                    <a:pt x="247" y="84"/>
                    <a:pt x="247" y="84"/>
                  </a:cubicBezTo>
                  <a:cubicBezTo>
                    <a:pt x="246" y="85"/>
                    <a:pt x="247" y="85"/>
                    <a:pt x="247" y="86"/>
                  </a:cubicBezTo>
                  <a:cubicBezTo>
                    <a:pt x="247" y="86"/>
                    <a:pt x="247" y="87"/>
                    <a:pt x="247" y="87"/>
                  </a:cubicBezTo>
                  <a:cubicBezTo>
                    <a:pt x="247" y="88"/>
                    <a:pt x="248" y="88"/>
                    <a:pt x="248" y="88"/>
                  </a:cubicBezTo>
                  <a:cubicBezTo>
                    <a:pt x="248" y="89"/>
                    <a:pt x="248" y="89"/>
                    <a:pt x="249" y="90"/>
                  </a:cubicBezTo>
                  <a:cubicBezTo>
                    <a:pt x="249" y="90"/>
                    <a:pt x="249" y="90"/>
                    <a:pt x="249" y="91"/>
                  </a:cubicBezTo>
                  <a:cubicBezTo>
                    <a:pt x="249" y="91"/>
                    <a:pt x="249" y="91"/>
                    <a:pt x="249" y="92"/>
                  </a:cubicBezTo>
                  <a:cubicBezTo>
                    <a:pt x="250" y="91"/>
                    <a:pt x="250" y="91"/>
                    <a:pt x="250" y="91"/>
                  </a:cubicBezTo>
                  <a:cubicBezTo>
                    <a:pt x="250" y="91"/>
                    <a:pt x="250" y="90"/>
                    <a:pt x="250" y="90"/>
                  </a:cubicBezTo>
                  <a:cubicBezTo>
                    <a:pt x="250" y="90"/>
                    <a:pt x="251" y="90"/>
                    <a:pt x="251" y="90"/>
                  </a:cubicBezTo>
                  <a:cubicBezTo>
                    <a:pt x="251" y="90"/>
                    <a:pt x="252" y="90"/>
                    <a:pt x="252" y="90"/>
                  </a:cubicBezTo>
                  <a:cubicBezTo>
                    <a:pt x="252" y="91"/>
                    <a:pt x="253" y="91"/>
                    <a:pt x="253" y="91"/>
                  </a:cubicBezTo>
                  <a:cubicBezTo>
                    <a:pt x="253" y="91"/>
                    <a:pt x="254" y="91"/>
                    <a:pt x="254" y="91"/>
                  </a:cubicBezTo>
                  <a:cubicBezTo>
                    <a:pt x="255" y="91"/>
                    <a:pt x="255" y="91"/>
                    <a:pt x="256" y="91"/>
                  </a:cubicBezTo>
                  <a:cubicBezTo>
                    <a:pt x="256" y="90"/>
                    <a:pt x="256" y="90"/>
                    <a:pt x="257" y="90"/>
                  </a:cubicBezTo>
                  <a:cubicBezTo>
                    <a:pt x="257" y="89"/>
                    <a:pt x="258" y="89"/>
                    <a:pt x="258" y="89"/>
                  </a:cubicBezTo>
                  <a:cubicBezTo>
                    <a:pt x="258" y="88"/>
                    <a:pt x="258" y="88"/>
                    <a:pt x="258" y="88"/>
                  </a:cubicBezTo>
                  <a:cubicBezTo>
                    <a:pt x="258" y="87"/>
                    <a:pt x="258" y="87"/>
                    <a:pt x="258" y="86"/>
                  </a:cubicBezTo>
                  <a:cubicBezTo>
                    <a:pt x="258" y="86"/>
                    <a:pt x="258" y="86"/>
                    <a:pt x="258" y="86"/>
                  </a:cubicBezTo>
                  <a:cubicBezTo>
                    <a:pt x="259" y="85"/>
                    <a:pt x="259" y="84"/>
                    <a:pt x="259" y="83"/>
                  </a:cubicBezTo>
                  <a:cubicBezTo>
                    <a:pt x="259" y="83"/>
                    <a:pt x="259" y="82"/>
                    <a:pt x="259" y="82"/>
                  </a:cubicBezTo>
                  <a:cubicBezTo>
                    <a:pt x="259" y="81"/>
                    <a:pt x="259" y="81"/>
                    <a:pt x="259" y="80"/>
                  </a:cubicBezTo>
                  <a:cubicBezTo>
                    <a:pt x="259" y="79"/>
                    <a:pt x="259" y="79"/>
                    <a:pt x="259" y="78"/>
                  </a:cubicBezTo>
                  <a:cubicBezTo>
                    <a:pt x="259" y="77"/>
                    <a:pt x="259" y="77"/>
                    <a:pt x="259" y="76"/>
                  </a:cubicBezTo>
                  <a:cubicBezTo>
                    <a:pt x="259" y="76"/>
                    <a:pt x="260" y="76"/>
                    <a:pt x="260" y="75"/>
                  </a:cubicBezTo>
                  <a:cubicBezTo>
                    <a:pt x="260" y="75"/>
                    <a:pt x="260" y="75"/>
                    <a:pt x="259" y="74"/>
                  </a:cubicBezTo>
                  <a:cubicBezTo>
                    <a:pt x="259" y="74"/>
                    <a:pt x="259" y="73"/>
                    <a:pt x="259" y="73"/>
                  </a:cubicBezTo>
                  <a:cubicBezTo>
                    <a:pt x="258" y="72"/>
                    <a:pt x="258" y="72"/>
                    <a:pt x="258" y="71"/>
                  </a:cubicBezTo>
                  <a:cubicBezTo>
                    <a:pt x="258" y="71"/>
                    <a:pt x="258" y="71"/>
                    <a:pt x="258" y="71"/>
                  </a:cubicBezTo>
                  <a:cubicBezTo>
                    <a:pt x="258" y="71"/>
                    <a:pt x="258" y="71"/>
                    <a:pt x="257" y="70"/>
                  </a:cubicBezTo>
                  <a:cubicBezTo>
                    <a:pt x="257" y="70"/>
                    <a:pt x="257" y="70"/>
                    <a:pt x="257" y="70"/>
                  </a:cubicBezTo>
                  <a:cubicBezTo>
                    <a:pt x="256" y="69"/>
                    <a:pt x="256" y="69"/>
                    <a:pt x="256" y="69"/>
                  </a:cubicBezTo>
                  <a:cubicBezTo>
                    <a:pt x="256" y="69"/>
                    <a:pt x="256" y="68"/>
                    <a:pt x="255" y="68"/>
                  </a:cubicBezTo>
                  <a:cubicBezTo>
                    <a:pt x="255" y="67"/>
                    <a:pt x="255" y="67"/>
                    <a:pt x="255" y="67"/>
                  </a:cubicBezTo>
                  <a:cubicBezTo>
                    <a:pt x="255" y="66"/>
                    <a:pt x="255" y="66"/>
                    <a:pt x="255" y="65"/>
                  </a:cubicBezTo>
                  <a:cubicBezTo>
                    <a:pt x="255" y="65"/>
                    <a:pt x="255" y="65"/>
                    <a:pt x="255" y="65"/>
                  </a:cubicBezTo>
                  <a:cubicBezTo>
                    <a:pt x="254" y="65"/>
                    <a:pt x="254" y="65"/>
                    <a:pt x="254" y="64"/>
                  </a:cubicBezTo>
                  <a:cubicBezTo>
                    <a:pt x="254" y="64"/>
                    <a:pt x="253" y="64"/>
                    <a:pt x="253" y="64"/>
                  </a:cubicBezTo>
                  <a:cubicBezTo>
                    <a:pt x="253" y="63"/>
                    <a:pt x="253" y="63"/>
                    <a:pt x="253" y="63"/>
                  </a:cubicBezTo>
                  <a:cubicBezTo>
                    <a:pt x="252" y="62"/>
                    <a:pt x="252" y="62"/>
                    <a:pt x="252" y="62"/>
                  </a:cubicBezTo>
                  <a:cubicBezTo>
                    <a:pt x="252" y="61"/>
                    <a:pt x="251" y="61"/>
                    <a:pt x="251" y="61"/>
                  </a:cubicBezTo>
                  <a:cubicBezTo>
                    <a:pt x="251" y="61"/>
                    <a:pt x="250" y="61"/>
                    <a:pt x="250" y="60"/>
                  </a:cubicBezTo>
                  <a:cubicBezTo>
                    <a:pt x="249" y="60"/>
                    <a:pt x="249" y="60"/>
                    <a:pt x="248" y="59"/>
                  </a:cubicBezTo>
                  <a:cubicBezTo>
                    <a:pt x="248" y="59"/>
                    <a:pt x="248" y="59"/>
                    <a:pt x="247" y="59"/>
                  </a:cubicBezTo>
                  <a:cubicBezTo>
                    <a:pt x="247" y="59"/>
                    <a:pt x="247" y="59"/>
                    <a:pt x="247" y="59"/>
                  </a:cubicBezTo>
                  <a:cubicBezTo>
                    <a:pt x="247" y="59"/>
                    <a:pt x="247" y="59"/>
                    <a:pt x="246" y="59"/>
                  </a:cubicBezTo>
                  <a:cubicBezTo>
                    <a:pt x="246" y="59"/>
                    <a:pt x="246" y="58"/>
                    <a:pt x="245" y="58"/>
                  </a:cubicBezTo>
                  <a:cubicBezTo>
                    <a:pt x="245" y="58"/>
                    <a:pt x="245" y="58"/>
                    <a:pt x="245" y="58"/>
                  </a:cubicBezTo>
                  <a:cubicBezTo>
                    <a:pt x="245" y="59"/>
                    <a:pt x="245" y="59"/>
                    <a:pt x="245" y="59"/>
                  </a:cubicBezTo>
                  <a:cubicBezTo>
                    <a:pt x="244" y="59"/>
                    <a:pt x="244" y="58"/>
                    <a:pt x="244" y="59"/>
                  </a:cubicBezTo>
                  <a:cubicBezTo>
                    <a:pt x="243" y="59"/>
                    <a:pt x="244" y="59"/>
                    <a:pt x="243" y="59"/>
                  </a:cubicBezTo>
                  <a:cubicBezTo>
                    <a:pt x="243" y="59"/>
                    <a:pt x="243" y="59"/>
                    <a:pt x="243" y="59"/>
                  </a:cubicBezTo>
                  <a:cubicBezTo>
                    <a:pt x="243" y="60"/>
                    <a:pt x="243" y="60"/>
                    <a:pt x="243" y="60"/>
                  </a:cubicBezTo>
                  <a:cubicBezTo>
                    <a:pt x="243" y="60"/>
                    <a:pt x="243" y="60"/>
                    <a:pt x="242" y="60"/>
                  </a:cubicBezTo>
                  <a:cubicBezTo>
                    <a:pt x="242" y="60"/>
                    <a:pt x="242" y="60"/>
                    <a:pt x="242" y="59"/>
                  </a:cubicBezTo>
                  <a:cubicBezTo>
                    <a:pt x="242" y="59"/>
                    <a:pt x="242" y="59"/>
                    <a:pt x="242" y="59"/>
                  </a:cubicBezTo>
                  <a:cubicBezTo>
                    <a:pt x="242" y="59"/>
                    <a:pt x="241" y="59"/>
                    <a:pt x="241" y="59"/>
                  </a:cubicBezTo>
                  <a:cubicBezTo>
                    <a:pt x="241" y="59"/>
                    <a:pt x="241" y="59"/>
                    <a:pt x="241" y="59"/>
                  </a:cubicBezTo>
                  <a:cubicBezTo>
                    <a:pt x="240" y="58"/>
                    <a:pt x="240" y="59"/>
                    <a:pt x="239" y="58"/>
                  </a:cubicBezTo>
                  <a:cubicBezTo>
                    <a:pt x="239" y="58"/>
                    <a:pt x="239" y="58"/>
                    <a:pt x="239" y="58"/>
                  </a:cubicBezTo>
                  <a:cubicBezTo>
                    <a:pt x="238" y="57"/>
                    <a:pt x="238" y="57"/>
                    <a:pt x="238" y="57"/>
                  </a:cubicBezTo>
                  <a:cubicBezTo>
                    <a:pt x="237" y="57"/>
                    <a:pt x="236" y="57"/>
                    <a:pt x="235" y="57"/>
                  </a:cubicBezTo>
                  <a:cubicBezTo>
                    <a:pt x="235" y="57"/>
                    <a:pt x="235" y="57"/>
                    <a:pt x="235" y="57"/>
                  </a:cubicBezTo>
                  <a:cubicBezTo>
                    <a:pt x="234" y="57"/>
                    <a:pt x="235" y="56"/>
                    <a:pt x="235" y="56"/>
                  </a:cubicBezTo>
                  <a:cubicBezTo>
                    <a:pt x="235" y="56"/>
                    <a:pt x="235" y="56"/>
                    <a:pt x="235" y="55"/>
                  </a:cubicBezTo>
                  <a:cubicBezTo>
                    <a:pt x="235" y="55"/>
                    <a:pt x="235" y="55"/>
                    <a:pt x="236" y="55"/>
                  </a:cubicBezTo>
                  <a:cubicBezTo>
                    <a:pt x="236" y="55"/>
                    <a:pt x="236" y="55"/>
                    <a:pt x="236" y="55"/>
                  </a:cubicBezTo>
                  <a:cubicBezTo>
                    <a:pt x="237" y="54"/>
                    <a:pt x="237" y="54"/>
                    <a:pt x="237" y="53"/>
                  </a:cubicBezTo>
                  <a:cubicBezTo>
                    <a:pt x="237" y="53"/>
                    <a:pt x="237" y="53"/>
                    <a:pt x="237" y="52"/>
                  </a:cubicBezTo>
                  <a:cubicBezTo>
                    <a:pt x="237" y="52"/>
                    <a:pt x="237" y="52"/>
                    <a:pt x="237" y="52"/>
                  </a:cubicBezTo>
                  <a:cubicBezTo>
                    <a:pt x="237" y="51"/>
                    <a:pt x="237" y="51"/>
                    <a:pt x="237" y="51"/>
                  </a:cubicBezTo>
                  <a:cubicBezTo>
                    <a:pt x="237" y="51"/>
                    <a:pt x="238" y="51"/>
                    <a:pt x="238" y="51"/>
                  </a:cubicBezTo>
                  <a:cubicBezTo>
                    <a:pt x="238" y="50"/>
                    <a:pt x="238" y="50"/>
                    <a:pt x="238" y="49"/>
                  </a:cubicBezTo>
                  <a:cubicBezTo>
                    <a:pt x="238" y="49"/>
                    <a:pt x="238" y="49"/>
                    <a:pt x="238" y="49"/>
                  </a:cubicBezTo>
                  <a:cubicBezTo>
                    <a:pt x="239" y="49"/>
                    <a:pt x="239" y="49"/>
                    <a:pt x="239" y="48"/>
                  </a:cubicBezTo>
                  <a:cubicBezTo>
                    <a:pt x="239" y="48"/>
                    <a:pt x="238" y="48"/>
                    <a:pt x="238" y="48"/>
                  </a:cubicBezTo>
                  <a:cubicBezTo>
                    <a:pt x="238" y="48"/>
                    <a:pt x="238" y="48"/>
                    <a:pt x="238" y="47"/>
                  </a:cubicBezTo>
                  <a:cubicBezTo>
                    <a:pt x="238" y="47"/>
                    <a:pt x="238" y="47"/>
                    <a:pt x="238" y="47"/>
                  </a:cubicBezTo>
                  <a:cubicBezTo>
                    <a:pt x="239" y="46"/>
                    <a:pt x="239" y="46"/>
                    <a:pt x="239" y="45"/>
                  </a:cubicBezTo>
                  <a:cubicBezTo>
                    <a:pt x="239" y="45"/>
                    <a:pt x="240" y="45"/>
                    <a:pt x="240" y="45"/>
                  </a:cubicBezTo>
                  <a:cubicBezTo>
                    <a:pt x="241" y="45"/>
                    <a:pt x="241" y="45"/>
                    <a:pt x="242" y="45"/>
                  </a:cubicBezTo>
                  <a:cubicBezTo>
                    <a:pt x="243" y="45"/>
                    <a:pt x="243" y="45"/>
                    <a:pt x="244" y="45"/>
                  </a:cubicBezTo>
                  <a:cubicBezTo>
                    <a:pt x="244" y="45"/>
                    <a:pt x="244" y="45"/>
                    <a:pt x="245" y="45"/>
                  </a:cubicBezTo>
                  <a:cubicBezTo>
                    <a:pt x="245" y="45"/>
                    <a:pt x="245" y="46"/>
                    <a:pt x="246" y="46"/>
                  </a:cubicBezTo>
                  <a:cubicBezTo>
                    <a:pt x="246" y="46"/>
                    <a:pt x="246" y="45"/>
                    <a:pt x="247" y="45"/>
                  </a:cubicBezTo>
                  <a:cubicBezTo>
                    <a:pt x="247" y="45"/>
                    <a:pt x="247" y="45"/>
                    <a:pt x="247" y="45"/>
                  </a:cubicBezTo>
                  <a:cubicBezTo>
                    <a:pt x="248" y="46"/>
                    <a:pt x="248" y="46"/>
                    <a:pt x="248" y="46"/>
                  </a:cubicBezTo>
                  <a:cubicBezTo>
                    <a:pt x="249" y="46"/>
                    <a:pt x="249" y="45"/>
                    <a:pt x="249" y="45"/>
                  </a:cubicBezTo>
                  <a:cubicBezTo>
                    <a:pt x="250" y="45"/>
                    <a:pt x="250" y="45"/>
                    <a:pt x="250" y="45"/>
                  </a:cubicBezTo>
                  <a:cubicBezTo>
                    <a:pt x="251" y="46"/>
                    <a:pt x="251" y="46"/>
                    <a:pt x="251" y="46"/>
                  </a:cubicBezTo>
                  <a:cubicBezTo>
                    <a:pt x="252" y="46"/>
                    <a:pt x="251" y="45"/>
                    <a:pt x="251" y="44"/>
                  </a:cubicBezTo>
                  <a:cubicBezTo>
                    <a:pt x="252" y="44"/>
                    <a:pt x="252" y="44"/>
                    <a:pt x="252" y="44"/>
                  </a:cubicBezTo>
                  <a:cubicBezTo>
                    <a:pt x="253" y="44"/>
                    <a:pt x="253" y="45"/>
                    <a:pt x="253" y="45"/>
                  </a:cubicBezTo>
                  <a:cubicBezTo>
                    <a:pt x="254" y="45"/>
                    <a:pt x="254" y="45"/>
                    <a:pt x="255" y="45"/>
                  </a:cubicBezTo>
                  <a:cubicBezTo>
                    <a:pt x="255" y="45"/>
                    <a:pt x="255" y="45"/>
                    <a:pt x="256" y="45"/>
                  </a:cubicBezTo>
                  <a:cubicBezTo>
                    <a:pt x="256" y="45"/>
                    <a:pt x="257" y="45"/>
                    <a:pt x="257" y="45"/>
                  </a:cubicBezTo>
                  <a:cubicBezTo>
                    <a:pt x="257" y="46"/>
                    <a:pt x="257" y="46"/>
                    <a:pt x="257" y="46"/>
                  </a:cubicBezTo>
                  <a:cubicBezTo>
                    <a:pt x="257" y="46"/>
                    <a:pt x="257" y="47"/>
                    <a:pt x="257" y="47"/>
                  </a:cubicBezTo>
                  <a:cubicBezTo>
                    <a:pt x="257" y="47"/>
                    <a:pt x="257" y="47"/>
                    <a:pt x="257" y="47"/>
                  </a:cubicBezTo>
                  <a:cubicBezTo>
                    <a:pt x="258" y="47"/>
                    <a:pt x="258" y="47"/>
                    <a:pt x="259" y="47"/>
                  </a:cubicBezTo>
                  <a:cubicBezTo>
                    <a:pt x="259" y="47"/>
                    <a:pt x="259" y="46"/>
                    <a:pt x="260" y="46"/>
                  </a:cubicBezTo>
                  <a:cubicBezTo>
                    <a:pt x="260" y="46"/>
                    <a:pt x="260" y="47"/>
                    <a:pt x="261" y="47"/>
                  </a:cubicBezTo>
                  <a:cubicBezTo>
                    <a:pt x="261" y="47"/>
                    <a:pt x="261" y="46"/>
                    <a:pt x="261" y="46"/>
                  </a:cubicBezTo>
                  <a:cubicBezTo>
                    <a:pt x="262" y="46"/>
                    <a:pt x="262" y="46"/>
                    <a:pt x="262" y="46"/>
                  </a:cubicBezTo>
                  <a:cubicBezTo>
                    <a:pt x="263" y="46"/>
                    <a:pt x="263" y="46"/>
                    <a:pt x="263" y="46"/>
                  </a:cubicBezTo>
                  <a:cubicBezTo>
                    <a:pt x="264" y="46"/>
                    <a:pt x="264" y="46"/>
                    <a:pt x="264" y="46"/>
                  </a:cubicBezTo>
                  <a:cubicBezTo>
                    <a:pt x="265" y="46"/>
                    <a:pt x="265" y="45"/>
                    <a:pt x="265" y="45"/>
                  </a:cubicBezTo>
                  <a:cubicBezTo>
                    <a:pt x="264" y="45"/>
                    <a:pt x="264" y="45"/>
                    <a:pt x="264" y="45"/>
                  </a:cubicBezTo>
                  <a:cubicBezTo>
                    <a:pt x="263" y="45"/>
                    <a:pt x="263" y="45"/>
                    <a:pt x="263" y="45"/>
                  </a:cubicBezTo>
                  <a:cubicBezTo>
                    <a:pt x="262" y="45"/>
                    <a:pt x="261" y="45"/>
                    <a:pt x="261" y="44"/>
                  </a:cubicBezTo>
                  <a:cubicBezTo>
                    <a:pt x="261" y="44"/>
                    <a:pt x="261" y="44"/>
                    <a:pt x="261" y="44"/>
                  </a:cubicBezTo>
                  <a:cubicBezTo>
                    <a:pt x="261" y="43"/>
                    <a:pt x="261" y="43"/>
                    <a:pt x="261" y="43"/>
                  </a:cubicBezTo>
                  <a:cubicBezTo>
                    <a:pt x="261" y="42"/>
                    <a:pt x="262" y="43"/>
                    <a:pt x="262" y="42"/>
                  </a:cubicBezTo>
                  <a:cubicBezTo>
                    <a:pt x="262" y="42"/>
                    <a:pt x="262" y="42"/>
                    <a:pt x="262" y="42"/>
                  </a:cubicBezTo>
                  <a:cubicBezTo>
                    <a:pt x="262" y="42"/>
                    <a:pt x="262" y="41"/>
                    <a:pt x="262" y="41"/>
                  </a:cubicBezTo>
                  <a:cubicBezTo>
                    <a:pt x="261" y="41"/>
                    <a:pt x="261" y="41"/>
                    <a:pt x="261" y="41"/>
                  </a:cubicBezTo>
                  <a:cubicBezTo>
                    <a:pt x="261" y="40"/>
                    <a:pt x="261" y="40"/>
                    <a:pt x="261" y="40"/>
                  </a:cubicBezTo>
                  <a:cubicBezTo>
                    <a:pt x="261" y="40"/>
                    <a:pt x="261" y="39"/>
                    <a:pt x="261" y="39"/>
                  </a:cubicBezTo>
                  <a:cubicBezTo>
                    <a:pt x="262" y="39"/>
                    <a:pt x="262" y="39"/>
                    <a:pt x="262" y="39"/>
                  </a:cubicBezTo>
                  <a:cubicBezTo>
                    <a:pt x="263" y="39"/>
                    <a:pt x="263" y="39"/>
                    <a:pt x="263" y="39"/>
                  </a:cubicBezTo>
                  <a:cubicBezTo>
                    <a:pt x="264" y="39"/>
                    <a:pt x="264" y="39"/>
                    <a:pt x="264" y="39"/>
                  </a:cubicBezTo>
                  <a:cubicBezTo>
                    <a:pt x="265" y="39"/>
                    <a:pt x="265" y="39"/>
                    <a:pt x="266" y="39"/>
                  </a:cubicBezTo>
                  <a:cubicBezTo>
                    <a:pt x="266" y="39"/>
                    <a:pt x="267" y="39"/>
                    <a:pt x="267" y="39"/>
                  </a:cubicBezTo>
                  <a:cubicBezTo>
                    <a:pt x="267" y="39"/>
                    <a:pt x="267" y="39"/>
                    <a:pt x="268" y="39"/>
                  </a:cubicBezTo>
                  <a:cubicBezTo>
                    <a:pt x="268" y="40"/>
                    <a:pt x="268" y="40"/>
                    <a:pt x="268" y="40"/>
                  </a:cubicBezTo>
                  <a:cubicBezTo>
                    <a:pt x="269" y="40"/>
                    <a:pt x="269" y="41"/>
                    <a:pt x="269" y="41"/>
                  </a:cubicBezTo>
                  <a:cubicBezTo>
                    <a:pt x="269" y="41"/>
                    <a:pt x="270" y="41"/>
                    <a:pt x="270" y="41"/>
                  </a:cubicBezTo>
                  <a:cubicBezTo>
                    <a:pt x="270" y="41"/>
                    <a:pt x="270" y="41"/>
                    <a:pt x="270" y="41"/>
                  </a:cubicBezTo>
                  <a:cubicBezTo>
                    <a:pt x="270" y="41"/>
                    <a:pt x="271" y="42"/>
                    <a:pt x="271" y="42"/>
                  </a:cubicBezTo>
                  <a:cubicBezTo>
                    <a:pt x="271" y="42"/>
                    <a:pt x="271" y="42"/>
                    <a:pt x="271" y="42"/>
                  </a:cubicBezTo>
                  <a:cubicBezTo>
                    <a:pt x="271" y="42"/>
                    <a:pt x="271" y="42"/>
                    <a:pt x="271" y="41"/>
                  </a:cubicBezTo>
                  <a:cubicBezTo>
                    <a:pt x="272" y="41"/>
                    <a:pt x="272" y="41"/>
                    <a:pt x="272" y="41"/>
                  </a:cubicBezTo>
                  <a:cubicBezTo>
                    <a:pt x="272" y="40"/>
                    <a:pt x="272" y="40"/>
                    <a:pt x="272" y="40"/>
                  </a:cubicBezTo>
                  <a:cubicBezTo>
                    <a:pt x="272" y="40"/>
                    <a:pt x="272" y="40"/>
                    <a:pt x="273" y="39"/>
                  </a:cubicBezTo>
                  <a:cubicBezTo>
                    <a:pt x="273" y="39"/>
                    <a:pt x="273" y="39"/>
                    <a:pt x="273" y="39"/>
                  </a:cubicBezTo>
                  <a:cubicBezTo>
                    <a:pt x="273" y="38"/>
                    <a:pt x="272" y="38"/>
                    <a:pt x="272" y="38"/>
                  </a:cubicBezTo>
                  <a:cubicBezTo>
                    <a:pt x="271" y="38"/>
                    <a:pt x="271" y="37"/>
                    <a:pt x="271" y="37"/>
                  </a:cubicBezTo>
                  <a:cubicBezTo>
                    <a:pt x="271" y="37"/>
                    <a:pt x="272" y="37"/>
                    <a:pt x="272" y="37"/>
                  </a:cubicBezTo>
                  <a:cubicBezTo>
                    <a:pt x="272" y="37"/>
                    <a:pt x="273" y="36"/>
                    <a:pt x="273" y="37"/>
                  </a:cubicBezTo>
                  <a:cubicBezTo>
                    <a:pt x="273" y="37"/>
                    <a:pt x="273" y="37"/>
                    <a:pt x="274" y="37"/>
                  </a:cubicBezTo>
                  <a:cubicBezTo>
                    <a:pt x="274" y="38"/>
                    <a:pt x="274" y="38"/>
                    <a:pt x="274" y="38"/>
                  </a:cubicBezTo>
                  <a:cubicBezTo>
                    <a:pt x="275" y="38"/>
                    <a:pt x="275" y="39"/>
                    <a:pt x="275" y="39"/>
                  </a:cubicBezTo>
                  <a:cubicBezTo>
                    <a:pt x="275" y="39"/>
                    <a:pt x="275" y="39"/>
                    <a:pt x="275" y="40"/>
                  </a:cubicBezTo>
                  <a:cubicBezTo>
                    <a:pt x="275" y="40"/>
                    <a:pt x="276" y="40"/>
                    <a:pt x="276" y="40"/>
                  </a:cubicBezTo>
                  <a:cubicBezTo>
                    <a:pt x="276" y="40"/>
                    <a:pt x="277" y="41"/>
                    <a:pt x="276" y="41"/>
                  </a:cubicBezTo>
                  <a:cubicBezTo>
                    <a:pt x="276" y="41"/>
                    <a:pt x="276" y="41"/>
                    <a:pt x="276" y="42"/>
                  </a:cubicBezTo>
                  <a:cubicBezTo>
                    <a:pt x="276" y="42"/>
                    <a:pt x="276" y="42"/>
                    <a:pt x="276" y="42"/>
                  </a:cubicBezTo>
                  <a:cubicBezTo>
                    <a:pt x="276" y="42"/>
                    <a:pt x="276" y="42"/>
                    <a:pt x="275" y="42"/>
                  </a:cubicBezTo>
                  <a:cubicBezTo>
                    <a:pt x="275" y="43"/>
                    <a:pt x="275" y="43"/>
                    <a:pt x="275" y="44"/>
                  </a:cubicBezTo>
                  <a:cubicBezTo>
                    <a:pt x="275" y="45"/>
                    <a:pt x="275" y="45"/>
                    <a:pt x="275" y="46"/>
                  </a:cubicBezTo>
                  <a:cubicBezTo>
                    <a:pt x="275" y="47"/>
                    <a:pt x="275" y="47"/>
                    <a:pt x="275" y="47"/>
                  </a:cubicBezTo>
                  <a:cubicBezTo>
                    <a:pt x="275" y="48"/>
                    <a:pt x="275" y="48"/>
                    <a:pt x="275" y="48"/>
                  </a:cubicBezTo>
                  <a:cubicBezTo>
                    <a:pt x="275" y="48"/>
                    <a:pt x="275" y="48"/>
                    <a:pt x="275" y="49"/>
                  </a:cubicBezTo>
                  <a:cubicBezTo>
                    <a:pt x="274" y="49"/>
                    <a:pt x="273" y="49"/>
                    <a:pt x="273" y="49"/>
                  </a:cubicBezTo>
                  <a:cubicBezTo>
                    <a:pt x="273" y="49"/>
                    <a:pt x="273" y="50"/>
                    <a:pt x="273" y="50"/>
                  </a:cubicBezTo>
                  <a:cubicBezTo>
                    <a:pt x="273" y="50"/>
                    <a:pt x="274" y="51"/>
                    <a:pt x="274" y="51"/>
                  </a:cubicBezTo>
                  <a:cubicBezTo>
                    <a:pt x="274" y="51"/>
                    <a:pt x="273" y="52"/>
                    <a:pt x="273" y="52"/>
                  </a:cubicBezTo>
                  <a:cubicBezTo>
                    <a:pt x="273" y="52"/>
                    <a:pt x="274" y="53"/>
                    <a:pt x="274" y="53"/>
                  </a:cubicBezTo>
                  <a:cubicBezTo>
                    <a:pt x="274" y="53"/>
                    <a:pt x="275" y="54"/>
                    <a:pt x="275" y="54"/>
                  </a:cubicBezTo>
                  <a:cubicBezTo>
                    <a:pt x="276" y="55"/>
                    <a:pt x="276" y="55"/>
                    <a:pt x="276" y="55"/>
                  </a:cubicBezTo>
                  <a:cubicBezTo>
                    <a:pt x="276" y="56"/>
                    <a:pt x="277" y="56"/>
                    <a:pt x="277" y="57"/>
                  </a:cubicBezTo>
                  <a:cubicBezTo>
                    <a:pt x="278" y="57"/>
                    <a:pt x="278" y="57"/>
                    <a:pt x="279" y="58"/>
                  </a:cubicBezTo>
                  <a:cubicBezTo>
                    <a:pt x="280" y="59"/>
                    <a:pt x="280" y="59"/>
                    <a:pt x="281" y="59"/>
                  </a:cubicBezTo>
                  <a:cubicBezTo>
                    <a:pt x="282" y="60"/>
                    <a:pt x="282" y="60"/>
                    <a:pt x="282" y="61"/>
                  </a:cubicBezTo>
                  <a:cubicBezTo>
                    <a:pt x="283" y="61"/>
                    <a:pt x="283" y="62"/>
                    <a:pt x="284" y="62"/>
                  </a:cubicBezTo>
                  <a:cubicBezTo>
                    <a:pt x="284" y="63"/>
                    <a:pt x="284" y="63"/>
                    <a:pt x="285" y="63"/>
                  </a:cubicBezTo>
                  <a:cubicBezTo>
                    <a:pt x="285" y="63"/>
                    <a:pt x="286" y="64"/>
                    <a:pt x="286" y="64"/>
                  </a:cubicBezTo>
                  <a:cubicBezTo>
                    <a:pt x="287" y="65"/>
                    <a:pt x="288" y="65"/>
                    <a:pt x="288" y="66"/>
                  </a:cubicBezTo>
                  <a:cubicBezTo>
                    <a:pt x="289" y="66"/>
                    <a:pt x="289" y="67"/>
                    <a:pt x="290" y="67"/>
                  </a:cubicBezTo>
                  <a:cubicBezTo>
                    <a:pt x="290" y="68"/>
                    <a:pt x="290" y="68"/>
                    <a:pt x="291" y="68"/>
                  </a:cubicBezTo>
                  <a:cubicBezTo>
                    <a:pt x="291" y="68"/>
                    <a:pt x="291" y="67"/>
                    <a:pt x="291" y="67"/>
                  </a:cubicBezTo>
                  <a:cubicBezTo>
                    <a:pt x="291" y="67"/>
                    <a:pt x="291" y="66"/>
                    <a:pt x="291" y="66"/>
                  </a:cubicBezTo>
                  <a:cubicBezTo>
                    <a:pt x="291" y="65"/>
                    <a:pt x="291" y="65"/>
                    <a:pt x="291" y="64"/>
                  </a:cubicBezTo>
                  <a:cubicBezTo>
                    <a:pt x="291" y="64"/>
                    <a:pt x="290" y="63"/>
                    <a:pt x="290" y="63"/>
                  </a:cubicBezTo>
                  <a:cubicBezTo>
                    <a:pt x="290" y="63"/>
                    <a:pt x="289" y="63"/>
                    <a:pt x="290" y="62"/>
                  </a:cubicBezTo>
                  <a:cubicBezTo>
                    <a:pt x="290" y="62"/>
                    <a:pt x="290" y="62"/>
                    <a:pt x="291" y="62"/>
                  </a:cubicBezTo>
                  <a:cubicBezTo>
                    <a:pt x="291" y="62"/>
                    <a:pt x="291" y="62"/>
                    <a:pt x="291" y="61"/>
                  </a:cubicBezTo>
                  <a:cubicBezTo>
                    <a:pt x="291" y="61"/>
                    <a:pt x="291" y="60"/>
                    <a:pt x="291" y="60"/>
                  </a:cubicBezTo>
                  <a:cubicBezTo>
                    <a:pt x="290" y="60"/>
                    <a:pt x="290" y="60"/>
                    <a:pt x="290" y="59"/>
                  </a:cubicBezTo>
                  <a:cubicBezTo>
                    <a:pt x="290" y="59"/>
                    <a:pt x="290" y="59"/>
                    <a:pt x="290" y="59"/>
                  </a:cubicBezTo>
                  <a:cubicBezTo>
                    <a:pt x="290" y="58"/>
                    <a:pt x="290" y="58"/>
                    <a:pt x="291" y="58"/>
                  </a:cubicBezTo>
                  <a:cubicBezTo>
                    <a:pt x="291" y="58"/>
                    <a:pt x="291" y="58"/>
                    <a:pt x="291" y="58"/>
                  </a:cubicBezTo>
                  <a:cubicBezTo>
                    <a:pt x="292" y="58"/>
                    <a:pt x="292" y="58"/>
                    <a:pt x="292" y="58"/>
                  </a:cubicBezTo>
                  <a:cubicBezTo>
                    <a:pt x="292" y="58"/>
                    <a:pt x="293" y="57"/>
                    <a:pt x="292" y="57"/>
                  </a:cubicBezTo>
                  <a:cubicBezTo>
                    <a:pt x="292" y="57"/>
                    <a:pt x="292" y="57"/>
                    <a:pt x="292" y="57"/>
                  </a:cubicBezTo>
                  <a:cubicBezTo>
                    <a:pt x="291" y="57"/>
                    <a:pt x="291" y="57"/>
                    <a:pt x="290" y="56"/>
                  </a:cubicBezTo>
                  <a:cubicBezTo>
                    <a:pt x="290" y="56"/>
                    <a:pt x="290" y="56"/>
                    <a:pt x="289" y="55"/>
                  </a:cubicBezTo>
                  <a:cubicBezTo>
                    <a:pt x="289" y="55"/>
                    <a:pt x="288" y="55"/>
                    <a:pt x="288" y="54"/>
                  </a:cubicBezTo>
                  <a:cubicBezTo>
                    <a:pt x="289" y="54"/>
                    <a:pt x="289" y="54"/>
                    <a:pt x="289" y="54"/>
                  </a:cubicBezTo>
                  <a:cubicBezTo>
                    <a:pt x="289" y="54"/>
                    <a:pt x="289" y="54"/>
                    <a:pt x="290" y="54"/>
                  </a:cubicBezTo>
                  <a:cubicBezTo>
                    <a:pt x="290" y="54"/>
                    <a:pt x="291" y="54"/>
                    <a:pt x="291" y="53"/>
                  </a:cubicBezTo>
                  <a:cubicBezTo>
                    <a:pt x="291" y="53"/>
                    <a:pt x="290" y="53"/>
                    <a:pt x="290" y="53"/>
                  </a:cubicBezTo>
                  <a:cubicBezTo>
                    <a:pt x="289" y="52"/>
                    <a:pt x="289" y="52"/>
                    <a:pt x="289" y="52"/>
                  </a:cubicBezTo>
                  <a:cubicBezTo>
                    <a:pt x="289" y="52"/>
                    <a:pt x="288" y="52"/>
                    <a:pt x="288" y="52"/>
                  </a:cubicBezTo>
                  <a:cubicBezTo>
                    <a:pt x="288" y="52"/>
                    <a:pt x="288" y="52"/>
                    <a:pt x="287" y="51"/>
                  </a:cubicBezTo>
                  <a:cubicBezTo>
                    <a:pt x="287" y="51"/>
                    <a:pt x="287" y="50"/>
                    <a:pt x="286" y="50"/>
                  </a:cubicBezTo>
                  <a:cubicBezTo>
                    <a:pt x="286" y="49"/>
                    <a:pt x="286" y="49"/>
                    <a:pt x="285" y="49"/>
                  </a:cubicBezTo>
                  <a:cubicBezTo>
                    <a:pt x="285" y="49"/>
                    <a:pt x="284" y="49"/>
                    <a:pt x="283" y="49"/>
                  </a:cubicBezTo>
                  <a:cubicBezTo>
                    <a:pt x="283" y="49"/>
                    <a:pt x="283" y="49"/>
                    <a:pt x="282" y="48"/>
                  </a:cubicBezTo>
                  <a:cubicBezTo>
                    <a:pt x="282" y="48"/>
                    <a:pt x="282" y="48"/>
                    <a:pt x="282" y="47"/>
                  </a:cubicBezTo>
                  <a:cubicBezTo>
                    <a:pt x="282" y="47"/>
                    <a:pt x="282" y="47"/>
                    <a:pt x="282" y="47"/>
                  </a:cubicBezTo>
                  <a:cubicBezTo>
                    <a:pt x="281" y="47"/>
                    <a:pt x="282" y="46"/>
                    <a:pt x="281" y="46"/>
                  </a:cubicBezTo>
                  <a:cubicBezTo>
                    <a:pt x="281" y="46"/>
                    <a:pt x="281" y="46"/>
                    <a:pt x="281" y="45"/>
                  </a:cubicBezTo>
                  <a:cubicBezTo>
                    <a:pt x="280" y="45"/>
                    <a:pt x="280" y="45"/>
                    <a:pt x="280" y="44"/>
                  </a:cubicBezTo>
                  <a:cubicBezTo>
                    <a:pt x="280" y="44"/>
                    <a:pt x="280" y="43"/>
                    <a:pt x="281" y="44"/>
                  </a:cubicBezTo>
                  <a:cubicBezTo>
                    <a:pt x="281" y="44"/>
                    <a:pt x="281" y="44"/>
                    <a:pt x="281" y="44"/>
                  </a:cubicBezTo>
                  <a:cubicBezTo>
                    <a:pt x="282" y="44"/>
                    <a:pt x="282" y="44"/>
                    <a:pt x="282" y="44"/>
                  </a:cubicBezTo>
                  <a:cubicBezTo>
                    <a:pt x="283" y="44"/>
                    <a:pt x="283" y="44"/>
                    <a:pt x="283" y="43"/>
                  </a:cubicBezTo>
                  <a:cubicBezTo>
                    <a:pt x="283" y="43"/>
                    <a:pt x="283" y="43"/>
                    <a:pt x="283" y="42"/>
                  </a:cubicBezTo>
                  <a:cubicBezTo>
                    <a:pt x="283" y="42"/>
                    <a:pt x="284" y="42"/>
                    <a:pt x="284" y="42"/>
                  </a:cubicBezTo>
                  <a:cubicBezTo>
                    <a:pt x="284" y="43"/>
                    <a:pt x="284" y="43"/>
                    <a:pt x="284" y="43"/>
                  </a:cubicBezTo>
                  <a:cubicBezTo>
                    <a:pt x="285" y="43"/>
                    <a:pt x="284" y="43"/>
                    <a:pt x="285" y="44"/>
                  </a:cubicBezTo>
                  <a:cubicBezTo>
                    <a:pt x="285" y="44"/>
                    <a:pt x="285" y="44"/>
                    <a:pt x="285" y="44"/>
                  </a:cubicBezTo>
                  <a:cubicBezTo>
                    <a:pt x="286" y="44"/>
                    <a:pt x="286" y="44"/>
                    <a:pt x="286" y="43"/>
                  </a:cubicBezTo>
                  <a:cubicBezTo>
                    <a:pt x="286" y="43"/>
                    <a:pt x="286" y="43"/>
                    <a:pt x="286" y="43"/>
                  </a:cubicBezTo>
                  <a:cubicBezTo>
                    <a:pt x="286" y="42"/>
                    <a:pt x="286" y="42"/>
                    <a:pt x="286" y="42"/>
                  </a:cubicBezTo>
                  <a:cubicBezTo>
                    <a:pt x="287" y="42"/>
                    <a:pt x="287" y="42"/>
                    <a:pt x="288" y="42"/>
                  </a:cubicBezTo>
                  <a:cubicBezTo>
                    <a:pt x="288" y="42"/>
                    <a:pt x="288" y="42"/>
                    <a:pt x="289" y="42"/>
                  </a:cubicBezTo>
                  <a:cubicBezTo>
                    <a:pt x="289" y="42"/>
                    <a:pt x="289" y="42"/>
                    <a:pt x="290" y="42"/>
                  </a:cubicBezTo>
                  <a:cubicBezTo>
                    <a:pt x="290" y="42"/>
                    <a:pt x="291" y="42"/>
                    <a:pt x="291" y="43"/>
                  </a:cubicBezTo>
                  <a:cubicBezTo>
                    <a:pt x="291" y="43"/>
                    <a:pt x="291" y="43"/>
                    <a:pt x="292" y="43"/>
                  </a:cubicBezTo>
                  <a:cubicBezTo>
                    <a:pt x="292" y="44"/>
                    <a:pt x="292" y="44"/>
                    <a:pt x="293" y="44"/>
                  </a:cubicBezTo>
                  <a:cubicBezTo>
                    <a:pt x="293" y="44"/>
                    <a:pt x="293" y="44"/>
                    <a:pt x="294" y="44"/>
                  </a:cubicBezTo>
                  <a:cubicBezTo>
                    <a:pt x="294" y="43"/>
                    <a:pt x="293" y="43"/>
                    <a:pt x="293" y="43"/>
                  </a:cubicBezTo>
                  <a:cubicBezTo>
                    <a:pt x="293" y="42"/>
                    <a:pt x="293" y="42"/>
                    <a:pt x="293" y="42"/>
                  </a:cubicBezTo>
                  <a:cubicBezTo>
                    <a:pt x="293" y="42"/>
                    <a:pt x="293" y="42"/>
                    <a:pt x="293" y="42"/>
                  </a:cubicBezTo>
                  <a:cubicBezTo>
                    <a:pt x="293" y="42"/>
                    <a:pt x="293" y="42"/>
                    <a:pt x="293" y="41"/>
                  </a:cubicBezTo>
                  <a:cubicBezTo>
                    <a:pt x="294" y="41"/>
                    <a:pt x="293" y="40"/>
                    <a:pt x="294" y="40"/>
                  </a:cubicBezTo>
                  <a:cubicBezTo>
                    <a:pt x="294" y="40"/>
                    <a:pt x="294" y="39"/>
                    <a:pt x="294" y="39"/>
                  </a:cubicBezTo>
                  <a:cubicBezTo>
                    <a:pt x="295" y="39"/>
                    <a:pt x="295" y="39"/>
                    <a:pt x="295" y="39"/>
                  </a:cubicBezTo>
                  <a:cubicBezTo>
                    <a:pt x="295" y="39"/>
                    <a:pt x="296" y="39"/>
                    <a:pt x="296" y="39"/>
                  </a:cubicBezTo>
                  <a:cubicBezTo>
                    <a:pt x="296" y="39"/>
                    <a:pt x="296" y="39"/>
                    <a:pt x="296" y="38"/>
                  </a:cubicBezTo>
                  <a:cubicBezTo>
                    <a:pt x="296" y="38"/>
                    <a:pt x="296" y="38"/>
                    <a:pt x="297" y="38"/>
                  </a:cubicBezTo>
                  <a:cubicBezTo>
                    <a:pt x="297" y="38"/>
                    <a:pt x="297" y="38"/>
                    <a:pt x="297" y="37"/>
                  </a:cubicBezTo>
                  <a:cubicBezTo>
                    <a:pt x="297" y="37"/>
                    <a:pt x="297" y="37"/>
                    <a:pt x="297" y="37"/>
                  </a:cubicBezTo>
                  <a:cubicBezTo>
                    <a:pt x="297" y="36"/>
                    <a:pt x="298" y="36"/>
                    <a:pt x="298" y="36"/>
                  </a:cubicBezTo>
                  <a:cubicBezTo>
                    <a:pt x="298" y="36"/>
                    <a:pt x="298" y="37"/>
                    <a:pt x="298" y="37"/>
                  </a:cubicBezTo>
                  <a:cubicBezTo>
                    <a:pt x="299" y="37"/>
                    <a:pt x="299" y="37"/>
                    <a:pt x="299" y="37"/>
                  </a:cubicBezTo>
                  <a:cubicBezTo>
                    <a:pt x="300" y="37"/>
                    <a:pt x="300" y="37"/>
                    <a:pt x="301" y="37"/>
                  </a:cubicBezTo>
                  <a:cubicBezTo>
                    <a:pt x="301" y="37"/>
                    <a:pt x="301" y="37"/>
                    <a:pt x="302" y="37"/>
                  </a:cubicBezTo>
                  <a:cubicBezTo>
                    <a:pt x="302" y="37"/>
                    <a:pt x="302" y="37"/>
                    <a:pt x="302" y="37"/>
                  </a:cubicBezTo>
                  <a:cubicBezTo>
                    <a:pt x="304" y="38"/>
                    <a:pt x="304" y="38"/>
                    <a:pt x="304" y="38"/>
                  </a:cubicBezTo>
                  <a:cubicBezTo>
                    <a:pt x="305" y="38"/>
                    <a:pt x="305" y="38"/>
                    <a:pt x="305" y="37"/>
                  </a:cubicBezTo>
                  <a:cubicBezTo>
                    <a:pt x="306" y="37"/>
                    <a:pt x="308" y="38"/>
                    <a:pt x="308" y="37"/>
                  </a:cubicBezTo>
                  <a:cubicBezTo>
                    <a:pt x="308" y="37"/>
                    <a:pt x="307" y="37"/>
                    <a:pt x="307" y="36"/>
                  </a:cubicBezTo>
                  <a:cubicBezTo>
                    <a:pt x="307" y="36"/>
                    <a:pt x="307" y="36"/>
                    <a:pt x="307" y="35"/>
                  </a:cubicBezTo>
                  <a:cubicBezTo>
                    <a:pt x="306" y="35"/>
                    <a:pt x="306" y="35"/>
                    <a:pt x="306" y="34"/>
                  </a:cubicBezTo>
                  <a:cubicBezTo>
                    <a:pt x="307" y="34"/>
                    <a:pt x="307" y="33"/>
                    <a:pt x="308" y="34"/>
                  </a:cubicBezTo>
                  <a:cubicBezTo>
                    <a:pt x="309" y="35"/>
                    <a:pt x="309" y="35"/>
                    <a:pt x="309" y="36"/>
                  </a:cubicBezTo>
                  <a:cubicBezTo>
                    <a:pt x="309" y="36"/>
                    <a:pt x="309" y="36"/>
                    <a:pt x="310" y="37"/>
                  </a:cubicBezTo>
                  <a:cubicBezTo>
                    <a:pt x="311" y="37"/>
                    <a:pt x="311" y="37"/>
                    <a:pt x="311" y="37"/>
                  </a:cubicBezTo>
                  <a:cubicBezTo>
                    <a:pt x="312" y="37"/>
                    <a:pt x="313" y="37"/>
                    <a:pt x="313" y="36"/>
                  </a:cubicBezTo>
                  <a:cubicBezTo>
                    <a:pt x="314" y="36"/>
                    <a:pt x="313" y="35"/>
                    <a:pt x="314" y="36"/>
                  </a:cubicBezTo>
                  <a:cubicBezTo>
                    <a:pt x="315" y="36"/>
                    <a:pt x="315" y="36"/>
                    <a:pt x="316" y="37"/>
                  </a:cubicBezTo>
                  <a:cubicBezTo>
                    <a:pt x="317" y="38"/>
                    <a:pt x="316" y="38"/>
                    <a:pt x="316" y="38"/>
                  </a:cubicBezTo>
                  <a:cubicBezTo>
                    <a:pt x="317" y="39"/>
                    <a:pt x="317" y="39"/>
                    <a:pt x="318" y="40"/>
                  </a:cubicBezTo>
                  <a:cubicBezTo>
                    <a:pt x="319" y="40"/>
                    <a:pt x="318" y="39"/>
                    <a:pt x="319" y="40"/>
                  </a:cubicBezTo>
                  <a:cubicBezTo>
                    <a:pt x="320" y="40"/>
                    <a:pt x="320" y="40"/>
                    <a:pt x="321" y="40"/>
                  </a:cubicBezTo>
                  <a:cubicBezTo>
                    <a:pt x="322" y="41"/>
                    <a:pt x="322" y="41"/>
                    <a:pt x="323" y="41"/>
                  </a:cubicBezTo>
                  <a:cubicBezTo>
                    <a:pt x="324" y="42"/>
                    <a:pt x="324" y="42"/>
                    <a:pt x="325" y="41"/>
                  </a:cubicBezTo>
                  <a:cubicBezTo>
                    <a:pt x="325" y="41"/>
                    <a:pt x="324" y="41"/>
                    <a:pt x="325" y="41"/>
                  </a:cubicBezTo>
                  <a:cubicBezTo>
                    <a:pt x="325" y="41"/>
                    <a:pt x="326" y="41"/>
                    <a:pt x="327" y="41"/>
                  </a:cubicBezTo>
                  <a:cubicBezTo>
                    <a:pt x="327" y="41"/>
                    <a:pt x="326" y="41"/>
                    <a:pt x="326" y="40"/>
                  </a:cubicBezTo>
                  <a:cubicBezTo>
                    <a:pt x="326" y="40"/>
                    <a:pt x="325" y="39"/>
                    <a:pt x="326" y="39"/>
                  </a:cubicBezTo>
                  <a:cubicBezTo>
                    <a:pt x="326" y="39"/>
                    <a:pt x="327" y="39"/>
                    <a:pt x="327" y="39"/>
                  </a:cubicBezTo>
                  <a:cubicBezTo>
                    <a:pt x="328" y="39"/>
                    <a:pt x="328" y="39"/>
                    <a:pt x="328" y="38"/>
                  </a:cubicBezTo>
                  <a:cubicBezTo>
                    <a:pt x="328" y="38"/>
                    <a:pt x="328" y="38"/>
                    <a:pt x="327" y="37"/>
                  </a:cubicBezTo>
                  <a:cubicBezTo>
                    <a:pt x="327" y="37"/>
                    <a:pt x="327" y="37"/>
                    <a:pt x="327" y="36"/>
                  </a:cubicBezTo>
                  <a:cubicBezTo>
                    <a:pt x="327" y="36"/>
                    <a:pt x="328" y="36"/>
                    <a:pt x="329" y="36"/>
                  </a:cubicBezTo>
                  <a:cubicBezTo>
                    <a:pt x="330" y="36"/>
                    <a:pt x="330" y="36"/>
                    <a:pt x="331" y="36"/>
                  </a:cubicBezTo>
                  <a:cubicBezTo>
                    <a:pt x="332" y="36"/>
                    <a:pt x="332" y="36"/>
                    <a:pt x="333" y="36"/>
                  </a:cubicBezTo>
                  <a:cubicBezTo>
                    <a:pt x="333" y="36"/>
                    <a:pt x="333" y="35"/>
                    <a:pt x="333" y="35"/>
                  </a:cubicBezTo>
                  <a:cubicBezTo>
                    <a:pt x="333" y="35"/>
                    <a:pt x="334" y="35"/>
                    <a:pt x="335" y="35"/>
                  </a:cubicBezTo>
                  <a:cubicBezTo>
                    <a:pt x="335" y="35"/>
                    <a:pt x="335" y="35"/>
                    <a:pt x="335" y="34"/>
                  </a:cubicBezTo>
                  <a:close/>
                </a:path>
              </a:pathLst>
            </a:custGeom>
            <a:solidFill>
              <a:schemeClr val="accent2">
                <a:lumMod val="90000"/>
              </a:schemeClr>
            </a:solid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08" name="Freeform 541"/>
            <p:cNvSpPr>
              <a:spLocks/>
            </p:cNvSpPr>
            <p:nvPr/>
          </p:nvSpPr>
          <p:spPr bwMode="auto">
            <a:xfrm>
              <a:off x="8112126" y="903289"/>
              <a:ext cx="130175" cy="53975"/>
            </a:xfrm>
            <a:custGeom>
              <a:avLst/>
              <a:gdLst>
                <a:gd name="T0" fmla="*/ 8 w 12"/>
                <a:gd name="T1" fmla="*/ 4 h 5"/>
                <a:gd name="T2" fmla="*/ 10 w 12"/>
                <a:gd name="T3" fmla="*/ 3 h 5"/>
                <a:gd name="T4" fmla="*/ 4 w 12"/>
                <a:gd name="T5" fmla="*/ 1 h 5"/>
                <a:gd name="T6" fmla="*/ 2 w 12"/>
                <a:gd name="T7" fmla="*/ 0 h 5"/>
                <a:gd name="T8" fmla="*/ 0 w 12"/>
                <a:gd name="T9" fmla="*/ 4 h 5"/>
                <a:gd name="T10" fmla="*/ 3 w 12"/>
                <a:gd name="T11" fmla="*/ 5 h 5"/>
                <a:gd name="T12" fmla="*/ 8 w 12"/>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8" y="4"/>
                  </a:moveTo>
                  <a:cubicBezTo>
                    <a:pt x="9" y="4"/>
                    <a:pt x="12" y="4"/>
                    <a:pt x="10" y="3"/>
                  </a:cubicBezTo>
                  <a:cubicBezTo>
                    <a:pt x="8" y="1"/>
                    <a:pt x="6" y="2"/>
                    <a:pt x="4" y="1"/>
                  </a:cubicBezTo>
                  <a:cubicBezTo>
                    <a:pt x="2" y="0"/>
                    <a:pt x="2" y="0"/>
                    <a:pt x="2" y="0"/>
                  </a:cubicBezTo>
                  <a:cubicBezTo>
                    <a:pt x="1" y="1"/>
                    <a:pt x="1" y="2"/>
                    <a:pt x="0" y="4"/>
                  </a:cubicBezTo>
                  <a:cubicBezTo>
                    <a:pt x="3" y="5"/>
                    <a:pt x="3" y="5"/>
                    <a:pt x="3" y="5"/>
                  </a:cubicBezTo>
                  <a:cubicBezTo>
                    <a:pt x="5" y="5"/>
                    <a:pt x="7" y="5"/>
                    <a:pt x="8" y="4"/>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sp>
          <p:nvSpPr>
            <p:cNvPr id="509" name="Freeform 542"/>
            <p:cNvSpPr>
              <a:spLocks/>
            </p:cNvSpPr>
            <p:nvPr/>
          </p:nvSpPr>
          <p:spPr bwMode="auto">
            <a:xfrm>
              <a:off x="8307389" y="1238251"/>
              <a:ext cx="96838" cy="31750"/>
            </a:xfrm>
            <a:custGeom>
              <a:avLst/>
              <a:gdLst>
                <a:gd name="T0" fmla="*/ 2 w 9"/>
                <a:gd name="T1" fmla="*/ 2 h 3"/>
                <a:gd name="T2" fmla="*/ 3 w 9"/>
                <a:gd name="T3" fmla="*/ 2 h 3"/>
                <a:gd name="T4" fmla="*/ 5 w 9"/>
                <a:gd name="T5" fmla="*/ 3 h 3"/>
                <a:gd name="T6" fmla="*/ 8 w 9"/>
                <a:gd name="T7" fmla="*/ 3 h 3"/>
                <a:gd name="T8" fmla="*/ 9 w 9"/>
                <a:gd name="T9" fmla="*/ 2 h 3"/>
                <a:gd name="T10" fmla="*/ 7 w 9"/>
                <a:gd name="T11" fmla="*/ 1 h 3"/>
                <a:gd name="T12" fmla="*/ 5 w 9"/>
                <a:gd name="T13" fmla="*/ 1 h 3"/>
                <a:gd name="T14" fmla="*/ 3 w 9"/>
                <a:gd name="T15" fmla="*/ 0 h 3"/>
                <a:gd name="T16" fmla="*/ 2 w 9"/>
                <a:gd name="T17" fmla="*/ 1 h 3"/>
                <a:gd name="T18" fmla="*/ 0 w 9"/>
                <a:gd name="T19" fmla="*/ 0 h 3"/>
                <a:gd name="T20" fmla="*/ 0 w 9"/>
                <a:gd name="T21" fmla="*/ 1 h 3"/>
                <a:gd name="T22" fmla="*/ 2 w 9"/>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
                  <a:moveTo>
                    <a:pt x="2" y="2"/>
                  </a:moveTo>
                  <a:cubicBezTo>
                    <a:pt x="3" y="2"/>
                    <a:pt x="2" y="1"/>
                    <a:pt x="3" y="2"/>
                  </a:cubicBezTo>
                  <a:cubicBezTo>
                    <a:pt x="4" y="2"/>
                    <a:pt x="4" y="2"/>
                    <a:pt x="5" y="3"/>
                  </a:cubicBezTo>
                  <a:cubicBezTo>
                    <a:pt x="6" y="3"/>
                    <a:pt x="7" y="3"/>
                    <a:pt x="8" y="3"/>
                  </a:cubicBezTo>
                  <a:cubicBezTo>
                    <a:pt x="8" y="3"/>
                    <a:pt x="9" y="3"/>
                    <a:pt x="9" y="2"/>
                  </a:cubicBezTo>
                  <a:cubicBezTo>
                    <a:pt x="8" y="2"/>
                    <a:pt x="8" y="2"/>
                    <a:pt x="7" y="1"/>
                  </a:cubicBezTo>
                  <a:cubicBezTo>
                    <a:pt x="7" y="1"/>
                    <a:pt x="6" y="1"/>
                    <a:pt x="5" y="1"/>
                  </a:cubicBezTo>
                  <a:cubicBezTo>
                    <a:pt x="4" y="0"/>
                    <a:pt x="4" y="0"/>
                    <a:pt x="3" y="0"/>
                  </a:cubicBezTo>
                  <a:cubicBezTo>
                    <a:pt x="2" y="0"/>
                    <a:pt x="3" y="1"/>
                    <a:pt x="2" y="1"/>
                  </a:cubicBezTo>
                  <a:cubicBezTo>
                    <a:pt x="1" y="1"/>
                    <a:pt x="1" y="0"/>
                    <a:pt x="0" y="0"/>
                  </a:cubicBezTo>
                  <a:cubicBezTo>
                    <a:pt x="0" y="0"/>
                    <a:pt x="0" y="0"/>
                    <a:pt x="0" y="1"/>
                  </a:cubicBezTo>
                  <a:cubicBezTo>
                    <a:pt x="0" y="1"/>
                    <a:pt x="1" y="1"/>
                    <a:pt x="2" y="2"/>
                  </a:cubicBezTo>
                </a:path>
              </a:pathLst>
            </a:custGeom>
            <a:grpFill/>
            <a:ln w="3175">
              <a:solidFill>
                <a:schemeClr val="tx1">
                  <a:alpha val="15000"/>
                </a:schemeClr>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rgbClr val="515151"/>
                </a:solidFill>
                <a:latin typeface="Source Sans Pro" charset="0"/>
              </a:endParaRPr>
            </a:p>
          </p:txBody>
        </p:sp>
      </p:grpSp>
    </p:spTree>
    <p:extLst>
      <p:ext uri="{BB962C8B-B14F-4D97-AF65-F5344CB8AC3E}">
        <p14:creationId xmlns:p14="http://schemas.microsoft.com/office/powerpoint/2010/main" xmlns="" val="29651638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7619"/>
          <a:stretch/>
        </p:blipFill>
        <p:spPr bwMode="auto">
          <a:xfrm>
            <a:off x="-13023" y="522514"/>
            <a:ext cx="9157023" cy="63354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Zástupný symbol pro text 1"/>
          <p:cNvSpPr>
            <a:spLocks noGrp="1"/>
          </p:cNvSpPr>
          <p:nvPr>
            <p:ph type="body" sz="half" idx="2"/>
          </p:nvPr>
        </p:nvSpPr>
        <p:spPr>
          <a:solidFill>
            <a:schemeClr val="accent2">
              <a:alpha val="80000"/>
            </a:schemeClr>
          </a:solidFill>
        </p:spPr>
        <p:txBody>
          <a:bodyPr>
            <a:normAutofit/>
          </a:bodyPr>
          <a:lstStyle/>
          <a:p>
            <a:pPr lvl="0"/>
            <a:r>
              <a:rPr lang="cs-CZ" sz="1200" b="1" dirty="0" smtClean="0">
                <a:solidFill>
                  <a:schemeClr val="tx2"/>
                </a:solidFill>
                <a:latin typeface="+mj-lt"/>
              </a:rPr>
              <a:t>nezastupitelná </a:t>
            </a:r>
            <a:r>
              <a:rPr lang="cs-CZ" sz="1200" b="1" dirty="0">
                <a:solidFill>
                  <a:schemeClr val="tx2"/>
                </a:solidFill>
                <a:latin typeface="+mj-lt"/>
              </a:rPr>
              <a:t>především při poskytování úvěrů, které neposkytují klasické komerční banky</a:t>
            </a:r>
          </a:p>
          <a:p>
            <a:pPr marL="742950" lvl="1" indent="-285750">
              <a:buFont typeface="Arial" panose="020B0604020202020204" pitchFamily="34" charset="0"/>
              <a:buChar char="•"/>
            </a:pPr>
            <a:r>
              <a:rPr lang="cs-CZ" b="1" dirty="0">
                <a:solidFill>
                  <a:schemeClr val="tx2"/>
                </a:solidFill>
                <a:latin typeface="+mj-lt"/>
              </a:rPr>
              <a:t>rizikovější teritoria </a:t>
            </a:r>
          </a:p>
          <a:p>
            <a:pPr marL="742950" lvl="1" indent="-285750">
              <a:buFont typeface="Arial" panose="020B0604020202020204" pitchFamily="34" charset="0"/>
              <a:buChar char="•"/>
            </a:pPr>
            <a:r>
              <a:rPr lang="cs-CZ" b="1" dirty="0">
                <a:solidFill>
                  <a:schemeClr val="tx2"/>
                </a:solidFill>
                <a:latin typeface="+mj-lt"/>
              </a:rPr>
              <a:t>specifické exportní </a:t>
            </a:r>
            <a:r>
              <a:rPr lang="cs-CZ" b="1" dirty="0" smtClean="0">
                <a:solidFill>
                  <a:schemeClr val="tx2"/>
                </a:solidFill>
                <a:latin typeface="+mj-lt"/>
              </a:rPr>
              <a:t>komodity/výrobky</a:t>
            </a:r>
            <a:endParaRPr lang="cs-CZ" b="1" dirty="0">
              <a:solidFill>
                <a:schemeClr val="tx2"/>
              </a:solidFill>
              <a:latin typeface="+mj-lt"/>
            </a:endParaRPr>
          </a:p>
          <a:p>
            <a:pPr marL="285750" lvl="1" indent="-285750" algn="just">
              <a:spcAft>
                <a:spcPts val="600"/>
              </a:spcAft>
              <a:buClr>
                <a:schemeClr val="accent1"/>
              </a:buClr>
              <a:buFont typeface="Arial" panose="020B0604020202020204" pitchFamily="34" charset="0"/>
              <a:buChar char="•"/>
            </a:pPr>
            <a:r>
              <a:rPr lang="cs-CZ" b="1" dirty="0" smtClean="0">
                <a:solidFill>
                  <a:schemeClr val="tx2"/>
                </a:solidFill>
              </a:rPr>
              <a:t>některá </a:t>
            </a:r>
            <a:r>
              <a:rPr lang="cs-CZ" b="1" dirty="0">
                <a:solidFill>
                  <a:schemeClr val="tx2"/>
                </a:solidFill>
              </a:rPr>
              <a:t>teritoria vyžadují účast státní banky dodavatele na </a:t>
            </a:r>
            <a:r>
              <a:rPr lang="cs-CZ" b="1" dirty="0" smtClean="0">
                <a:solidFill>
                  <a:schemeClr val="tx2"/>
                </a:solidFill>
              </a:rPr>
              <a:t>financování;</a:t>
            </a:r>
            <a:endParaRPr lang="cs-CZ" b="1" dirty="0">
              <a:solidFill>
                <a:schemeClr val="tx2"/>
              </a:solidFill>
            </a:endParaRPr>
          </a:p>
          <a:p>
            <a:pPr marL="285750" lvl="1" indent="-285750" algn="just">
              <a:spcAft>
                <a:spcPts val="600"/>
              </a:spcAft>
              <a:buClr>
                <a:schemeClr val="accent1"/>
              </a:buClr>
              <a:buFont typeface="Arial" panose="020B0604020202020204" pitchFamily="34" charset="0"/>
              <a:buChar char="•"/>
            </a:pPr>
            <a:r>
              <a:rPr lang="cs-CZ" b="1" dirty="0">
                <a:solidFill>
                  <a:schemeClr val="tx2"/>
                </a:solidFill>
              </a:rPr>
              <a:t>č</a:t>
            </a:r>
            <a:r>
              <a:rPr lang="cs-CZ" b="1" dirty="0" smtClean="0">
                <a:solidFill>
                  <a:schemeClr val="tx2"/>
                </a:solidFill>
              </a:rPr>
              <a:t>eští </a:t>
            </a:r>
            <a:r>
              <a:rPr lang="cs-CZ" b="1" dirty="0">
                <a:solidFill>
                  <a:schemeClr val="tx2"/>
                </a:solidFill>
              </a:rPr>
              <a:t>exportéři mohou konkurovat na mezinárodních trzích, za podmínek srovnatelných s jejich hlavní zahraniční </a:t>
            </a:r>
            <a:r>
              <a:rPr lang="cs-CZ" b="1" dirty="0" smtClean="0">
                <a:solidFill>
                  <a:schemeClr val="tx2"/>
                </a:solidFill>
              </a:rPr>
              <a:t>konkurencí;</a:t>
            </a:r>
          </a:p>
          <a:p>
            <a:pPr marL="285750" lvl="1" indent="-285750" algn="just">
              <a:lnSpc>
                <a:spcPct val="140000"/>
              </a:lnSpc>
              <a:spcAft>
                <a:spcPts val="600"/>
              </a:spcAft>
              <a:buClr>
                <a:schemeClr val="accent1"/>
              </a:buClr>
              <a:buFont typeface="Arial" panose="020B0604020202020204" pitchFamily="34" charset="0"/>
              <a:buChar char="•"/>
            </a:pPr>
            <a:r>
              <a:rPr lang="cs-CZ" b="1" dirty="0" smtClean="0">
                <a:solidFill>
                  <a:schemeClr val="tx2"/>
                </a:solidFill>
              </a:rPr>
              <a:t>ČEB </a:t>
            </a:r>
            <a:r>
              <a:rPr lang="cs-CZ" b="1" dirty="0">
                <a:solidFill>
                  <a:schemeClr val="tx2"/>
                </a:solidFill>
              </a:rPr>
              <a:t>poskytuje financování </a:t>
            </a:r>
            <a:r>
              <a:rPr lang="cs-CZ" b="1" dirty="0" smtClean="0">
                <a:solidFill>
                  <a:schemeClr val="tx2"/>
                </a:solidFill>
              </a:rPr>
              <a:t>také ve </a:t>
            </a:r>
            <a:r>
              <a:rPr lang="cs-CZ" b="1" dirty="0">
                <a:solidFill>
                  <a:schemeClr val="tx2"/>
                </a:solidFill>
              </a:rPr>
              <a:t>spolupráci s českými komerčními </a:t>
            </a:r>
            <a:r>
              <a:rPr lang="cs-CZ" b="1" dirty="0" smtClean="0">
                <a:solidFill>
                  <a:schemeClr val="tx2"/>
                </a:solidFill>
              </a:rPr>
              <a:t>bankami.</a:t>
            </a:r>
          </a:p>
          <a:p>
            <a:pPr marL="0" lvl="1" algn="just">
              <a:lnSpc>
                <a:spcPct val="140000"/>
              </a:lnSpc>
              <a:spcAft>
                <a:spcPts val="600"/>
              </a:spcAft>
              <a:buClr>
                <a:schemeClr val="accent1"/>
              </a:buClr>
            </a:pPr>
            <a:r>
              <a:rPr lang="cs-CZ" sz="1400" b="1" dirty="0" smtClean="0">
                <a:solidFill>
                  <a:schemeClr val="tx2"/>
                </a:solidFill>
                <a:latin typeface="+mj-lt"/>
              </a:rPr>
              <a:t>KONKURENČNÍ </a:t>
            </a:r>
            <a:r>
              <a:rPr lang="cs-CZ" sz="1400" b="1" dirty="0">
                <a:solidFill>
                  <a:schemeClr val="tx2"/>
                </a:solidFill>
                <a:latin typeface="+mj-lt"/>
              </a:rPr>
              <a:t>VÝHODY:</a:t>
            </a:r>
          </a:p>
          <a:p>
            <a:pPr marL="285750" lvl="1" indent="-285750" algn="just">
              <a:spcAft>
                <a:spcPts val="600"/>
              </a:spcAft>
              <a:buClr>
                <a:schemeClr val="accent1"/>
              </a:buClr>
              <a:buFont typeface="Arial" panose="020B0604020202020204" pitchFamily="34" charset="0"/>
              <a:buChar char="•"/>
            </a:pPr>
            <a:r>
              <a:rPr lang="cs-CZ" b="1" dirty="0">
                <a:solidFill>
                  <a:schemeClr val="tx2"/>
                </a:solidFill>
              </a:rPr>
              <a:t>individuálně přistupujeme ke každému klientovi a obchodnímu </a:t>
            </a:r>
            <a:r>
              <a:rPr lang="cs-CZ" b="1" dirty="0" smtClean="0">
                <a:solidFill>
                  <a:schemeClr val="tx2"/>
                </a:solidFill>
              </a:rPr>
              <a:t>případu;</a:t>
            </a:r>
            <a:endParaRPr lang="cs-CZ" b="1" dirty="0">
              <a:solidFill>
                <a:schemeClr val="tx2"/>
              </a:solidFill>
            </a:endParaRPr>
          </a:p>
          <a:p>
            <a:pPr marL="285750" lvl="1" indent="-285750" algn="just">
              <a:spcAft>
                <a:spcPts val="600"/>
              </a:spcAft>
              <a:buClr>
                <a:schemeClr val="accent1"/>
              </a:buClr>
              <a:buFont typeface="Arial" panose="020B0604020202020204" pitchFamily="34" charset="0"/>
              <a:buChar char="•"/>
            </a:pPr>
            <a:r>
              <a:rPr lang="cs-CZ" b="1" dirty="0">
                <a:solidFill>
                  <a:schemeClr val="tx2"/>
                </a:solidFill>
              </a:rPr>
              <a:t>přizpůsobujeme strukturu financování specifikům jednotlivých </a:t>
            </a:r>
            <a:r>
              <a:rPr lang="cs-CZ" b="1" dirty="0" smtClean="0">
                <a:solidFill>
                  <a:schemeClr val="tx2"/>
                </a:solidFill>
              </a:rPr>
              <a:t>obchodů;</a:t>
            </a:r>
            <a:endParaRPr lang="cs-CZ" b="1" dirty="0">
              <a:solidFill>
                <a:schemeClr val="tx2"/>
              </a:solidFill>
            </a:endParaRPr>
          </a:p>
          <a:p>
            <a:pPr marL="285750" lvl="1" indent="-285750" algn="just">
              <a:spcAft>
                <a:spcPts val="600"/>
              </a:spcAft>
              <a:buClr>
                <a:schemeClr val="accent1"/>
              </a:buClr>
              <a:buFont typeface="Arial" panose="020B0604020202020204" pitchFamily="34" charset="0"/>
              <a:buChar char="•"/>
            </a:pPr>
            <a:r>
              <a:rPr lang="cs-CZ" b="1" dirty="0">
                <a:solidFill>
                  <a:schemeClr val="tx2"/>
                </a:solidFill>
              </a:rPr>
              <a:t>poskytujeme konzultace a poradenství k vývozním </a:t>
            </a:r>
            <a:r>
              <a:rPr lang="cs-CZ" b="1" dirty="0" smtClean="0">
                <a:solidFill>
                  <a:schemeClr val="tx2"/>
                </a:solidFill>
              </a:rPr>
              <a:t>kontraktům;</a:t>
            </a:r>
            <a:endParaRPr lang="cs-CZ" b="1" dirty="0">
              <a:solidFill>
                <a:schemeClr val="tx2"/>
              </a:solidFill>
            </a:endParaRPr>
          </a:p>
          <a:p>
            <a:pPr marL="285750" lvl="1" indent="-285750" algn="just">
              <a:spcAft>
                <a:spcPts val="600"/>
              </a:spcAft>
              <a:buClr>
                <a:schemeClr val="accent1"/>
              </a:buClr>
              <a:buFont typeface="Arial" panose="020B0604020202020204" pitchFamily="34" charset="0"/>
              <a:buChar char="•"/>
            </a:pPr>
            <a:r>
              <a:rPr lang="cs-CZ" b="1" dirty="0">
                <a:solidFill>
                  <a:schemeClr val="tx2"/>
                </a:solidFill>
              </a:rPr>
              <a:t>nabízíme široké spektrum doplňkových produktů souvisejících s financováním </a:t>
            </a:r>
            <a:r>
              <a:rPr lang="cs-CZ" b="1" dirty="0" smtClean="0">
                <a:solidFill>
                  <a:schemeClr val="tx2"/>
                </a:solidFill>
              </a:rPr>
              <a:t>vývozu.</a:t>
            </a:r>
            <a:endParaRPr lang="cs-CZ" b="1" dirty="0">
              <a:solidFill>
                <a:schemeClr val="tx2"/>
              </a:solidFill>
            </a:endParaRPr>
          </a:p>
          <a:p>
            <a:endParaRPr lang="en-US" dirty="0"/>
          </a:p>
        </p:txBody>
      </p:sp>
      <p:sp>
        <p:nvSpPr>
          <p:cNvPr id="4" name="Zástupný symbol pro text 3"/>
          <p:cNvSpPr>
            <a:spLocks noGrp="1"/>
          </p:cNvSpPr>
          <p:nvPr>
            <p:ph type="body" sz="quarter" idx="14"/>
          </p:nvPr>
        </p:nvSpPr>
        <p:spPr/>
        <p:txBody>
          <a:bodyPr/>
          <a:lstStyle/>
          <a:p>
            <a:r>
              <a:rPr lang="cs-CZ" dirty="0" smtClean="0">
                <a:latin typeface="+mj-lt"/>
              </a:rPr>
              <a:t>Role České exportní banky</a:t>
            </a:r>
            <a:endParaRPr lang="en-US" dirty="0">
              <a:latin typeface="+mj-lt"/>
            </a:endParaRPr>
          </a:p>
        </p:txBody>
      </p:sp>
    </p:spTree>
    <p:extLst>
      <p:ext uri="{BB962C8B-B14F-4D97-AF65-F5344CB8AC3E}">
        <p14:creationId xmlns:p14="http://schemas.microsoft.com/office/powerpoint/2010/main" xmlns="" val="1259622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ástupný symbol pro text 17"/>
          <p:cNvSpPr>
            <a:spLocks noGrp="1"/>
          </p:cNvSpPr>
          <p:nvPr>
            <p:ph type="body" sz="quarter" idx="14"/>
          </p:nvPr>
        </p:nvSpPr>
        <p:spPr/>
        <p:txBody>
          <a:bodyPr/>
          <a:lstStyle/>
          <a:p>
            <a:r>
              <a:rPr lang="cs-CZ" dirty="0" smtClean="0">
                <a:latin typeface="+mj-lt"/>
              </a:rPr>
              <a:t>Produkty financování exportu</a:t>
            </a:r>
            <a:endParaRPr lang="cs-CZ" dirty="0">
              <a:latin typeface="+mj-lt"/>
            </a:endParaRPr>
          </a:p>
        </p:txBody>
      </p:sp>
      <p:grpSp>
        <p:nvGrpSpPr>
          <p:cNvPr id="2" name="Group 18"/>
          <p:cNvGrpSpPr/>
          <p:nvPr/>
        </p:nvGrpSpPr>
        <p:grpSpPr>
          <a:xfrm>
            <a:off x="-68909" y="2092712"/>
            <a:ext cx="4571821" cy="1556851"/>
            <a:chOff x="0" y="1633537"/>
            <a:chExt cx="6027739" cy="2052638"/>
          </a:xfrm>
        </p:grpSpPr>
        <p:sp>
          <p:nvSpPr>
            <p:cNvPr id="56" name="Freeform 7"/>
            <p:cNvSpPr>
              <a:spLocks/>
            </p:cNvSpPr>
            <p:nvPr/>
          </p:nvSpPr>
          <p:spPr bwMode="auto">
            <a:xfrm>
              <a:off x="2349501" y="1633537"/>
              <a:ext cx="3678238" cy="2052638"/>
            </a:xfrm>
            <a:custGeom>
              <a:avLst/>
              <a:gdLst>
                <a:gd name="T0" fmla="*/ 209 w 456"/>
                <a:gd name="T1" fmla="*/ 199 h 254"/>
                <a:gd name="T2" fmla="*/ 0 w 456"/>
                <a:gd name="T3" fmla="*/ 199 h 254"/>
                <a:gd name="T4" fmla="*/ 0 w 456"/>
                <a:gd name="T5" fmla="*/ 254 h 254"/>
                <a:gd name="T6" fmla="*/ 257 w 456"/>
                <a:gd name="T7" fmla="*/ 254 h 254"/>
                <a:gd name="T8" fmla="*/ 456 w 456"/>
                <a:gd name="T9" fmla="*/ 55 h 254"/>
                <a:gd name="T10" fmla="*/ 456 w 456"/>
                <a:gd name="T11" fmla="*/ 0 h 254"/>
                <a:gd name="T12" fmla="*/ 209 w 456"/>
                <a:gd name="T13" fmla="*/ 199 h 254"/>
              </a:gdLst>
              <a:ahLst/>
              <a:cxnLst>
                <a:cxn ang="0">
                  <a:pos x="T0" y="T1"/>
                </a:cxn>
                <a:cxn ang="0">
                  <a:pos x="T2" y="T3"/>
                </a:cxn>
                <a:cxn ang="0">
                  <a:pos x="T4" y="T5"/>
                </a:cxn>
                <a:cxn ang="0">
                  <a:pos x="T6" y="T7"/>
                </a:cxn>
                <a:cxn ang="0">
                  <a:pos x="T8" y="T9"/>
                </a:cxn>
                <a:cxn ang="0">
                  <a:pos x="T10" y="T11"/>
                </a:cxn>
                <a:cxn ang="0">
                  <a:pos x="T12" y="T13"/>
                </a:cxn>
              </a:cxnLst>
              <a:rect l="0" t="0" r="r" b="b"/>
              <a:pathLst>
                <a:path w="456" h="254">
                  <a:moveTo>
                    <a:pt x="209" y="199"/>
                  </a:moveTo>
                  <a:cubicBezTo>
                    <a:pt x="0" y="199"/>
                    <a:pt x="0" y="199"/>
                    <a:pt x="0" y="199"/>
                  </a:cubicBezTo>
                  <a:cubicBezTo>
                    <a:pt x="0" y="254"/>
                    <a:pt x="0" y="254"/>
                    <a:pt x="0" y="254"/>
                  </a:cubicBezTo>
                  <a:cubicBezTo>
                    <a:pt x="32" y="254"/>
                    <a:pt x="232" y="254"/>
                    <a:pt x="257" y="254"/>
                  </a:cubicBezTo>
                  <a:cubicBezTo>
                    <a:pt x="261" y="146"/>
                    <a:pt x="348" y="59"/>
                    <a:pt x="456" y="55"/>
                  </a:cubicBezTo>
                  <a:cubicBezTo>
                    <a:pt x="456" y="0"/>
                    <a:pt x="456" y="0"/>
                    <a:pt x="456" y="0"/>
                  </a:cubicBezTo>
                  <a:cubicBezTo>
                    <a:pt x="337" y="4"/>
                    <a:pt x="237" y="87"/>
                    <a:pt x="209" y="19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rgbClr val="515151"/>
                </a:solidFill>
              </a:endParaRPr>
            </a:p>
          </p:txBody>
        </p:sp>
        <p:sp>
          <p:nvSpPr>
            <p:cNvPr id="57" name="Rectangle 14"/>
            <p:cNvSpPr/>
            <p:nvPr/>
          </p:nvSpPr>
          <p:spPr>
            <a:xfrm>
              <a:off x="0" y="3244132"/>
              <a:ext cx="2349501" cy="4420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3" name="Group 21"/>
          <p:cNvGrpSpPr/>
          <p:nvPr/>
        </p:nvGrpSpPr>
        <p:grpSpPr>
          <a:xfrm>
            <a:off x="-68909" y="3748296"/>
            <a:ext cx="4571821" cy="1556852"/>
            <a:chOff x="0" y="3816349"/>
            <a:chExt cx="6027739" cy="2052639"/>
          </a:xfrm>
        </p:grpSpPr>
        <p:sp>
          <p:nvSpPr>
            <p:cNvPr id="54" name="Freeform 8"/>
            <p:cNvSpPr>
              <a:spLocks/>
            </p:cNvSpPr>
            <p:nvPr/>
          </p:nvSpPr>
          <p:spPr bwMode="auto">
            <a:xfrm>
              <a:off x="2349501" y="3816350"/>
              <a:ext cx="3678238" cy="2052638"/>
            </a:xfrm>
            <a:custGeom>
              <a:avLst/>
              <a:gdLst>
                <a:gd name="T0" fmla="*/ 257 w 456"/>
                <a:gd name="T1" fmla="*/ 0 h 254"/>
                <a:gd name="T2" fmla="*/ 0 w 456"/>
                <a:gd name="T3" fmla="*/ 0 h 254"/>
                <a:gd name="T4" fmla="*/ 0 w 456"/>
                <a:gd name="T5" fmla="*/ 55 h 254"/>
                <a:gd name="T6" fmla="*/ 209 w 456"/>
                <a:gd name="T7" fmla="*/ 55 h 254"/>
                <a:gd name="T8" fmla="*/ 456 w 456"/>
                <a:gd name="T9" fmla="*/ 254 h 254"/>
                <a:gd name="T10" fmla="*/ 456 w 456"/>
                <a:gd name="T11" fmla="*/ 199 h 254"/>
                <a:gd name="T12" fmla="*/ 257 w 456"/>
                <a:gd name="T13" fmla="*/ 0 h 254"/>
              </a:gdLst>
              <a:ahLst/>
              <a:cxnLst>
                <a:cxn ang="0">
                  <a:pos x="T0" y="T1"/>
                </a:cxn>
                <a:cxn ang="0">
                  <a:pos x="T2" y="T3"/>
                </a:cxn>
                <a:cxn ang="0">
                  <a:pos x="T4" y="T5"/>
                </a:cxn>
                <a:cxn ang="0">
                  <a:pos x="T6" y="T7"/>
                </a:cxn>
                <a:cxn ang="0">
                  <a:pos x="T8" y="T9"/>
                </a:cxn>
                <a:cxn ang="0">
                  <a:pos x="T10" y="T11"/>
                </a:cxn>
                <a:cxn ang="0">
                  <a:pos x="T12" y="T13"/>
                </a:cxn>
              </a:cxnLst>
              <a:rect l="0" t="0" r="r" b="b"/>
              <a:pathLst>
                <a:path w="456" h="254">
                  <a:moveTo>
                    <a:pt x="257" y="0"/>
                  </a:moveTo>
                  <a:cubicBezTo>
                    <a:pt x="232" y="0"/>
                    <a:pt x="32" y="0"/>
                    <a:pt x="0" y="0"/>
                  </a:cubicBezTo>
                  <a:cubicBezTo>
                    <a:pt x="0" y="55"/>
                    <a:pt x="0" y="55"/>
                    <a:pt x="0" y="55"/>
                  </a:cubicBezTo>
                  <a:cubicBezTo>
                    <a:pt x="209" y="55"/>
                    <a:pt x="209" y="55"/>
                    <a:pt x="209" y="55"/>
                  </a:cubicBezTo>
                  <a:cubicBezTo>
                    <a:pt x="237" y="167"/>
                    <a:pt x="337" y="250"/>
                    <a:pt x="456" y="254"/>
                  </a:cubicBezTo>
                  <a:cubicBezTo>
                    <a:pt x="456" y="199"/>
                    <a:pt x="456" y="199"/>
                    <a:pt x="456" y="199"/>
                  </a:cubicBezTo>
                  <a:cubicBezTo>
                    <a:pt x="348" y="195"/>
                    <a:pt x="261" y="108"/>
                    <a:pt x="257"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solidFill>
                  <a:srgbClr val="515151"/>
                </a:solidFill>
              </a:endParaRPr>
            </a:p>
          </p:txBody>
        </p:sp>
        <p:sp>
          <p:nvSpPr>
            <p:cNvPr id="55" name="Rectangle 15"/>
            <p:cNvSpPr/>
            <p:nvPr/>
          </p:nvSpPr>
          <p:spPr>
            <a:xfrm>
              <a:off x="0" y="3816349"/>
              <a:ext cx="2349501" cy="4420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5" name="Group 19"/>
          <p:cNvGrpSpPr/>
          <p:nvPr/>
        </p:nvGrpSpPr>
        <p:grpSpPr>
          <a:xfrm>
            <a:off x="4600441" y="2092712"/>
            <a:ext cx="4577839" cy="1556851"/>
            <a:chOff x="6156326" y="1633537"/>
            <a:chExt cx="6035674" cy="2052638"/>
          </a:xfrm>
        </p:grpSpPr>
        <p:sp>
          <p:nvSpPr>
            <p:cNvPr id="52" name="Freeform 5"/>
            <p:cNvSpPr>
              <a:spLocks/>
            </p:cNvSpPr>
            <p:nvPr/>
          </p:nvSpPr>
          <p:spPr bwMode="auto">
            <a:xfrm>
              <a:off x="6156326" y="1633537"/>
              <a:ext cx="3670300" cy="2052638"/>
            </a:xfrm>
            <a:custGeom>
              <a:avLst/>
              <a:gdLst>
                <a:gd name="T0" fmla="*/ 246 w 455"/>
                <a:gd name="T1" fmla="*/ 199 h 254"/>
                <a:gd name="T2" fmla="*/ 0 w 455"/>
                <a:gd name="T3" fmla="*/ 0 h 254"/>
                <a:gd name="T4" fmla="*/ 0 w 455"/>
                <a:gd name="T5" fmla="*/ 55 h 254"/>
                <a:gd name="T6" fmla="*/ 199 w 455"/>
                <a:gd name="T7" fmla="*/ 254 h 254"/>
                <a:gd name="T8" fmla="*/ 455 w 455"/>
                <a:gd name="T9" fmla="*/ 254 h 254"/>
                <a:gd name="T10" fmla="*/ 455 w 455"/>
                <a:gd name="T11" fmla="*/ 199 h 254"/>
                <a:gd name="T12" fmla="*/ 246 w 455"/>
                <a:gd name="T13" fmla="*/ 199 h 254"/>
              </a:gdLst>
              <a:ahLst/>
              <a:cxnLst>
                <a:cxn ang="0">
                  <a:pos x="T0" y="T1"/>
                </a:cxn>
                <a:cxn ang="0">
                  <a:pos x="T2" y="T3"/>
                </a:cxn>
                <a:cxn ang="0">
                  <a:pos x="T4" y="T5"/>
                </a:cxn>
                <a:cxn ang="0">
                  <a:pos x="T6" y="T7"/>
                </a:cxn>
                <a:cxn ang="0">
                  <a:pos x="T8" y="T9"/>
                </a:cxn>
                <a:cxn ang="0">
                  <a:pos x="T10" y="T11"/>
                </a:cxn>
                <a:cxn ang="0">
                  <a:pos x="T12" y="T13"/>
                </a:cxn>
              </a:cxnLst>
              <a:rect l="0" t="0" r="r" b="b"/>
              <a:pathLst>
                <a:path w="455" h="254">
                  <a:moveTo>
                    <a:pt x="246" y="199"/>
                  </a:moveTo>
                  <a:cubicBezTo>
                    <a:pt x="219" y="87"/>
                    <a:pt x="119" y="4"/>
                    <a:pt x="0" y="0"/>
                  </a:cubicBezTo>
                  <a:cubicBezTo>
                    <a:pt x="0" y="55"/>
                    <a:pt x="0" y="55"/>
                    <a:pt x="0" y="55"/>
                  </a:cubicBezTo>
                  <a:cubicBezTo>
                    <a:pt x="107" y="59"/>
                    <a:pt x="195" y="146"/>
                    <a:pt x="199" y="254"/>
                  </a:cubicBezTo>
                  <a:cubicBezTo>
                    <a:pt x="228" y="254"/>
                    <a:pt x="424" y="254"/>
                    <a:pt x="455" y="254"/>
                  </a:cubicBezTo>
                  <a:cubicBezTo>
                    <a:pt x="455" y="199"/>
                    <a:pt x="455" y="199"/>
                    <a:pt x="455" y="199"/>
                  </a:cubicBezTo>
                  <a:lnTo>
                    <a:pt x="246" y="199"/>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15151"/>
                </a:solidFill>
              </a:endParaRPr>
            </a:p>
          </p:txBody>
        </p:sp>
        <p:sp>
          <p:nvSpPr>
            <p:cNvPr id="53" name="Rectangle 16"/>
            <p:cNvSpPr/>
            <p:nvPr/>
          </p:nvSpPr>
          <p:spPr>
            <a:xfrm>
              <a:off x="9826626" y="3244132"/>
              <a:ext cx="2365374" cy="44204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6" name="Group 20"/>
          <p:cNvGrpSpPr/>
          <p:nvPr/>
        </p:nvGrpSpPr>
        <p:grpSpPr>
          <a:xfrm>
            <a:off x="4600441" y="3748296"/>
            <a:ext cx="4577839" cy="1556852"/>
            <a:chOff x="6156326" y="3816349"/>
            <a:chExt cx="6035674" cy="2052639"/>
          </a:xfrm>
        </p:grpSpPr>
        <p:sp>
          <p:nvSpPr>
            <p:cNvPr id="50" name="Freeform 6"/>
            <p:cNvSpPr>
              <a:spLocks/>
            </p:cNvSpPr>
            <p:nvPr/>
          </p:nvSpPr>
          <p:spPr bwMode="auto">
            <a:xfrm>
              <a:off x="6156326" y="3816350"/>
              <a:ext cx="3670300" cy="2052638"/>
            </a:xfrm>
            <a:custGeom>
              <a:avLst/>
              <a:gdLst>
                <a:gd name="T0" fmla="*/ 199 w 455"/>
                <a:gd name="T1" fmla="*/ 0 h 254"/>
                <a:gd name="T2" fmla="*/ 0 w 455"/>
                <a:gd name="T3" fmla="*/ 199 h 254"/>
                <a:gd name="T4" fmla="*/ 0 w 455"/>
                <a:gd name="T5" fmla="*/ 254 h 254"/>
                <a:gd name="T6" fmla="*/ 246 w 455"/>
                <a:gd name="T7" fmla="*/ 55 h 254"/>
                <a:gd name="T8" fmla="*/ 455 w 455"/>
                <a:gd name="T9" fmla="*/ 55 h 254"/>
                <a:gd name="T10" fmla="*/ 455 w 455"/>
                <a:gd name="T11" fmla="*/ 0 h 254"/>
                <a:gd name="T12" fmla="*/ 199 w 455"/>
                <a:gd name="T13" fmla="*/ 0 h 254"/>
              </a:gdLst>
              <a:ahLst/>
              <a:cxnLst>
                <a:cxn ang="0">
                  <a:pos x="T0" y="T1"/>
                </a:cxn>
                <a:cxn ang="0">
                  <a:pos x="T2" y="T3"/>
                </a:cxn>
                <a:cxn ang="0">
                  <a:pos x="T4" y="T5"/>
                </a:cxn>
                <a:cxn ang="0">
                  <a:pos x="T6" y="T7"/>
                </a:cxn>
                <a:cxn ang="0">
                  <a:pos x="T8" y="T9"/>
                </a:cxn>
                <a:cxn ang="0">
                  <a:pos x="T10" y="T11"/>
                </a:cxn>
                <a:cxn ang="0">
                  <a:pos x="T12" y="T13"/>
                </a:cxn>
              </a:cxnLst>
              <a:rect l="0" t="0" r="r" b="b"/>
              <a:pathLst>
                <a:path w="455" h="254">
                  <a:moveTo>
                    <a:pt x="199" y="0"/>
                  </a:moveTo>
                  <a:cubicBezTo>
                    <a:pt x="195" y="108"/>
                    <a:pt x="107" y="195"/>
                    <a:pt x="0" y="199"/>
                  </a:cubicBezTo>
                  <a:cubicBezTo>
                    <a:pt x="0" y="254"/>
                    <a:pt x="0" y="254"/>
                    <a:pt x="0" y="254"/>
                  </a:cubicBezTo>
                  <a:cubicBezTo>
                    <a:pt x="119" y="250"/>
                    <a:pt x="219" y="167"/>
                    <a:pt x="246" y="55"/>
                  </a:cubicBezTo>
                  <a:cubicBezTo>
                    <a:pt x="455" y="55"/>
                    <a:pt x="455" y="55"/>
                    <a:pt x="455" y="55"/>
                  </a:cubicBezTo>
                  <a:cubicBezTo>
                    <a:pt x="455" y="0"/>
                    <a:pt x="455" y="0"/>
                    <a:pt x="455" y="0"/>
                  </a:cubicBezTo>
                  <a:cubicBezTo>
                    <a:pt x="363" y="0"/>
                    <a:pt x="291" y="0"/>
                    <a:pt x="199" y="0"/>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15151"/>
                </a:solidFill>
              </a:endParaRPr>
            </a:p>
          </p:txBody>
        </p:sp>
        <p:sp>
          <p:nvSpPr>
            <p:cNvPr id="51" name="Rectangle 17"/>
            <p:cNvSpPr/>
            <p:nvPr/>
          </p:nvSpPr>
          <p:spPr>
            <a:xfrm>
              <a:off x="9826626" y="3816349"/>
              <a:ext cx="2365374" cy="44204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40" name="TextBox 10"/>
          <p:cNvSpPr txBox="1"/>
          <p:nvPr/>
        </p:nvSpPr>
        <p:spPr>
          <a:xfrm rot="2721970">
            <a:off x="3234576" y="2301791"/>
            <a:ext cx="2731728" cy="2731728"/>
          </a:xfrm>
          <a:prstGeom prst="rect">
            <a:avLst/>
          </a:prstGeom>
          <a:noFill/>
        </p:spPr>
        <p:txBody>
          <a:bodyPr wrap="none" rtlCol="0">
            <a:prstTxWarp prst="textArchUp">
              <a:avLst/>
            </a:prstTxWarp>
            <a:spAutoFit/>
          </a:bodyPr>
          <a:lstStyle/>
          <a:p>
            <a:pPr algn="ctr"/>
            <a:r>
              <a:rPr lang="cs-CZ" sz="1200" dirty="0" smtClean="0">
                <a:solidFill>
                  <a:srgbClr val="FFFFFF"/>
                </a:solidFill>
              </a:rPr>
              <a:t>TRADE FINANCE PRODUKTY</a:t>
            </a:r>
            <a:r>
              <a:rPr lang="en-US" sz="1200" dirty="0" smtClean="0">
                <a:solidFill>
                  <a:srgbClr val="FFFFFF"/>
                </a:solidFill>
              </a:rPr>
              <a:t> </a:t>
            </a:r>
            <a:endParaRPr lang="en-US" sz="1200" dirty="0">
              <a:solidFill>
                <a:srgbClr val="FFFFFF"/>
              </a:solidFill>
            </a:endParaRPr>
          </a:p>
        </p:txBody>
      </p:sp>
      <p:sp>
        <p:nvSpPr>
          <p:cNvPr id="41" name="TextBox 11"/>
          <p:cNvSpPr txBox="1"/>
          <p:nvPr/>
        </p:nvSpPr>
        <p:spPr>
          <a:xfrm rot="18907234">
            <a:off x="3143078" y="2303468"/>
            <a:ext cx="2731728" cy="2731728"/>
          </a:xfrm>
          <a:prstGeom prst="rect">
            <a:avLst/>
          </a:prstGeom>
          <a:noFill/>
        </p:spPr>
        <p:txBody>
          <a:bodyPr wrap="none" rtlCol="0">
            <a:prstTxWarp prst="textArchUp">
              <a:avLst/>
            </a:prstTxWarp>
            <a:spAutoFit/>
          </a:bodyPr>
          <a:lstStyle/>
          <a:p>
            <a:pPr algn="ctr"/>
            <a:r>
              <a:rPr lang="cs-CZ" sz="1200" dirty="0" smtClean="0">
                <a:solidFill>
                  <a:srgbClr val="FFFFFF"/>
                </a:solidFill>
              </a:rPr>
              <a:t>NA RIZIKO ODBĚRATELE</a:t>
            </a:r>
            <a:endParaRPr lang="en-US" sz="1200" dirty="0">
              <a:solidFill>
                <a:srgbClr val="FFFFFF"/>
              </a:solidFill>
            </a:endParaRPr>
          </a:p>
        </p:txBody>
      </p:sp>
      <p:sp>
        <p:nvSpPr>
          <p:cNvPr id="42" name="TextBox 12"/>
          <p:cNvSpPr txBox="1"/>
          <p:nvPr/>
        </p:nvSpPr>
        <p:spPr>
          <a:xfrm rot="8100000">
            <a:off x="3222879" y="2382432"/>
            <a:ext cx="2731728" cy="2731728"/>
          </a:xfrm>
          <a:prstGeom prst="rect">
            <a:avLst/>
          </a:prstGeom>
          <a:noFill/>
        </p:spPr>
        <p:txBody>
          <a:bodyPr wrap="none" rtlCol="0">
            <a:prstTxWarp prst="textArchUp">
              <a:avLst/>
            </a:prstTxWarp>
            <a:spAutoFit/>
          </a:bodyPr>
          <a:lstStyle/>
          <a:p>
            <a:pPr algn="ctr"/>
            <a:r>
              <a:rPr lang="cs-CZ" sz="1200" dirty="0" smtClean="0">
                <a:solidFill>
                  <a:srgbClr val="FFFFFF"/>
                </a:solidFill>
              </a:rPr>
              <a:t>ÚVĚR NA INVESTICE</a:t>
            </a:r>
            <a:endParaRPr lang="en-US" sz="1200" dirty="0">
              <a:solidFill>
                <a:srgbClr val="FFFFFF"/>
              </a:solidFill>
            </a:endParaRPr>
          </a:p>
        </p:txBody>
      </p:sp>
      <p:sp>
        <p:nvSpPr>
          <p:cNvPr id="43" name="TextBox 13"/>
          <p:cNvSpPr txBox="1"/>
          <p:nvPr/>
        </p:nvSpPr>
        <p:spPr>
          <a:xfrm rot="13598603">
            <a:off x="3128571" y="2351046"/>
            <a:ext cx="2731728" cy="2731728"/>
          </a:xfrm>
          <a:prstGeom prst="rect">
            <a:avLst/>
          </a:prstGeom>
          <a:noFill/>
        </p:spPr>
        <p:txBody>
          <a:bodyPr wrap="none" rtlCol="0">
            <a:prstTxWarp prst="textArchUp">
              <a:avLst/>
            </a:prstTxWarp>
            <a:spAutoFit/>
          </a:bodyPr>
          <a:lstStyle/>
          <a:p>
            <a:pPr algn="ctr"/>
            <a:r>
              <a:rPr lang="cs-CZ" sz="1200" dirty="0" smtClean="0">
                <a:solidFill>
                  <a:srgbClr val="FFFFFF"/>
                </a:solidFill>
              </a:rPr>
              <a:t>NA RIZIKO ČESKÉ ZBROJOVKY</a:t>
            </a:r>
            <a:endParaRPr lang="en-US" sz="1200" dirty="0">
              <a:solidFill>
                <a:srgbClr val="FFFFFF"/>
              </a:solidFill>
            </a:endParaRPr>
          </a:p>
        </p:txBody>
      </p:sp>
      <p:sp>
        <p:nvSpPr>
          <p:cNvPr id="45" name="Rectangle 23"/>
          <p:cNvSpPr/>
          <p:nvPr/>
        </p:nvSpPr>
        <p:spPr>
          <a:xfrm>
            <a:off x="344020" y="909658"/>
            <a:ext cx="3048859" cy="1812804"/>
          </a:xfrm>
          <a:prstGeom prst="rect">
            <a:avLst/>
          </a:prstGeom>
        </p:spPr>
        <p:txBody>
          <a:bodyPr wrap="square" lIns="121920" rIns="121920" bIns="60960">
            <a:spAutoFit/>
          </a:bodyPr>
          <a:lstStyle/>
          <a:p>
            <a:pPr>
              <a:lnSpc>
                <a:spcPct val="120000"/>
              </a:lnSpc>
            </a:pPr>
            <a:r>
              <a:rPr lang="cs-CZ" dirty="0" smtClean="0">
                <a:solidFill>
                  <a:srgbClr val="FF0000"/>
                </a:solidFill>
                <a:ea typeface="Bebas Neue" charset="0"/>
                <a:cs typeface="Bebas Neue" charset="0"/>
              </a:rPr>
              <a:t>Odběratelský úvěr</a:t>
            </a:r>
          </a:p>
          <a:p>
            <a:pPr>
              <a:lnSpc>
                <a:spcPct val="120000"/>
              </a:lnSpc>
            </a:pPr>
            <a:r>
              <a:rPr lang="cs-CZ" dirty="0" smtClean="0">
                <a:solidFill>
                  <a:srgbClr val="FF0000"/>
                </a:solidFill>
                <a:ea typeface="Bebas Neue" charset="0"/>
                <a:cs typeface="Bebas Neue" charset="0"/>
              </a:rPr>
              <a:t>přímý/nepřímý</a:t>
            </a:r>
            <a:endParaRPr lang="en-US" dirty="0">
              <a:solidFill>
                <a:srgbClr val="FF0000"/>
              </a:solidFill>
              <a:ea typeface="Bebas Neue" charset="0"/>
              <a:cs typeface="Bebas Neue" charset="0"/>
            </a:endParaRPr>
          </a:p>
          <a:p>
            <a:pPr>
              <a:lnSpc>
                <a:spcPct val="120000"/>
              </a:lnSpc>
              <a:spcBef>
                <a:spcPts val="600"/>
              </a:spcBef>
            </a:pPr>
            <a:r>
              <a:rPr lang="cs-CZ" sz="1200" b="1" dirty="0" smtClean="0">
                <a:solidFill>
                  <a:srgbClr val="515151"/>
                </a:solidFill>
              </a:rPr>
              <a:t>Přímý odběratelský </a:t>
            </a:r>
            <a:r>
              <a:rPr lang="cs-CZ" sz="1200" b="1" dirty="0">
                <a:solidFill>
                  <a:srgbClr val="515151"/>
                </a:solidFill>
              </a:rPr>
              <a:t>úvěr </a:t>
            </a:r>
            <a:r>
              <a:rPr lang="cs-CZ" sz="1200" b="1" dirty="0" smtClean="0">
                <a:solidFill>
                  <a:srgbClr val="515151"/>
                </a:solidFill>
              </a:rPr>
              <a:t>- pro zahraničního dovozce</a:t>
            </a:r>
          </a:p>
          <a:p>
            <a:pPr>
              <a:lnSpc>
                <a:spcPct val="120000"/>
              </a:lnSpc>
              <a:spcBef>
                <a:spcPts val="600"/>
              </a:spcBef>
            </a:pPr>
            <a:r>
              <a:rPr lang="cs-CZ" sz="1200" b="1" dirty="0" smtClean="0">
                <a:solidFill>
                  <a:srgbClr val="515151"/>
                </a:solidFill>
              </a:rPr>
              <a:t>Nepřímý odběratelský úvěr - pro banku zahraničního dovozce</a:t>
            </a:r>
            <a:endParaRPr lang="en-US" sz="1200" b="1" dirty="0">
              <a:solidFill>
                <a:srgbClr val="515151"/>
              </a:solidFill>
            </a:endParaRPr>
          </a:p>
        </p:txBody>
      </p:sp>
      <p:sp>
        <p:nvSpPr>
          <p:cNvPr id="46" name="Rectangle 24"/>
          <p:cNvSpPr/>
          <p:nvPr/>
        </p:nvSpPr>
        <p:spPr>
          <a:xfrm>
            <a:off x="6025789" y="909658"/>
            <a:ext cx="2952328" cy="1480405"/>
          </a:xfrm>
          <a:prstGeom prst="rect">
            <a:avLst/>
          </a:prstGeom>
        </p:spPr>
        <p:txBody>
          <a:bodyPr wrap="square" lIns="121920" rIns="121920" bIns="60960">
            <a:spAutoFit/>
          </a:bodyPr>
          <a:lstStyle/>
          <a:p>
            <a:pPr>
              <a:lnSpc>
                <a:spcPct val="120000"/>
              </a:lnSpc>
            </a:pPr>
            <a:r>
              <a:rPr lang="cs-CZ" dirty="0" smtClean="0">
                <a:solidFill>
                  <a:srgbClr val="FF0000"/>
                </a:solidFill>
                <a:ea typeface="Bebas Neue" charset="0"/>
                <a:cs typeface="Bebas Neue" charset="0"/>
              </a:rPr>
              <a:t>Trade Finance</a:t>
            </a:r>
          </a:p>
          <a:p>
            <a:pPr>
              <a:lnSpc>
                <a:spcPct val="120000"/>
              </a:lnSpc>
              <a:spcBef>
                <a:spcPts val="600"/>
              </a:spcBef>
            </a:pPr>
            <a:endParaRPr lang="cs-CZ" sz="1200" b="1" dirty="0" smtClean="0">
              <a:solidFill>
                <a:srgbClr val="515151"/>
              </a:solidFill>
            </a:endParaRPr>
          </a:p>
          <a:p>
            <a:pPr>
              <a:lnSpc>
                <a:spcPct val="120000"/>
              </a:lnSpc>
              <a:spcBef>
                <a:spcPts val="600"/>
              </a:spcBef>
            </a:pPr>
            <a:r>
              <a:rPr lang="cs-CZ" sz="1200" b="1" dirty="0" smtClean="0">
                <a:solidFill>
                  <a:srgbClr val="515151"/>
                </a:solidFill>
              </a:rPr>
              <a:t>Odkup pohledávek</a:t>
            </a:r>
          </a:p>
          <a:p>
            <a:pPr>
              <a:lnSpc>
                <a:spcPct val="120000"/>
              </a:lnSpc>
            </a:pPr>
            <a:r>
              <a:rPr lang="cs-CZ" sz="1200" b="1" dirty="0" smtClean="0">
                <a:solidFill>
                  <a:srgbClr val="515151"/>
                </a:solidFill>
              </a:rPr>
              <a:t>Bankovní záruky</a:t>
            </a:r>
          </a:p>
          <a:p>
            <a:pPr>
              <a:lnSpc>
                <a:spcPct val="120000"/>
              </a:lnSpc>
            </a:pPr>
            <a:r>
              <a:rPr lang="cs-CZ" sz="1200" b="1" dirty="0" smtClean="0">
                <a:solidFill>
                  <a:srgbClr val="515151"/>
                </a:solidFill>
              </a:rPr>
              <a:t>Dokumentární platby</a:t>
            </a:r>
          </a:p>
        </p:txBody>
      </p:sp>
      <p:sp>
        <p:nvSpPr>
          <p:cNvPr id="47" name="Rectangle 25"/>
          <p:cNvSpPr/>
          <p:nvPr/>
        </p:nvSpPr>
        <p:spPr>
          <a:xfrm>
            <a:off x="6025789" y="4246059"/>
            <a:ext cx="2609028" cy="1923604"/>
          </a:xfrm>
          <a:prstGeom prst="rect">
            <a:avLst/>
          </a:prstGeom>
        </p:spPr>
        <p:txBody>
          <a:bodyPr wrap="square" lIns="121920" rIns="121920" bIns="60960">
            <a:spAutoFit/>
          </a:bodyPr>
          <a:lstStyle/>
          <a:p>
            <a:pPr>
              <a:lnSpc>
                <a:spcPct val="120000"/>
              </a:lnSpc>
            </a:pPr>
            <a:r>
              <a:rPr lang="cs-CZ" dirty="0" smtClean="0">
                <a:solidFill>
                  <a:srgbClr val="FF0000"/>
                </a:solidFill>
                <a:ea typeface="Bebas Neue" charset="0"/>
                <a:cs typeface="Bebas Neue" charset="0"/>
              </a:rPr>
              <a:t>Úvěr na investice</a:t>
            </a:r>
            <a:endParaRPr lang="en-US" dirty="0">
              <a:solidFill>
                <a:srgbClr val="FF0000"/>
              </a:solidFill>
              <a:ea typeface="Bebas Neue" charset="0"/>
              <a:cs typeface="Bebas Neue" charset="0"/>
            </a:endParaRPr>
          </a:p>
          <a:p>
            <a:pPr algn="just">
              <a:lnSpc>
                <a:spcPct val="120000"/>
              </a:lnSpc>
              <a:spcBef>
                <a:spcPts val="600"/>
              </a:spcBef>
            </a:pPr>
            <a:endParaRPr lang="cs-CZ" sz="1200" b="1" dirty="0" smtClean="0">
              <a:solidFill>
                <a:srgbClr val="515151"/>
              </a:solidFill>
            </a:endParaRPr>
          </a:p>
          <a:p>
            <a:pPr algn="just">
              <a:lnSpc>
                <a:spcPct val="120000"/>
              </a:lnSpc>
              <a:spcBef>
                <a:spcPts val="600"/>
              </a:spcBef>
            </a:pPr>
            <a:r>
              <a:rPr lang="cs-CZ" sz="1200" b="1" dirty="0" smtClean="0">
                <a:solidFill>
                  <a:srgbClr val="515151"/>
                </a:solidFill>
              </a:rPr>
              <a:t>umožňuje investorovi </a:t>
            </a:r>
            <a:r>
              <a:rPr lang="cs-CZ" sz="1200" b="1" dirty="0">
                <a:solidFill>
                  <a:srgbClr val="515151"/>
                </a:solidFill>
              </a:rPr>
              <a:t>získat dlouhodobé úvěrové zdroje pro realizaci investice v </a:t>
            </a:r>
            <a:r>
              <a:rPr lang="cs-CZ" sz="1200" b="1" dirty="0" smtClean="0">
                <a:solidFill>
                  <a:srgbClr val="515151"/>
                </a:solidFill>
              </a:rPr>
              <a:t>zahraničí (založení dceřiné společnosti, nákup společnosti)</a:t>
            </a:r>
            <a:endParaRPr lang="en-US" sz="1200" b="1" dirty="0">
              <a:solidFill>
                <a:srgbClr val="515151"/>
              </a:solidFill>
            </a:endParaRPr>
          </a:p>
        </p:txBody>
      </p:sp>
      <p:pic>
        <p:nvPicPr>
          <p:cNvPr id="4" name="Obrázek 3"/>
          <p:cNvPicPr>
            <a:picLocks noChangeAspect="1"/>
          </p:cNvPicPr>
          <p:nvPr/>
        </p:nvPicPr>
        <p:blipFill rotWithShape="1">
          <a:blip r:embed="rId3" cstate="print">
            <a:extLst>
              <a:ext uri="{28A0092B-C50C-407E-A947-70E740481C1C}">
                <a14:useLocalDpi xmlns:a14="http://schemas.microsoft.com/office/drawing/2010/main" xmlns="" val="0"/>
              </a:ext>
            </a:extLst>
          </a:blip>
          <a:srcRect l="25624" r="28786" b="33293"/>
          <a:stretch/>
        </p:blipFill>
        <p:spPr>
          <a:xfrm>
            <a:off x="3231324" y="2873222"/>
            <a:ext cx="2543175" cy="1687376"/>
          </a:xfrm>
          <a:prstGeom prst="rect">
            <a:avLst/>
          </a:prstGeom>
        </p:spPr>
      </p:pic>
      <p:sp>
        <p:nvSpPr>
          <p:cNvPr id="24" name="Rectangle 23"/>
          <p:cNvSpPr/>
          <p:nvPr/>
        </p:nvSpPr>
        <p:spPr>
          <a:xfrm>
            <a:off x="344020" y="4246059"/>
            <a:ext cx="3048859" cy="2108269"/>
          </a:xfrm>
          <a:prstGeom prst="rect">
            <a:avLst/>
          </a:prstGeom>
        </p:spPr>
        <p:txBody>
          <a:bodyPr wrap="square" lIns="121920" rIns="121920" bIns="60960">
            <a:spAutoFit/>
          </a:bodyPr>
          <a:lstStyle/>
          <a:p>
            <a:pPr>
              <a:lnSpc>
                <a:spcPct val="120000"/>
              </a:lnSpc>
            </a:pPr>
            <a:r>
              <a:rPr lang="cs-CZ" dirty="0" smtClean="0">
                <a:solidFill>
                  <a:srgbClr val="FF0000"/>
                </a:solidFill>
                <a:ea typeface="Bebas Neue" charset="0"/>
                <a:cs typeface="Bebas Neue" charset="0"/>
              </a:rPr>
              <a:t>Dodavatelský /</a:t>
            </a:r>
          </a:p>
          <a:p>
            <a:pPr>
              <a:lnSpc>
                <a:spcPct val="120000"/>
              </a:lnSpc>
            </a:pPr>
            <a:r>
              <a:rPr lang="cs-CZ" dirty="0" smtClean="0">
                <a:solidFill>
                  <a:srgbClr val="FF0000"/>
                </a:solidFill>
                <a:ea typeface="Bebas Neue" charset="0"/>
                <a:cs typeface="Bebas Neue" charset="0"/>
              </a:rPr>
              <a:t>Před-exportní </a:t>
            </a:r>
            <a:r>
              <a:rPr lang="cs-CZ" dirty="0">
                <a:solidFill>
                  <a:srgbClr val="FF0000"/>
                </a:solidFill>
                <a:ea typeface="Bebas Neue" charset="0"/>
                <a:cs typeface="Bebas Neue" charset="0"/>
              </a:rPr>
              <a:t>úvěr</a:t>
            </a:r>
            <a:endParaRPr lang="en-US" dirty="0">
              <a:solidFill>
                <a:srgbClr val="FF0000"/>
              </a:solidFill>
              <a:ea typeface="Bebas Neue" charset="0"/>
              <a:cs typeface="Bebas Neue" charset="0"/>
            </a:endParaRPr>
          </a:p>
          <a:p>
            <a:pPr>
              <a:lnSpc>
                <a:spcPct val="120000"/>
              </a:lnSpc>
              <a:spcBef>
                <a:spcPts val="600"/>
              </a:spcBef>
            </a:pPr>
            <a:r>
              <a:rPr lang="cs-CZ" sz="1200" b="1" dirty="0" smtClean="0">
                <a:solidFill>
                  <a:srgbClr val="515151"/>
                </a:solidFill>
              </a:rPr>
              <a:t>Dodavatelský </a:t>
            </a:r>
            <a:r>
              <a:rPr lang="cs-CZ" sz="1200" b="1" dirty="0">
                <a:solidFill>
                  <a:srgbClr val="515151"/>
                </a:solidFill>
              </a:rPr>
              <a:t>úvěr </a:t>
            </a:r>
            <a:r>
              <a:rPr lang="cs-CZ" sz="1200" b="1" dirty="0" smtClean="0">
                <a:solidFill>
                  <a:srgbClr val="515151"/>
                </a:solidFill>
              </a:rPr>
              <a:t>– pokrytí doby splatnosti pohledávek z kontraktů</a:t>
            </a:r>
            <a:endParaRPr lang="cs-CZ" sz="1200" b="1" dirty="0">
              <a:solidFill>
                <a:srgbClr val="515151"/>
              </a:solidFill>
            </a:endParaRPr>
          </a:p>
          <a:p>
            <a:pPr>
              <a:lnSpc>
                <a:spcPct val="120000"/>
              </a:lnSpc>
              <a:spcBef>
                <a:spcPts val="600"/>
              </a:spcBef>
            </a:pPr>
            <a:r>
              <a:rPr lang="cs-CZ" sz="1200" b="1" dirty="0" err="1" smtClean="0">
                <a:solidFill>
                  <a:srgbClr val="515151"/>
                </a:solidFill>
              </a:rPr>
              <a:t>Předexportní</a:t>
            </a:r>
            <a:r>
              <a:rPr lang="cs-CZ" sz="1200" b="1" dirty="0" smtClean="0">
                <a:solidFill>
                  <a:srgbClr val="515151"/>
                </a:solidFill>
              </a:rPr>
              <a:t> </a:t>
            </a:r>
            <a:r>
              <a:rPr lang="cs-CZ" sz="1200" b="1" dirty="0">
                <a:solidFill>
                  <a:srgbClr val="515151"/>
                </a:solidFill>
              </a:rPr>
              <a:t>úvěr – pokrytí nákladů společnosti před realizací vývozu; před fakturací</a:t>
            </a:r>
            <a:endParaRPr lang="en-US" sz="1200" b="1" dirty="0">
              <a:solidFill>
                <a:srgbClr val="515151"/>
              </a:solidFill>
            </a:endParaRPr>
          </a:p>
        </p:txBody>
      </p:sp>
    </p:spTree>
    <p:extLst>
      <p:ext uri="{BB962C8B-B14F-4D97-AF65-F5344CB8AC3E}">
        <p14:creationId xmlns:p14="http://schemas.microsoft.com/office/powerpoint/2010/main" xmlns="" val="42916302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p:cNvSpPr>
            <a:spLocks noGrp="1"/>
          </p:cNvSpPr>
          <p:nvPr>
            <p:ph type="ctrTitle"/>
          </p:nvPr>
        </p:nvSpPr>
        <p:spPr>
          <a:xfrm>
            <a:off x="742950" y="1700217"/>
            <a:ext cx="7772400" cy="1470025"/>
          </a:xfrm>
        </p:spPr>
        <p:txBody>
          <a:bodyPr/>
          <a:lstStyle/>
          <a:p>
            <a:pPr eaLnBrk="1" hangingPunct="1"/>
            <a:r>
              <a:rPr lang="cs-CZ" altLang="cs-CZ" smtClean="0">
                <a:solidFill>
                  <a:srgbClr val="FF0000"/>
                </a:solidFill>
                <a:latin typeface="Georgia" pitchFamily="18" charset="0"/>
              </a:rPr>
              <a:t>THAJSKO</a:t>
            </a:r>
          </a:p>
        </p:txBody>
      </p:sp>
      <p:sp>
        <p:nvSpPr>
          <p:cNvPr id="3" name="Podnadpis 2"/>
          <p:cNvSpPr>
            <a:spLocks noGrp="1"/>
          </p:cNvSpPr>
          <p:nvPr>
            <p:ph type="subTitle" idx="1"/>
          </p:nvPr>
        </p:nvSpPr>
        <p:spPr>
          <a:xfrm>
            <a:off x="1371600" y="3886200"/>
            <a:ext cx="6400800" cy="1558925"/>
          </a:xfrm>
        </p:spPr>
        <p:txBody>
          <a:bodyPr>
            <a:normAutofit/>
          </a:bodyPr>
          <a:lstStyle/>
          <a:p>
            <a:pPr eaLnBrk="1" hangingPunct="1">
              <a:buFont typeface="Arial" pitchFamily="34" charset="0"/>
              <a:buNone/>
              <a:defRPr/>
            </a:pPr>
            <a:r>
              <a:rPr lang="cs-CZ" altLang="cs-CZ" dirty="0" smtClean="0">
                <a:solidFill>
                  <a:srgbClr val="898989"/>
                </a:solidFill>
                <a:effectLst>
                  <a:outerShdw blurRad="38100" dist="38100" dir="2700000" algn="tl">
                    <a:srgbClr val="C0C0C0"/>
                  </a:outerShdw>
                </a:effectLst>
                <a:latin typeface="Georgia" pitchFamily="18" charset="0"/>
              </a:rPr>
              <a:t>Vzájemné vztahy </a:t>
            </a:r>
            <a:r>
              <a:rPr lang="en-US" altLang="cs-CZ" dirty="0" smtClean="0">
                <a:solidFill>
                  <a:srgbClr val="898989"/>
                </a:solidFill>
                <a:effectLst>
                  <a:outerShdw blurRad="38100" dist="38100" dir="2700000" algn="tl">
                    <a:srgbClr val="C0C0C0"/>
                  </a:outerShdw>
                </a:effectLst>
                <a:latin typeface="Georgia" pitchFamily="18" charset="0"/>
              </a:rPr>
              <a:t>a</a:t>
            </a:r>
            <a:r>
              <a:rPr lang="cs-CZ" altLang="cs-CZ" dirty="0" smtClean="0">
                <a:solidFill>
                  <a:srgbClr val="898989"/>
                </a:solidFill>
                <a:effectLst>
                  <a:outerShdw blurRad="38100" dist="38100" dir="2700000" algn="tl">
                    <a:srgbClr val="C0C0C0"/>
                  </a:outerShdw>
                </a:effectLst>
                <a:latin typeface="Georgia" pitchFamily="18" charset="0"/>
              </a:rPr>
              <a:t> příležitosti</a:t>
            </a:r>
          </a:p>
          <a:p>
            <a:pPr eaLnBrk="1" hangingPunct="1">
              <a:buFont typeface="Arial" pitchFamily="34" charset="0"/>
              <a:buNone/>
              <a:defRPr/>
            </a:pPr>
            <a:endParaRPr lang="cs-CZ" altLang="cs-CZ" sz="1600" dirty="0" smtClean="0">
              <a:solidFill>
                <a:srgbClr val="898989"/>
              </a:solidFill>
              <a:latin typeface="Georgia" pitchFamily="18" charset="0"/>
            </a:endParaRPr>
          </a:p>
          <a:p>
            <a:pPr eaLnBrk="1" hangingPunct="1">
              <a:buFont typeface="Arial" pitchFamily="34" charset="0"/>
              <a:buNone/>
              <a:defRPr/>
            </a:pPr>
            <a:r>
              <a:rPr lang="cs-CZ" altLang="cs-CZ" sz="1600" dirty="0" smtClean="0">
                <a:solidFill>
                  <a:srgbClr val="898989"/>
                </a:solidFill>
                <a:latin typeface="Georgia" pitchFamily="18" charset="0"/>
              </a:rPr>
              <a:t>Prezentace u příležitosti teritoriálního setkání pořádaného ICC</a:t>
            </a:r>
          </a:p>
        </p:txBody>
      </p:sp>
      <p:sp>
        <p:nvSpPr>
          <p:cNvPr id="2052" name="TextovéPole 3"/>
          <p:cNvSpPr txBox="1">
            <a:spLocks noChangeArrowheads="1"/>
          </p:cNvSpPr>
          <p:nvPr/>
        </p:nvSpPr>
        <p:spPr bwMode="auto">
          <a:xfrm>
            <a:off x="1814516" y="5440651"/>
            <a:ext cx="5565775" cy="338137"/>
          </a:xfrm>
          <a:prstGeom prst="rect">
            <a:avLst/>
          </a:prstGeom>
          <a:noFill/>
          <a:ln w="9525">
            <a:noFill/>
            <a:miter lim="800000"/>
            <a:headEnd/>
            <a:tailEnd/>
          </a:ln>
        </p:spPr>
        <p:txBody>
          <a:bodyPr>
            <a:spAutoFit/>
          </a:bodyPr>
          <a:lstStyle/>
          <a:p>
            <a:pPr algn="ctr" fontAlgn="base">
              <a:spcBef>
                <a:spcPct val="0"/>
              </a:spcBef>
              <a:spcAft>
                <a:spcPct val="0"/>
              </a:spcAft>
            </a:pPr>
            <a:r>
              <a:rPr lang="cs-CZ" altLang="cs-CZ" sz="1600" i="1" smtClean="0">
                <a:solidFill>
                  <a:srgbClr val="898989"/>
                </a:solidFill>
                <a:latin typeface="Georgia" pitchFamily="18" charset="0"/>
                <a:ea typeface="MS PGothic" pitchFamily="34" charset="-128"/>
              </a:rPr>
              <a:t>Praha, 13. března 2017</a:t>
            </a:r>
          </a:p>
        </p:txBody>
      </p:sp>
      <p:pic>
        <p:nvPicPr>
          <p:cNvPr id="2053" name="Picture 3"/>
          <p:cNvPicPr>
            <a:picLocks noChangeAspect="1"/>
          </p:cNvPicPr>
          <p:nvPr/>
        </p:nvPicPr>
        <p:blipFill>
          <a:blip r:embed="rId3" cstate="print"/>
          <a:srcRect/>
          <a:stretch>
            <a:fillRect/>
          </a:stretch>
        </p:blipFill>
        <p:spPr bwMode="auto">
          <a:xfrm>
            <a:off x="347663" y="320679"/>
            <a:ext cx="790575" cy="752475"/>
          </a:xfrm>
          <a:prstGeom prst="rect">
            <a:avLst/>
          </a:prstGeom>
          <a:noFill/>
          <a:ln w="9525">
            <a:noFill/>
            <a:miter lim="800000"/>
            <a:headEnd/>
            <a:tailEnd/>
          </a:ln>
        </p:spPr>
      </p:pic>
      <p:sp>
        <p:nvSpPr>
          <p:cNvPr id="2054" name="Obdélník 4"/>
          <p:cNvSpPr>
            <a:spLocks noChangeArrowheads="1"/>
          </p:cNvSpPr>
          <p:nvPr/>
        </p:nvSpPr>
        <p:spPr bwMode="auto">
          <a:xfrm>
            <a:off x="1295400" y="342904"/>
            <a:ext cx="4572000" cy="646113"/>
          </a:xfrm>
          <a:prstGeom prst="rect">
            <a:avLst/>
          </a:prstGeom>
          <a:noFill/>
          <a:ln w="9525">
            <a:noFill/>
            <a:miter lim="800000"/>
            <a:headEnd/>
            <a:tailEnd/>
          </a:ln>
        </p:spPr>
        <p:txBody>
          <a:bodyPr>
            <a:spAutoFit/>
          </a:bodyPr>
          <a:lstStyle/>
          <a:p>
            <a:pPr fontAlgn="base">
              <a:spcBef>
                <a:spcPct val="0"/>
              </a:spcBef>
              <a:spcAft>
                <a:spcPct val="0"/>
              </a:spcAft>
            </a:pPr>
            <a:r>
              <a:rPr lang="cs-CZ" altLang="cs-CZ" smtClean="0">
                <a:solidFill>
                  <a:prstClr val="black"/>
                </a:solidFill>
                <a:latin typeface="Georgia" pitchFamily="18" charset="0"/>
                <a:ea typeface="MS PGothic" pitchFamily="34" charset="-128"/>
              </a:rPr>
              <a:t>Velvyslanectví České republiky</a:t>
            </a:r>
          </a:p>
          <a:p>
            <a:pPr fontAlgn="base">
              <a:spcBef>
                <a:spcPct val="0"/>
              </a:spcBef>
              <a:spcAft>
                <a:spcPct val="0"/>
              </a:spcAft>
            </a:pPr>
            <a:r>
              <a:rPr lang="cs-CZ" altLang="cs-CZ" smtClean="0">
                <a:solidFill>
                  <a:prstClr val="black"/>
                </a:solidFill>
                <a:latin typeface="Georgia" pitchFamily="18" charset="0"/>
                <a:ea typeface="MS PGothic" pitchFamily="34" charset="-128"/>
              </a:rPr>
              <a:t>v Bangkoku</a:t>
            </a:r>
            <a:endParaRPr lang="cs-CZ" altLang="cs-CZ" smtClean="0">
              <a:solidFill>
                <a:prstClr val="black"/>
              </a:solidFill>
              <a:ea typeface="MS PGothic" pitchFamily="34" charset="-128"/>
            </a:endParaRPr>
          </a:p>
        </p:txBody>
      </p:sp>
      <p:sp>
        <p:nvSpPr>
          <p:cNvPr id="14" name="Rectangle 1"/>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Rectangle 5"/>
          <p:cNvSpPr/>
          <p:nvPr/>
        </p:nvSpPr>
        <p:spPr>
          <a:xfrm>
            <a:off x="4683125" y="320675"/>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2057" name="Obrázek 4"/>
          <p:cNvPicPr>
            <a:picLocks noChangeAspect="1"/>
          </p:cNvPicPr>
          <p:nvPr/>
        </p:nvPicPr>
        <p:blipFill>
          <a:blip r:embed="rId4" cstate="print"/>
          <a:srcRect/>
          <a:stretch>
            <a:fillRect/>
          </a:stretch>
        </p:blipFill>
        <p:spPr bwMode="auto">
          <a:xfrm>
            <a:off x="3851275" y="2779713"/>
            <a:ext cx="1492250" cy="995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quarter" idx="14"/>
          </p:nvPr>
        </p:nvSpPr>
        <p:spPr/>
        <p:txBody>
          <a:bodyPr/>
          <a:lstStyle/>
          <a:p>
            <a:r>
              <a:rPr lang="cs-CZ" dirty="0" smtClean="0"/>
              <a:t>Odkup pohledávky </a:t>
            </a:r>
            <a:r>
              <a:rPr lang="cs-CZ" dirty="0"/>
              <a:t> </a:t>
            </a:r>
            <a:r>
              <a:rPr lang="cs-CZ" dirty="0" smtClean="0"/>
              <a:t>vs. </a:t>
            </a:r>
            <a:r>
              <a:rPr lang="cs-CZ" dirty="0" err="1" smtClean="0"/>
              <a:t>Buyer‘s</a:t>
            </a:r>
            <a:r>
              <a:rPr lang="cs-CZ" dirty="0" smtClean="0"/>
              <a:t> </a:t>
            </a:r>
            <a:r>
              <a:rPr lang="cs-CZ" dirty="0" err="1" smtClean="0"/>
              <a:t>credit</a:t>
            </a:r>
            <a:endParaRPr lang="en-US" dirty="0"/>
          </a:p>
        </p:txBody>
      </p:sp>
      <p:graphicFrame>
        <p:nvGraphicFramePr>
          <p:cNvPr id="5" name="Table 2"/>
          <p:cNvGraphicFramePr>
            <a:graphicFrameLocks noGrp="1"/>
          </p:cNvGraphicFramePr>
          <p:nvPr>
            <p:extLst>
              <p:ext uri="{D42A27DB-BD31-4B8C-83A1-F6EECF244321}">
                <p14:modId xmlns:p14="http://schemas.microsoft.com/office/powerpoint/2010/main" xmlns="" val="1915564519"/>
              </p:ext>
            </p:extLst>
          </p:nvPr>
        </p:nvGraphicFramePr>
        <p:xfrm>
          <a:off x="467544" y="836712"/>
          <a:ext cx="8424936" cy="5080597"/>
        </p:xfrm>
        <a:graphic>
          <a:graphicData uri="http://schemas.openxmlformats.org/drawingml/2006/table">
            <a:tbl>
              <a:tblPr firstRow="1" bandRow="1">
                <a:tableStyleId>{5C22544A-7EE6-4342-B048-85BDC9FD1C3A}</a:tableStyleId>
              </a:tblPr>
              <a:tblGrid>
                <a:gridCol w="3384376"/>
                <a:gridCol w="2880320"/>
                <a:gridCol w="2160240"/>
              </a:tblGrid>
              <a:tr h="342793">
                <a:tc>
                  <a:txBody>
                    <a:bodyPr/>
                    <a:lstStyle/>
                    <a:p>
                      <a:endParaRPr lang="en-US" sz="1200" b="0" i="0" dirty="0">
                        <a:solidFill>
                          <a:schemeClr val="tx1"/>
                        </a:solidFill>
                        <a:latin typeface="+mj-lt"/>
                        <a:ea typeface="Source Sans Pro" charset="0"/>
                        <a:cs typeface="Source Sans Pro" charset="0"/>
                      </a:endParaRPr>
                    </a:p>
                  </a:txBody>
                  <a:tcPr marL="191203" marR="63735" marT="29416" marB="29416" anchor="ctr">
                    <a:lnR w="635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a:r>
                        <a:rPr lang="cs-CZ" sz="1800" b="1" dirty="0" smtClean="0">
                          <a:solidFill>
                            <a:schemeClr val="accent1"/>
                          </a:solidFill>
                          <a:latin typeface="+mj-lt"/>
                          <a:ea typeface="linea-basic-10" charset="0"/>
                          <a:cs typeface="linea-basic-10" charset="0"/>
                        </a:rPr>
                        <a:t>Odběratelský</a:t>
                      </a:r>
                      <a:r>
                        <a:rPr lang="cs-CZ" sz="1800" b="1" baseline="0" dirty="0" smtClean="0">
                          <a:solidFill>
                            <a:schemeClr val="accent1"/>
                          </a:solidFill>
                          <a:latin typeface="+mj-lt"/>
                          <a:ea typeface="linea-basic-10" charset="0"/>
                          <a:cs typeface="linea-basic-10" charset="0"/>
                        </a:rPr>
                        <a:t> úvěr</a:t>
                      </a:r>
                      <a:endParaRPr lang="en-US" sz="900" b="1" i="0" dirty="0">
                        <a:solidFill>
                          <a:schemeClr val="accent1"/>
                        </a:solidFill>
                        <a:latin typeface="+mj-lt"/>
                        <a:ea typeface="Source Sans Pro" charset="0"/>
                        <a:cs typeface="Source Sans Pro" charset="0"/>
                      </a:endParaRPr>
                    </a:p>
                  </a:txBody>
                  <a:tcPr marL="127468" marR="63735" marT="29416" marB="29416"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cs-CZ" sz="1800" b="1" dirty="0" smtClean="0">
                          <a:solidFill>
                            <a:schemeClr val="accent1"/>
                          </a:solidFill>
                          <a:latin typeface="+mj-lt"/>
                          <a:ea typeface="linea-basic-10" charset="0"/>
                          <a:cs typeface="linea-basic-10" charset="0"/>
                        </a:rPr>
                        <a:t>Odkup pohledávky</a:t>
                      </a:r>
                      <a:endParaRPr lang="en-US" sz="900" b="1" i="0" dirty="0" smtClean="0">
                        <a:solidFill>
                          <a:schemeClr val="accent1"/>
                        </a:solidFill>
                        <a:latin typeface="+mj-lt"/>
                        <a:ea typeface="Source Sans Pro" charset="0"/>
                        <a:cs typeface="Source Sans Pro" charset="0"/>
                      </a:endParaRPr>
                    </a:p>
                  </a:txBody>
                  <a:tcPr marL="127468" marR="63735" marT="29416" marB="29416"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B w="6350" cap="flat" cmpd="sng" algn="ctr">
                      <a:solidFill>
                        <a:schemeClr val="bg1">
                          <a:lumMod val="95000"/>
                        </a:schemeClr>
                      </a:solidFill>
                      <a:prstDash val="solid"/>
                      <a:round/>
                      <a:headEnd type="none" w="med" len="med"/>
                      <a:tailEnd type="none" w="med" len="med"/>
                    </a:lnB>
                    <a:solidFill>
                      <a:schemeClr val="bg1"/>
                    </a:solidFill>
                  </a:tcPr>
                </a:tc>
              </a:tr>
              <a:tr h="315887">
                <a:tc>
                  <a:txBody>
                    <a:bodyPr/>
                    <a:lstStyle/>
                    <a:p>
                      <a:r>
                        <a:rPr lang="cs-CZ" sz="1400" b="1" i="0" dirty="0" smtClean="0">
                          <a:solidFill>
                            <a:schemeClr val="tx1"/>
                          </a:solidFill>
                          <a:latin typeface="+mj-lt"/>
                          <a:ea typeface="Source Sans Pro" charset="0"/>
                          <a:cs typeface="Source Sans Pro" charset="0"/>
                        </a:rPr>
                        <a:t>Nutnost pojištění nebo zajištění</a:t>
                      </a:r>
                      <a:endParaRPr lang="en-US" sz="1400" b="1" i="0" dirty="0">
                        <a:solidFill>
                          <a:schemeClr val="tx1"/>
                        </a:solidFill>
                        <a:latin typeface="+mj-lt"/>
                        <a:ea typeface="Source Sans Pro" charset="0"/>
                        <a:cs typeface="Source Sans Pro" charset="0"/>
                      </a:endParaRPr>
                    </a:p>
                  </a:txBody>
                  <a:tcPr marL="191203" marR="63735" marT="29416" marB="29416" anchor="ctr">
                    <a:lnR w="6350" cap="flat" cmpd="sng" algn="ctr">
                      <a:solidFill>
                        <a:schemeClr val="bg1">
                          <a:lumMod val="95000"/>
                        </a:schemeClr>
                      </a:solidFill>
                      <a:prstDash val="solid"/>
                      <a:round/>
                      <a:headEnd type="none" w="med" len="med"/>
                      <a:tailEnd type="none" w="med" len="med"/>
                    </a:lnR>
                  </a:tcPr>
                </a:tc>
                <a:tc>
                  <a:txBody>
                    <a:bodyPr/>
                    <a:lstStyle/>
                    <a:p>
                      <a:pPr algn="ctr"/>
                      <a:r>
                        <a:rPr lang="en-US" sz="1400" dirty="0" smtClean="0">
                          <a:solidFill>
                            <a:schemeClr val="tx1"/>
                          </a:solidFill>
                          <a:latin typeface="+mj-lt"/>
                          <a:ea typeface="linea-arrows-10" charset="0"/>
                          <a:cs typeface="linea-arrows-10" charset="0"/>
                          <a:sym typeface="Wingdings"/>
                        </a:rPr>
                        <a:t></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en-US" sz="1400" kern="1200" dirty="0" smtClean="0">
                          <a:solidFill>
                            <a:schemeClr val="tx1"/>
                          </a:solidFill>
                          <a:latin typeface="+mn-lt"/>
                          <a:ea typeface="linea-arrows-10" charset="0"/>
                          <a:cs typeface="linea-arrows-10" charset="0"/>
                          <a:sym typeface="Wingdings"/>
                        </a:rPr>
                        <a:t></a:t>
                      </a:r>
                      <a:endParaRPr lang="en-US" sz="1400" kern="1200" dirty="0">
                        <a:solidFill>
                          <a:schemeClr val="tx1"/>
                        </a:solidFill>
                        <a:latin typeface="+mn-lt"/>
                        <a:ea typeface="+mn-ea"/>
                        <a:cs typeface="+mn-cs"/>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r h="421440">
                <a:tc>
                  <a:txBody>
                    <a:bodyPr/>
                    <a:lstStyle/>
                    <a:p>
                      <a:r>
                        <a:rPr lang="cs-CZ" sz="1400" b="1" i="0" dirty="0" smtClean="0">
                          <a:solidFill>
                            <a:schemeClr val="tx1"/>
                          </a:solidFill>
                          <a:latin typeface="+mj-lt"/>
                          <a:ea typeface="Source Sans Pro" charset="0"/>
                          <a:cs typeface="Source Sans Pro" charset="0"/>
                        </a:rPr>
                        <a:t>Zajištění</a:t>
                      </a:r>
                      <a:endParaRPr lang="en-US" sz="1400" b="1" i="0" dirty="0">
                        <a:solidFill>
                          <a:schemeClr val="tx1"/>
                        </a:solidFill>
                        <a:latin typeface="+mj-lt"/>
                        <a:ea typeface="Source Sans Pro" charset="0"/>
                        <a:cs typeface="Source Sans Pro" charset="0"/>
                      </a:endParaRPr>
                    </a:p>
                  </a:txBody>
                  <a:tcPr marL="191203" marR="63735" marT="29416" marB="29416" anchor="ctr"/>
                </a:tc>
                <a:tc>
                  <a:txBody>
                    <a:bodyPr/>
                    <a:lstStyle/>
                    <a:p>
                      <a:pPr marL="0" indent="0" algn="ctr">
                        <a:buFont typeface="Arial" panose="020B0604020202020204" pitchFamily="34" charset="0"/>
                        <a:buNone/>
                      </a:pPr>
                      <a:r>
                        <a:rPr lang="cs-CZ" sz="1400" dirty="0" smtClean="0">
                          <a:solidFill>
                            <a:schemeClr val="tx1"/>
                          </a:solidFill>
                          <a:latin typeface="+mj-lt"/>
                        </a:rPr>
                        <a:t>Garance státu, nebo</a:t>
                      </a:r>
                    </a:p>
                    <a:p>
                      <a:pPr marL="0" indent="0" algn="ctr">
                        <a:buFont typeface="Arial" panose="020B0604020202020204" pitchFamily="34" charset="0"/>
                        <a:buNone/>
                      </a:pPr>
                      <a:r>
                        <a:rPr lang="cs-CZ" sz="1400" dirty="0" smtClean="0">
                          <a:solidFill>
                            <a:schemeClr val="tx1"/>
                          </a:solidFill>
                          <a:latin typeface="+mj-lt"/>
                        </a:rPr>
                        <a:t>aktiva odběratele</a:t>
                      </a:r>
                      <a:endParaRPr lang="en-US" sz="1400" dirty="0">
                        <a:solidFill>
                          <a:schemeClr val="tx1"/>
                        </a:solidFill>
                        <a:latin typeface="+mj-lt"/>
                      </a:endParaRPr>
                    </a:p>
                  </a:txBody>
                  <a:tcPr marL="127468" marR="63735" marT="0" marB="0"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cs-CZ" sz="1400" dirty="0" smtClean="0">
                          <a:solidFill>
                            <a:schemeClr val="tx1"/>
                          </a:solidFill>
                          <a:latin typeface="+mj-lt"/>
                        </a:rPr>
                        <a:t>½ spoluúčasti pojištění</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r h="439068">
                <a:tc>
                  <a:txBody>
                    <a:bodyPr/>
                    <a:lstStyle/>
                    <a:p>
                      <a:r>
                        <a:rPr lang="cs-CZ" sz="1400" b="1" i="0" dirty="0" smtClean="0">
                          <a:solidFill>
                            <a:schemeClr val="tx1"/>
                          </a:solidFill>
                          <a:latin typeface="+mj-lt"/>
                          <a:ea typeface="Source Sans Pro" charset="0"/>
                          <a:cs typeface="Source Sans Pro" charset="0"/>
                        </a:rPr>
                        <a:t>Vhodné pro</a:t>
                      </a:r>
                      <a:endParaRPr lang="en-US" sz="1400" b="1" i="0" dirty="0">
                        <a:solidFill>
                          <a:schemeClr val="tx1"/>
                        </a:solidFill>
                        <a:latin typeface="+mj-lt"/>
                        <a:ea typeface="Source Sans Pro" charset="0"/>
                        <a:cs typeface="Source Sans Pro" charset="0"/>
                      </a:endParaRPr>
                    </a:p>
                  </a:txBody>
                  <a:tcPr marL="191203" marR="63735" marT="29416" marB="29416" anchor="ctr"/>
                </a:tc>
                <a:tc>
                  <a:txBody>
                    <a:bodyPr/>
                    <a:lstStyle/>
                    <a:p>
                      <a:pPr marL="0" indent="0" algn="ctr">
                        <a:buFont typeface="Arial" panose="020B0604020202020204" pitchFamily="34" charset="0"/>
                        <a:buNone/>
                      </a:pPr>
                      <a:r>
                        <a:rPr lang="cs-CZ" sz="1400" dirty="0" smtClean="0">
                          <a:solidFill>
                            <a:schemeClr val="tx1"/>
                          </a:solidFill>
                          <a:latin typeface="+mj-lt"/>
                        </a:rPr>
                        <a:t>Státní zakázky</a:t>
                      </a:r>
                    </a:p>
                    <a:p>
                      <a:pPr marL="0" indent="0" algn="ctr">
                        <a:buFont typeface="Arial" panose="020B0604020202020204" pitchFamily="34" charset="0"/>
                        <a:buNone/>
                      </a:pPr>
                      <a:r>
                        <a:rPr lang="cs-CZ" sz="1400" baseline="0" dirty="0" smtClean="0">
                          <a:solidFill>
                            <a:schemeClr val="tx1"/>
                          </a:solidFill>
                          <a:latin typeface="+mj-lt"/>
                        </a:rPr>
                        <a:t>Komplikované dodací podmínky</a:t>
                      </a:r>
                    </a:p>
                    <a:p>
                      <a:pPr marL="0" indent="0" algn="ctr">
                        <a:buFont typeface="Arial" panose="020B0604020202020204" pitchFamily="34" charset="0"/>
                        <a:buNone/>
                      </a:pPr>
                      <a:r>
                        <a:rPr lang="cs-CZ" sz="1400" kern="1200" dirty="0" smtClean="0">
                          <a:solidFill>
                            <a:schemeClr val="tx1"/>
                          </a:solidFill>
                          <a:latin typeface="+mn-lt"/>
                          <a:ea typeface="+mn-ea"/>
                          <a:cs typeface="+mn-cs"/>
                        </a:rPr>
                        <a:t>Investiční celky</a:t>
                      </a:r>
                    </a:p>
                  </a:txBody>
                  <a:tcPr marL="127468" marR="63735" marT="0" marB="0"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cs-CZ" sz="1400" dirty="0" smtClean="0">
                          <a:solidFill>
                            <a:schemeClr val="tx1"/>
                          </a:solidFill>
                          <a:latin typeface="+mj-lt"/>
                        </a:rPr>
                        <a:t>Kusové menší dodávky</a:t>
                      </a:r>
                    </a:p>
                    <a:p>
                      <a:pPr algn="ctr"/>
                      <a:r>
                        <a:rPr lang="cs-CZ" sz="1400" dirty="0" smtClean="0">
                          <a:solidFill>
                            <a:schemeClr val="tx1"/>
                          </a:solidFill>
                          <a:latin typeface="+mj-lt"/>
                        </a:rPr>
                        <a:t>(i</a:t>
                      </a:r>
                      <a:r>
                        <a:rPr lang="cs-CZ" sz="1400" baseline="0" dirty="0" smtClean="0">
                          <a:solidFill>
                            <a:schemeClr val="tx1"/>
                          </a:solidFill>
                          <a:latin typeface="+mj-lt"/>
                        </a:rPr>
                        <a:t> opakované)</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r h="315887">
                <a:tc>
                  <a:txBody>
                    <a:bodyPr/>
                    <a:lstStyle/>
                    <a:p>
                      <a:r>
                        <a:rPr lang="cs-CZ" sz="1400" b="1" i="0" dirty="0" smtClean="0">
                          <a:solidFill>
                            <a:schemeClr val="tx1"/>
                          </a:solidFill>
                          <a:latin typeface="+mj-lt"/>
                          <a:ea typeface="Source Sans Pro" charset="0"/>
                          <a:cs typeface="Source Sans Pro" charset="0"/>
                        </a:rPr>
                        <a:t>Postupy</a:t>
                      </a:r>
                      <a:endParaRPr lang="en-US" sz="1400" b="1" i="0" dirty="0">
                        <a:solidFill>
                          <a:schemeClr val="tx1"/>
                        </a:solidFill>
                        <a:latin typeface="+mj-lt"/>
                        <a:ea typeface="Source Sans Pro" charset="0"/>
                        <a:cs typeface="Source Sans Pro" charset="0"/>
                      </a:endParaRPr>
                    </a:p>
                  </a:txBody>
                  <a:tcPr marL="191203" marR="63735" marT="29416" marB="29416" anchor="ctr"/>
                </a:tc>
                <a:tc>
                  <a:txBody>
                    <a:bodyPr/>
                    <a:lstStyle/>
                    <a:p>
                      <a:pPr algn="ctr"/>
                      <a:r>
                        <a:rPr lang="cs-CZ" sz="1400" dirty="0" smtClean="0">
                          <a:solidFill>
                            <a:schemeClr val="tx1"/>
                          </a:solidFill>
                          <a:latin typeface="+mj-lt"/>
                        </a:rPr>
                        <a:t>Šité</a:t>
                      </a:r>
                      <a:r>
                        <a:rPr lang="cs-CZ" sz="1400" baseline="0" dirty="0" smtClean="0">
                          <a:solidFill>
                            <a:schemeClr val="tx1"/>
                          </a:solidFill>
                          <a:latin typeface="+mj-lt"/>
                        </a:rPr>
                        <a:t> „na míru“</a:t>
                      </a:r>
                      <a:endParaRPr lang="en-US" sz="1400" dirty="0">
                        <a:solidFill>
                          <a:schemeClr val="tx1"/>
                        </a:solidFill>
                        <a:latin typeface="+mj-lt"/>
                      </a:endParaRPr>
                    </a:p>
                  </a:txBody>
                  <a:tcPr marL="127468" marR="63735" marT="0" marB="0"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cs-CZ" sz="1400" dirty="0" smtClean="0">
                          <a:solidFill>
                            <a:schemeClr val="tx1"/>
                          </a:solidFill>
                          <a:latin typeface="+mj-lt"/>
                        </a:rPr>
                        <a:t>standardizované</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r h="315887">
                <a:tc>
                  <a:txBody>
                    <a:bodyPr/>
                    <a:lstStyle/>
                    <a:p>
                      <a:r>
                        <a:rPr lang="cs-CZ" sz="1400" b="1" i="0" dirty="0" smtClean="0">
                          <a:solidFill>
                            <a:schemeClr val="tx1"/>
                          </a:solidFill>
                          <a:latin typeface="+mj-lt"/>
                          <a:ea typeface="Source Sans Pro" charset="0"/>
                          <a:cs typeface="Source Sans Pro" charset="0"/>
                        </a:rPr>
                        <a:t>Náklady</a:t>
                      </a:r>
                      <a:r>
                        <a:rPr lang="cs-CZ" sz="1400" b="1" i="0" baseline="0" dirty="0" smtClean="0">
                          <a:solidFill>
                            <a:schemeClr val="tx1"/>
                          </a:solidFill>
                          <a:latin typeface="+mj-lt"/>
                          <a:ea typeface="Source Sans Pro" charset="0"/>
                          <a:cs typeface="Source Sans Pro" charset="0"/>
                        </a:rPr>
                        <a:t> na financování</a:t>
                      </a:r>
                      <a:endParaRPr lang="en-US" sz="1400" b="1" i="0" dirty="0">
                        <a:solidFill>
                          <a:schemeClr val="tx1"/>
                        </a:solidFill>
                        <a:latin typeface="+mj-lt"/>
                        <a:ea typeface="Source Sans Pro" charset="0"/>
                        <a:cs typeface="Source Sans Pro" charset="0"/>
                      </a:endParaRPr>
                    </a:p>
                  </a:txBody>
                  <a:tcPr marL="191203" marR="63735" marT="29416" marB="29416" anchor="ctr"/>
                </a:tc>
                <a:tc>
                  <a:txBody>
                    <a:bodyPr/>
                    <a:lstStyle/>
                    <a:p>
                      <a:pPr algn="ctr"/>
                      <a:r>
                        <a:rPr lang="en-US" sz="1400" dirty="0" smtClean="0">
                          <a:solidFill>
                            <a:schemeClr val="tx1"/>
                          </a:solidFill>
                          <a:latin typeface="+mj-lt"/>
                          <a:sym typeface="Wingdings"/>
                        </a:rPr>
                        <a:t></a:t>
                      </a:r>
                      <a:endParaRPr lang="en-US" sz="1400" dirty="0">
                        <a:solidFill>
                          <a:schemeClr val="tx1"/>
                        </a:solidFill>
                        <a:latin typeface="+mj-lt"/>
                      </a:endParaRPr>
                    </a:p>
                  </a:txBody>
                  <a:tcPr marL="127468" marR="63735" marT="0" marB="0"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en-US" sz="1400" dirty="0" smtClean="0">
                          <a:solidFill>
                            <a:schemeClr val="tx1"/>
                          </a:solidFill>
                          <a:latin typeface="+mj-lt"/>
                          <a:sym typeface="Wingdings"/>
                        </a:rPr>
                        <a:t></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r h="315887">
                <a:tc>
                  <a:txBody>
                    <a:bodyPr/>
                    <a:lstStyle/>
                    <a:p>
                      <a:r>
                        <a:rPr lang="cs-CZ" sz="1400" b="1" i="0" dirty="0" smtClean="0">
                          <a:solidFill>
                            <a:schemeClr val="tx1"/>
                          </a:solidFill>
                          <a:latin typeface="+mj-lt"/>
                          <a:ea typeface="Source Sans Pro" charset="0"/>
                          <a:cs typeface="Source Sans Pro" charset="0"/>
                        </a:rPr>
                        <a:t>Smlouva uzavírána</a:t>
                      </a:r>
                      <a:endParaRPr lang="en-US" sz="1400" b="1" i="0" dirty="0">
                        <a:solidFill>
                          <a:schemeClr val="tx1"/>
                        </a:solidFill>
                        <a:latin typeface="+mj-lt"/>
                        <a:ea typeface="Source Sans Pro" charset="0"/>
                        <a:cs typeface="Source Sans Pro" charset="0"/>
                      </a:endParaRPr>
                    </a:p>
                  </a:txBody>
                  <a:tcPr marL="191203" marR="63735" marT="29416" marB="29416" anchor="ctr"/>
                </a:tc>
                <a:tc>
                  <a:txBody>
                    <a:bodyPr/>
                    <a:lstStyle/>
                    <a:p>
                      <a:pPr algn="ctr"/>
                      <a:r>
                        <a:rPr lang="cs-CZ" sz="1400" dirty="0" smtClean="0">
                          <a:solidFill>
                            <a:schemeClr val="tx1"/>
                          </a:solidFill>
                          <a:latin typeface="+mj-lt"/>
                        </a:rPr>
                        <a:t>S odběratelem</a:t>
                      </a:r>
                      <a:endParaRPr lang="en-US" sz="1400" dirty="0">
                        <a:solidFill>
                          <a:schemeClr val="tx1"/>
                        </a:solidFill>
                        <a:latin typeface="+mj-lt"/>
                      </a:endParaRPr>
                    </a:p>
                  </a:txBody>
                  <a:tcPr marL="127468" marR="63735" marT="0" marB="0"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cs-CZ" sz="1400" dirty="0" smtClean="0">
                          <a:solidFill>
                            <a:schemeClr val="tx1"/>
                          </a:solidFill>
                          <a:latin typeface="+mj-lt"/>
                        </a:rPr>
                        <a:t>S vývozcem</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r h="315887">
                <a:tc>
                  <a:txBody>
                    <a:bodyPr/>
                    <a:lstStyle/>
                    <a:p>
                      <a:r>
                        <a:rPr lang="cs-CZ" sz="1400" b="1" i="0" dirty="0" smtClean="0">
                          <a:solidFill>
                            <a:schemeClr val="tx1"/>
                          </a:solidFill>
                          <a:latin typeface="+mj-lt"/>
                          <a:ea typeface="Source Sans Pro" charset="0"/>
                          <a:cs typeface="Source Sans Pro" charset="0"/>
                        </a:rPr>
                        <a:t>OECD pravidla</a:t>
                      </a:r>
                      <a:endParaRPr lang="en-US" sz="1400" b="1" i="0" dirty="0">
                        <a:solidFill>
                          <a:schemeClr val="tx1"/>
                        </a:solidFill>
                        <a:latin typeface="+mj-lt"/>
                        <a:ea typeface="Source Sans Pro" charset="0"/>
                        <a:cs typeface="Source Sans Pro" charset="0"/>
                      </a:endParaRPr>
                    </a:p>
                  </a:txBody>
                  <a:tcPr marL="191203" marR="63735" marT="29416" marB="29416" anchor="ctr"/>
                </a:tc>
                <a:tc>
                  <a:txBody>
                    <a:bodyPr/>
                    <a:lstStyle/>
                    <a:p>
                      <a:pPr algn="ctr"/>
                      <a:r>
                        <a:rPr lang="cs-CZ" sz="1400" dirty="0" smtClean="0">
                          <a:solidFill>
                            <a:schemeClr val="tx1"/>
                          </a:solidFill>
                          <a:latin typeface="+mj-lt"/>
                        </a:rPr>
                        <a:t>ANO</a:t>
                      </a:r>
                      <a:endParaRPr lang="en-US" sz="1400" dirty="0">
                        <a:solidFill>
                          <a:schemeClr val="tx1"/>
                        </a:solidFill>
                        <a:latin typeface="+mj-lt"/>
                      </a:endParaRPr>
                    </a:p>
                  </a:txBody>
                  <a:tcPr marL="127468" marR="63735" marT="0" marB="0"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cs-CZ" sz="1400" dirty="0" smtClean="0">
                          <a:solidFill>
                            <a:schemeClr val="tx1"/>
                          </a:solidFill>
                          <a:latin typeface="+mj-lt"/>
                        </a:rPr>
                        <a:t>Dle</a:t>
                      </a:r>
                      <a:r>
                        <a:rPr lang="cs-CZ" sz="1400" baseline="0" dirty="0" smtClean="0">
                          <a:solidFill>
                            <a:schemeClr val="tx1"/>
                          </a:solidFill>
                          <a:latin typeface="+mj-lt"/>
                        </a:rPr>
                        <a:t> struktury OP</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r h="315887">
                <a:tc>
                  <a:txBody>
                    <a:bodyPr/>
                    <a:lstStyle/>
                    <a:p>
                      <a:r>
                        <a:rPr lang="cs-CZ" sz="1400" b="1" i="0" dirty="0" smtClean="0">
                          <a:solidFill>
                            <a:schemeClr val="tx1"/>
                          </a:solidFill>
                          <a:latin typeface="+mj-lt"/>
                          <a:ea typeface="Source Sans Pro" charset="0"/>
                          <a:cs typeface="Source Sans Pro" charset="0"/>
                        </a:rPr>
                        <a:t>Splatnost</a:t>
                      </a:r>
                      <a:endParaRPr lang="en-US" sz="1400" b="1" i="0" dirty="0">
                        <a:solidFill>
                          <a:schemeClr val="tx1"/>
                        </a:solidFill>
                        <a:latin typeface="+mj-lt"/>
                        <a:ea typeface="Source Sans Pro" charset="0"/>
                        <a:cs typeface="Source Sans Pro" charset="0"/>
                      </a:endParaRPr>
                    </a:p>
                  </a:txBody>
                  <a:tcPr marL="191203" marR="63735" marT="29416" marB="29416" anchor="ctr"/>
                </a:tc>
                <a:tc>
                  <a:txBody>
                    <a:bodyPr/>
                    <a:lstStyle/>
                    <a:p>
                      <a:pPr algn="ctr"/>
                      <a:r>
                        <a:rPr lang="cs-CZ" sz="1400" dirty="0" smtClean="0">
                          <a:solidFill>
                            <a:schemeClr val="tx1"/>
                          </a:solidFill>
                          <a:latin typeface="+mj-lt"/>
                        </a:rPr>
                        <a:t>Až 10 let + až 3 roky čerpání</a:t>
                      </a:r>
                      <a:endParaRPr lang="en-US" sz="1400" dirty="0">
                        <a:solidFill>
                          <a:schemeClr val="tx1"/>
                        </a:solidFill>
                        <a:latin typeface="+mj-lt"/>
                      </a:endParaRPr>
                    </a:p>
                  </a:txBody>
                  <a:tcPr marL="127468" marR="63735" marT="0" marB="0"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cs-CZ" sz="1400" dirty="0" smtClean="0">
                          <a:solidFill>
                            <a:schemeClr val="tx1"/>
                          </a:solidFill>
                          <a:latin typeface="+mj-lt"/>
                        </a:rPr>
                        <a:t>Až 5 let</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r h="315887">
                <a:tc>
                  <a:txBody>
                    <a:bodyPr/>
                    <a:lstStyle/>
                    <a:p>
                      <a:r>
                        <a:rPr lang="cs-CZ" sz="1400" b="1" i="0" dirty="0" smtClean="0">
                          <a:solidFill>
                            <a:schemeClr val="tx1"/>
                          </a:solidFill>
                          <a:latin typeface="+mj-lt"/>
                          <a:ea typeface="Source Sans Pro" charset="0"/>
                          <a:cs typeface="Source Sans Pro" charset="0"/>
                        </a:rPr>
                        <a:t>Pravidelné splácení</a:t>
                      </a:r>
                      <a:endParaRPr lang="en-US" sz="1400" b="1" i="0" dirty="0">
                        <a:solidFill>
                          <a:schemeClr val="tx1"/>
                        </a:solidFill>
                        <a:latin typeface="+mj-lt"/>
                        <a:ea typeface="Source Sans Pro" charset="0"/>
                        <a:cs typeface="Source Sans Pro" charset="0"/>
                      </a:endParaRPr>
                    </a:p>
                  </a:txBody>
                  <a:tcPr marL="191203" marR="63735" marT="29416" marB="29416" anchor="ctr"/>
                </a:tc>
                <a:tc>
                  <a:txBody>
                    <a:bodyPr/>
                    <a:lstStyle/>
                    <a:p>
                      <a:pPr algn="ctr"/>
                      <a:r>
                        <a:rPr lang="cs-CZ" sz="1400" dirty="0" smtClean="0">
                          <a:solidFill>
                            <a:schemeClr val="tx1"/>
                          </a:solidFill>
                          <a:latin typeface="+mj-lt"/>
                        </a:rPr>
                        <a:t>Vyžaduje se</a:t>
                      </a:r>
                      <a:endParaRPr lang="en-US" sz="1400" dirty="0">
                        <a:solidFill>
                          <a:schemeClr val="tx1"/>
                        </a:solidFill>
                        <a:latin typeface="+mj-lt"/>
                      </a:endParaRPr>
                    </a:p>
                  </a:txBody>
                  <a:tcPr marL="127468" marR="63735" marT="0" marB="0"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cs-CZ" sz="1400" dirty="0" smtClean="0">
                          <a:solidFill>
                            <a:schemeClr val="tx1"/>
                          </a:solidFill>
                          <a:latin typeface="+mj-lt"/>
                        </a:rPr>
                        <a:t>Doporučuje se</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r h="315887">
                <a:tc>
                  <a:txBody>
                    <a:bodyPr/>
                    <a:lstStyle/>
                    <a:p>
                      <a:r>
                        <a:rPr lang="cs-CZ" sz="1400" b="1" i="0" dirty="0" smtClean="0">
                          <a:solidFill>
                            <a:schemeClr val="tx1"/>
                          </a:solidFill>
                          <a:latin typeface="+mj-lt"/>
                          <a:ea typeface="Source Sans Pro" charset="0"/>
                          <a:cs typeface="Source Sans Pro" charset="0"/>
                        </a:rPr>
                        <a:t>Doba přípravy</a:t>
                      </a:r>
                      <a:r>
                        <a:rPr lang="cs-CZ" sz="1400" b="1" i="0" baseline="0" dirty="0" smtClean="0">
                          <a:solidFill>
                            <a:schemeClr val="tx1"/>
                          </a:solidFill>
                          <a:latin typeface="+mj-lt"/>
                          <a:ea typeface="Source Sans Pro" charset="0"/>
                          <a:cs typeface="Source Sans Pro" charset="0"/>
                        </a:rPr>
                        <a:t> financování</a:t>
                      </a:r>
                      <a:endParaRPr lang="en-US" sz="1400" b="1" i="0" dirty="0">
                        <a:solidFill>
                          <a:schemeClr val="tx1"/>
                        </a:solidFill>
                        <a:latin typeface="+mj-lt"/>
                        <a:ea typeface="Source Sans Pro" charset="0"/>
                        <a:cs typeface="Source Sans Pro" charset="0"/>
                      </a:endParaRPr>
                    </a:p>
                  </a:txBody>
                  <a:tcPr marL="191203" marR="63735" marT="29416" marB="29416" anchor="ctr"/>
                </a:tc>
                <a:tc>
                  <a:txBody>
                    <a:bodyPr/>
                    <a:lstStyle/>
                    <a:p>
                      <a:pPr algn="ctr"/>
                      <a:r>
                        <a:rPr lang="cs-CZ" sz="1400" dirty="0" smtClean="0">
                          <a:solidFill>
                            <a:schemeClr val="tx1"/>
                          </a:solidFill>
                          <a:latin typeface="+mj-lt"/>
                        </a:rPr>
                        <a:t>Cca </a:t>
                      </a:r>
                      <a:r>
                        <a:rPr lang="cs-CZ" sz="1400" kern="1200" dirty="0" smtClean="0">
                          <a:solidFill>
                            <a:schemeClr val="tx1"/>
                          </a:solidFill>
                          <a:latin typeface="+mn-lt"/>
                          <a:ea typeface="+mn-ea"/>
                          <a:cs typeface="+mn-cs"/>
                        </a:rPr>
                        <a:t>3 měsíce</a:t>
                      </a:r>
                      <a:endParaRPr lang="en-US" sz="1400" dirty="0">
                        <a:solidFill>
                          <a:schemeClr val="tx1"/>
                        </a:solidFill>
                        <a:latin typeface="+mj-lt"/>
                      </a:endParaRPr>
                    </a:p>
                  </a:txBody>
                  <a:tcPr marL="127468" marR="63735" marT="0" marB="0"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cs-CZ" sz="1400" dirty="0" smtClean="0">
                          <a:solidFill>
                            <a:schemeClr val="tx1"/>
                          </a:solidFill>
                          <a:latin typeface="+mj-lt"/>
                        </a:rPr>
                        <a:t>Cca 2 měsíce</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r h="315887">
                <a:tc>
                  <a:txBody>
                    <a:bodyPr/>
                    <a:lstStyle/>
                    <a:p>
                      <a:r>
                        <a:rPr lang="cs-CZ" sz="1400" b="1" i="0" dirty="0" smtClean="0">
                          <a:solidFill>
                            <a:schemeClr val="tx1"/>
                          </a:solidFill>
                          <a:latin typeface="+mj-lt"/>
                          <a:ea typeface="Source Sans Pro" charset="0"/>
                          <a:cs typeface="Source Sans Pro" charset="0"/>
                        </a:rPr>
                        <a:t>Nutnost aktivní spolupráce odběratele</a:t>
                      </a:r>
                      <a:endParaRPr lang="en-US" sz="1400" b="1" i="0" dirty="0">
                        <a:solidFill>
                          <a:schemeClr val="tx1"/>
                        </a:solidFill>
                        <a:latin typeface="+mj-lt"/>
                        <a:ea typeface="Source Sans Pro" charset="0"/>
                        <a:cs typeface="Source Sans Pro" charset="0"/>
                      </a:endParaRPr>
                    </a:p>
                  </a:txBody>
                  <a:tcPr marL="191203" marR="63735" marT="29416" marB="29416" anchor="ctr"/>
                </a:tc>
                <a:tc>
                  <a:txBody>
                    <a:bodyPr/>
                    <a:lstStyle/>
                    <a:p>
                      <a:pPr algn="ctr"/>
                      <a:r>
                        <a:rPr lang="en-US" sz="1400" dirty="0" smtClean="0">
                          <a:solidFill>
                            <a:schemeClr val="tx1"/>
                          </a:solidFill>
                          <a:latin typeface="+mj-lt"/>
                          <a:sym typeface="Wingdings"/>
                        </a:rPr>
                        <a:t></a:t>
                      </a:r>
                      <a:endParaRPr lang="en-US" sz="1400" dirty="0">
                        <a:solidFill>
                          <a:schemeClr val="tx1"/>
                        </a:solidFill>
                        <a:latin typeface="+mj-lt"/>
                      </a:endParaRPr>
                    </a:p>
                  </a:txBody>
                  <a:tcPr marL="127468" marR="63735" marT="0" marB="0"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en-US" sz="1400" dirty="0" smtClean="0">
                          <a:solidFill>
                            <a:schemeClr val="tx1"/>
                          </a:solidFill>
                          <a:latin typeface="+mj-lt"/>
                          <a:sym typeface="Wingdings"/>
                        </a:rPr>
                        <a:t></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r h="828021">
                <a:tc>
                  <a:txBody>
                    <a:bodyPr/>
                    <a:lstStyle/>
                    <a:p>
                      <a:r>
                        <a:rPr lang="cs-CZ" sz="1400" b="1" i="0" dirty="0" smtClean="0">
                          <a:solidFill>
                            <a:schemeClr val="tx1"/>
                          </a:solidFill>
                          <a:latin typeface="+mj-lt"/>
                          <a:ea typeface="Source Sans Pro" charset="0"/>
                          <a:cs typeface="Source Sans Pro" charset="0"/>
                        </a:rPr>
                        <a:t>Alternativy při zapojení banky odběratele</a:t>
                      </a:r>
                      <a:endParaRPr lang="en-US" sz="1400" b="1" i="0" dirty="0">
                        <a:solidFill>
                          <a:schemeClr val="tx1"/>
                        </a:solidFill>
                        <a:latin typeface="+mj-lt"/>
                        <a:ea typeface="Source Sans Pro" charset="0"/>
                        <a:cs typeface="Source Sans Pro" charset="0"/>
                      </a:endParaRPr>
                    </a:p>
                  </a:txBody>
                  <a:tcPr marL="191203" marR="63735" marT="29416" marB="29416" anchor="ctr"/>
                </a:tc>
                <a:tc>
                  <a:txBody>
                    <a:bodyPr/>
                    <a:lstStyle/>
                    <a:p>
                      <a:pPr algn="ctr"/>
                      <a:r>
                        <a:rPr lang="cs-CZ" sz="1400" dirty="0" smtClean="0">
                          <a:solidFill>
                            <a:schemeClr val="tx1"/>
                          </a:solidFill>
                          <a:latin typeface="+mj-lt"/>
                        </a:rPr>
                        <a:t>Nepřímý odběratelský úvěr</a:t>
                      </a:r>
                      <a:endParaRPr lang="en-US" sz="1400" dirty="0">
                        <a:solidFill>
                          <a:schemeClr val="tx1"/>
                        </a:solidFill>
                        <a:latin typeface="+mj-lt"/>
                      </a:endParaRPr>
                    </a:p>
                  </a:txBody>
                  <a:tcPr marL="127468" marR="63735" marT="0" marB="0" anchor="ctr">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cs-CZ" sz="1400" dirty="0" smtClean="0">
                          <a:solidFill>
                            <a:schemeClr val="tx1"/>
                          </a:solidFill>
                          <a:latin typeface="+mj-lt"/>
                        </a:rPr>
                        <a:t>Odkup akreditivní pohledávky</a:t>
                      </a:r>
                      <a:endParaRPr lang="en-US" sz="1400" dirty="0">
                        <a:solidFill>
                          <a:schemeClr val="tx1"/>
                        </a:solidFill>
                        <a:latin typeface="+mj-lt"/>
                      </a:endParaRPr>
                    </a:p>
                  </a:txBody>
                  <a:tcPr marL="127468" marR="63735"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0456455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half" idx="13"/>
          </p:nvPr>
        </p:nvSpPr>
        <p:spPr/>
        <p:txBody>
          <a:bodyPr/>
          <a:lstStyle/>
          <a:p>
            <a:r>
              <a:rPr lang="cs-CZ" dirty="0" smtClean="0"/>
              <a:t>Obecná pravidla</a:t>
            </a:r>
          </a:p>
          <a:p>
            <a:r>
              <a:rPr lang="cs-CZ" dirty="0" smtClean="0"/>
              <a:t>Podpořené financování Thajsko</a:t>
            </a:r>
            <a:endParaRPr lang="cs-CZ" dirty="0"/>
          </a:p>
        </p:txBody>
      </p:sp>
    </p:spTree>
    <p:extLst>
      <p:ext uri="{BB962C8B-B14F-4D97-AF65-F5344CB8AC3E}">
        <p14:creationId xmlns:p14="http://schemas.microsoft.com/office/powerpoint/2010/main" xmlns="" val="35365774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Zástupný symbol pro text 35"/>
          <p:cNvSpPr>
            <a:spLocks noGrp="1"/>
          </p:cNvSpPr>
          <p:nvPr>
            <p:ph type="body" sz="half" idx="2"/>
          </p:nvPr>
        </p:nvSpPr>
        <p:spPr>
          <a:xfrm>
            <a:off x="611560" y="980728"/>
            <a:ext cx="7704856" cy="4104456"/>
          </a:xfrm>
        </p:spPr>
        <p:txBody>
          <a:bodyPr>
            <a:noAutofit/>
          </a:bodyPr>
          <a:lstStyle/>
          <a:p>
            <a:pPr algn="just">
              <a:spcBef>
                <a:spcPct val="0"/>
              </a:spcBef>
              <a:spcAft>
                <a:spcPts val="800"/>
              </a:spcAft>
            </a:pPr>
            <a:r>
              <a:rPr lang="cs-CZ" sz="1800" b="1" dirty="0" smtClean="0">
                <a:solidFill>
                  <a:schemeClr val="tx1"/>
                </a:solidFill>
              </a:rPr>
              <a:t>ČEB </a:t>
            </a:r>
            <a:r>
              <a:rPr lang="cs-CZ" sz="1800" b="1" dirty="0">
                <a:solidFill>
                  <a:schemeClr val="tx1"/>
                </a:solidFill>
              </a:rPr>
              <a:t>s</a:t>
            </a:r>
            <a:r>
              <a:rPr lang="cs-CZ" sz="1800" b="1" dirty="0" smtClean="0">
                <a:solidFill>
                  <a:schemeClr val="tx1"/>
                </a:solidFill>
              </a:rPr>
              <a:t>e řídí pravidly OECD, pro financování na 2 </a:t>
            </a:r>
            <a:r>
              <a:rPr lang="cs-CZ" sz="1800" b="1" dirty="0">
                <a:solidFill>
                  <a:schemeClr val="tx1"/>
                </a:solidFill>
              </a:rPr>
              <a:t>a více roků </a:t>
            </a:r>
            <a:r>
              <a:rPr lang="cs-CZ" sz="1800" b="1" dirty="0" smtClean="0">
                <a:solidFill>
                  <a:schemeClr val="tx1"/>
                </a:solidFill>
              </a:rPr>
              <a:t>platí tyto </a:t>
            </a:r>
            <a:r>
              <a:rPr lang="cs-CZ" sz="1800" b="1" dirty="0">
                <a:solidFill>
                  <a:schemeClr val="tx1"/>
                </a:solidFill>
              </a:rPr>
              <a:t>podmínky</a:t>
            </a:r>
            <a:r>
              <a:rPr lang="cs-CZ" sz="1800" b="1" dirty="0" smtClean="0">
                <a:solidFill>
                  <a:schemeClr val="tx1"/>
                </a:solidFill>
              </a:rPr>
              <a:t>:</a:t>
            </a:r>
          </a:p>
          <a:p>
            <a:pPr marL="285750" lvl="1" indent="-285750" algn="just">
              <a:spcAft>
                <a:spcPts val="600"/>
              </a:spcAft>
              <a:buClr>
                <a:schemeClr val="accent1"/>
              </a:buClr>
              <a:buFont typeface="Arial" panose="020B0604020202020204" pitchFamily="34" charset="0"/>
              <a:buChar char="•"/>
            </a:pPr>
            <a:r>
              <a:rPr lang="cs-CZ" b="1" dirty="0"/>
              <a:t>oficiální podpora pro místní náklady ≤ 30% hodnoty zakázky;</a:t>
            </a:r>
          </a:p>
          <a:p>
            <a:pPr marL="285750" lvl="1" indent="-285750" algn="just">
              <a:spcAft>
                <a:spcPts val="600"/>
              </a:spcAft>
              <a:buClr>
                <a:schemeClr val="accent1"/>
              </a:buClr>
              <a:buFont typeface="Arial" panose="020B0604020202020204" pitchFamily="34" charset="0"/>
              <a:buChar char="•"/>
            </a:pPr>
            <a:r>
              <a:rPr lang="cs-CZ" b="1" dirty="0"/>
              <a:t>kupující musí zaplatit předem ≥ 15% hodnoty zakázky;</a:t>
            </a:r>
          </a:p>
          <a:p>
            <a:pPr marL="285750" lvl="1" indent="-285750" algn="just">
              <a:spcAft>
                <a:spcPts val="600"/>
              </a:spcAft>
              <a:buClr>
                <a:schemeClr val="accent1"/>
              </a:buClr>
              <a:buFont typeface="Arial" panose="020B0604020202020204" pitchFamily="34" charset="0"/>
              <a:buChar char="•"/>
            </a:pPr>
            <a:r>
              <a:rPr lang="cs-CZ" b="1" dirty="0"/>
              <a:t>maximální splatnost</a:t>
            </a:r>
          </a:p>
          <a:p>
            <a:pPr marL="742950" lvl="1" indent="-285750" algn="just">
              <a:spcAft>
                <a:spcPts val="600"/>
              </a:spcAft>
              <a:buFont typeface="Calibri" panose="020F0502020204030204" pitchFamily="34" charset="0"/>
              <a:buChar char="–"/>
            </a:pPr>
            <a:r>
              <a:rPr lang="cs-CZ" b="1" dirty="0"/>
              <a:t>pro zemi v kategorii I (relativně bohatá) až 8,5 roku</a:t>
            </a:r>
          </a:p>
          <a:p>
            <a:pPr marL="742950" lvl="1" indent="-285750" algn="just">
              <a:spcAft>
                <a:spcPts val="600"/>
              </a:spcAft>
              <a:buFont typeface="Calibri" panose="020F0502020204030204" pitchFamily="34" charset="0"/>
              <a:buChar char="–"/>
            </a:pPr>
            <a:r>
              <a:rPr lang="cs-CZ" b="1" dirty="0"/>
              <a:t>pro zemi v kategorii II (relativně chudá) až 10 let</a:t>
            </a:r>
          </a:p>
          <a:p>
            <a:pPr marL="742950" lvl="1" indent="-285750" algn="just">
              <a:spcAft>
                <a:spcPts val="600"/>
              </a:spcAft>
              <a:buFont typeface="Calibri" panose="020F0502020204030204" pitchFamily="34" charset="0"/>
              <a:buChar char="–"/>
            </a:pPr>
            <a:r>
              <a:rPr lang="cs-CZ" b="1" dirty="0"/>
              <a:t>výjimky pro letadla, lodě, jaderné elektrárny a alternativní energetické zdroje;</a:t>
            </a:r>
          </a:p>
          <a:p>
            <a:pPr marL="285750" lvl="1" indent="-285750" algn="just">
              <a:spcAft>
                <a:spcPts val="600"/>
              </a:spcAft>
              <a:buClr>
                <a:schemeClr val="accent1"/>
              </a:buClr>
              <a:buFont typeface="Arial" panose="020B0604020202020204" pitchFamily="34" charset="0"/>
              <a:buChar char="•"/>
            </a:pPr>
            <a:r>
              <a:rPr lang="cs-CZ" b="1" dirty="0"/>
              <a:t>jistina a úroky se splácí ve stejných splátkách, nejméně jednou za 6 měsíců; </a:t>
            </a:r>
            <a:endParaRPr lang="cs-CZ" b="1" dirty="0" smtClean="0"/>
          </a:p>
          <a:p>
            <a:pPr marL="285750" lvl="1" indent="-285750" algn="just">
              <a:spcAft>
                <a:spcPts val="600"/>
              </a:spcAft>
              <a:buClr>
                <a:schemeClr val="accent1"/>
              </a:buClr>
              <a:buFont typeface="Arial" panose="020B0604020202020204" pitchFamily="34" charset="0"/>
              <a:buChar char="•"/>
            </a:pPr>
            <a:r>
              <a:rPr lang="cs-CZ" b="1" dirty="0" smtClean="0"/>
              <a:t>splácení úvěru začíná vždy nejpozději 6 měsíců po ukončení dodávek (</a:t>
            </a:r>
            <a:r>
              <a:rPr lang="cs-CZ" b="1" dirty="0" err="1" smtClean="0"/>
              <a:t>grace</a:t>
            </a:r>
            <a:r>
              <a:rPr lang="cs-CZ" b="1" dirty="0" smtClean="0"/>
              <a:t> period 6 měsíců);</a:t>
            </a:r>
            <a:endParaRPr lang="cs-CZ" b="1" dirty="0"/>
          </a:p>
          <a:p>
            <a:pPr marL="285750" lvl="1" indent="-285750" algn="just">
              <a:spcAft>
                <a:spcPts val="600"/>
              </a:spcAft>
              <a:buClr>
                <a:schemeClr val="accent1"/>
              </a:buClr>
              <a:buFont typeface="Arial" panose="020B0604020202020204" pitchFamily="34" charset="0"/>
              <a:buChar char="•"/>
            </a:pPr>
            <a:r>
              <a:rPr lang="cs-CZ" b="1" dirty="0"/>
              <a:t>minimální fixní úroková sazba na úrovni CIRR (</a:t>
            </a:r>
            <a:r>
              <a:rPr lang="cs-CZ" b="1" dirty="0" err="1"/>
              <a:t>Commercial</a:t>
            </a:r>
            <a:r>
              <a:rPr lang="cs-CZ" b="1" dirty="0"/>
              <a:t> </a:t>
            </a:r>
            <a:r>
              <a:rPr lang="cs-CZ" b="1" dirty="0" err="1"/>
              <a:t>Interest</a:t>
            </a:r>
            <a:r>
              <a:rPr lang="cs-CZ" b="1" dirty="0"/>
              <a:t> Reference </a:t>
            </a:r>
            <a:r>
              <a:rPr lang="cs-CZ" b="1" dirty="0" err="1"/>
              <a:t>Rate</a:t>
            </a:r>
            <a:r>
              <a:rPr lang="cs-CZ" b="1" dirty="0" smtClean="0"/>
              <a:t>) </a:t>
            </a:r>
            <a:r>
              <a:rPr lang="cs-CZ" b="1" dirty="0"/>
              <a:t>viz </a:t>
            </a:r>
            <a:r>
              <a:rPr lang="cs-CZ" b="1" dirty="0" smtClean="0">
                <a:hlinkClick r:id="rId2"/>
              </a:rPr>
              <a:t>www.ceb.cz/ke-</a:t>
            </a:r>
            <a:r>
              <a:rPr lang="cs-CZ" b="1" dirty="0" err="1" smtClean="0">
                <a:hlinkClick r:id="rId2"/>
              </a:rPr>
              <a:t>stazeni</a:t>
            </a:r>
            <a:r>
              <a:rPr lang="cs-CZ" b="1" dirty="0" smtClean="0"/>
              <a:t>;</a:t>
            </a:r>
          </a:p>
          <a:p>
            <a:pPr marL="285750" lvl="1" indent="-285750" algn="just">
              <a:spcAft>
                <a:spcPts val="600"/>
              </a:spcAft>
              <a:buClr>
                <a:schemeClr val="accent1"/>
              </a:buClr>
              <a:buFont typeface="Arial" panose="020B0604020202020204" pitchFamily="34" charset="0"/>
              <a:buChar char="•"/>
            </a:pPr>
            <a:r>
              <a:rPr lang="cs-CZ" b="1" dirty="0" smtClean="0"/>
              <a:t>nutnost dodržovat podmínky mezinárodních sankcí (Rusko, Írán a další);</a:t>
            </a:r>
          </a:p>
          <a:p>
            <a:pPr marL="285750" lvl="1" indent="-285750" algn="just">
              <a:spcAft>
                <a:spcPts val="600"/>
              </a:spcAft>
              <a:buClr>
                <a:schemeClr val="accent1"/>
              </a:buClr>
              <a:buFont typeface="Arial" panose="020B0604020202020204" pitchFamily="34" charset="0"/>
              <a:buChar char="•"/>
            </a:pPr>
            <a:r>
              <a:rPr lang="cs-CZ" b="1" dirty="0" smtClean="0"/>
              <a:t>pravidla OECD se neaplikují na speciální techniku </a:t>
            </a:r>
            <a:r>
              <a:rPr lang="cs-CZ" b="1" dirty="0"/>
              <a:t>a </a:t>
            </a:r>
            <a:r>
              <a:rPr lang="cs-CZ" b="1" dirty="0" smtClean="0"/>
              <a:t>zemědělské komodity, nicméně dodržování se doporučuje.</a:t>
            </a:r>
            <a:endParaRPr lang="cs-CZ" b="1" dirty="0"/>
          </a:p>
          <a:p>
            <a:pPr marL="285750" lvl="1" indent="-285750" algn="just">
              <a:spcAft>
                <a:spcPts val="600"/>
              </a:spcAft>
              <a:buClr>
                <a:schemeClr val="accent1"/>
              </a:buClr>
              <a:buFont typeface="Arial" panose="020B0604020202020204" pitchFamily="34" charset="0"/>
              <a:buChar char="•"/>
            </a:pPr>
            <a:endParaRPr lang="cs-CZ" b="1" dirty="0" smtClean="0"/>
          </a:p>
        </p:txBody>
      </p:sp>
      <p:sp>
        <p:nvSpPr>
          <p:cNvPr id="38" name="Zástupný symbol pro text 37"/>
          <p:cNvSpPr>
            <a:spLocks noGrp="1"/>
          </p:cNvSpPr>
          <p:nvPr>
            <p:ph type="body" sz="quarter" idx="14"/>
          </p:nvPr>
        </p:nvSpPr>
        <p:spPr/>
        <p:txBody>
          <a:bodyPr/>
          <a:lstStyle/>
          <a:p>
            <a:r>
              <a:rPr lang="cs-CZ" dirty="0" smtClean="0"/>
              <a:t>Pravidla OECD pro exportní úvěry</a:t>
            </a:r>
            <a:endParaRPr lang="cs-CZ" dirty="0"/>
          </a:p>
        </p:txBody>
      </p:sp>
    </p:spTree>
    <p:extLst>
      <p:ext uri="{BB962C8B-B14F-4D97-AF65-F5344CB8AC3E}">
        <p14:creationId xmlns:p14="http://schemas.microsoft.com/office/powerpoint/2010/main" xmlns="" val="17969240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text 8"/>
          <p:cNvSpPr>
            <a:spLocks noGrp="1"/>
          </p:cNvSpPr>
          <p:nvPr>
            <p:ph type="body" sz="quarter" idx="14"/>
          </p:nvPr>
        </p:nvSpPr>
        <p:spPr/>
        <p:txBody>
          <a:bodyPr/>
          <a:lstStyle/>
          <a:p>
            <a:r>
              <a:rPr lang="cs-CZ" dirty="0" smtClean="0"/>
              <a:t>Kategorizace zemí OECD</a:t>
            </a:r>
            <a:endParaRPr lang="en-US" dirty="0"/>
          </a:p>
        </p:txBody>
      </p:sp>
      <p:graphicFrame>
        <p:nvGraphicFramePr>
          <p:cNvPr id="3" name="Diagram 2"/>
          <p:cNvGraphicFramePr/>
          <p:nvPr>
            <p:extLst>
              <p:ext uri="{D42A27DB-BD31-4B8C-83A1-F6EECF244321}">
                <p14:modId xmlns:p14="http://schemas.microsoft.com/office/powerpoint/2010/main" xmlns="" val="258330587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7985029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quarter" idx="14"/>
          </p:nvPr>
        </p:nvSpPr>
        <p:spPr/>
        <p:txBody>
          <a:bodyPr/>
          <a:lstStyle/>
          <a:p>
            <a:r>
              <a:rPr lang="cs-CZ" dirty="0" smtClean="0"/>
              <a:t>Odkup pohledávky – žádost  </a:t>
            </a:r>
            <a:endParaRPr lang="en-US" dirty="0"/>
          </a:p>
        </p:txBody>
      </p:sp>
      <p:pic>
        <p:nvPicPr>
          <p:cNvPr id="5" name="Obrázek 4" descr="Výřez obrazovky">
            <a:hlinkClick r:id="rId2"/>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20983"/>
            <a:ext cx="9144000" cy="4616033"/>
          </a:xfrm>
          <a:prstGeom prst="rect">
            <a:avLst/>
          </a:prstGeom>
        </p:spPr>
      </p:pic>
      <p:sp>
        <p:nvSpPr>
          <p:cNvPr id="6" name="Ovál 5"/>
          <p:cNvSpPr/>
          <p:nvPr/>
        </p:nvSpPr>
        <p:spPr>
          <a:xfrm>
            <a:off x="5508104" y="1340768"/>
            <a:ext cx="1008112" cy="50405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515151"/>
              </a:solidFill>
            </a:endParaRPr>
          </a:p>
        </p:txBody>
      </p:sp>
      <p:sp>
        <p:nvSpPr>
          <p:cNvPr id="7" name="Ovál 6"/>
          <p:cNvSpPr/>
          <p:nvPr/>
        </p:nvSpPr>
        <p:spPr>
          <a:xfrm>
            <a:off x="2627784" y="2996952"/>
            <a:ext cx="1008112" cy="50405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515151"/>
              </a:solidFill>
            </a:endParaRPr>
          </a:p>
        </p:txBody>
      </p:sp>
      <p:sp>
        <p:nvSpPr>
          <p:cNvPr id="10" name="Ovál 9"/>
          <p:cNvSpPr/>
          <p:nvPr/>
        </p:nvSpPr>
        <p:spPr>
          <a:xfrm>
            <a:off x="251520" y="3645024"/>
            <a:ext cx="3168352" cy="50405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515151"/>
              </a:solidFill>
            </a:endParaRPr>
          </a:p>
        </p:txBody>
      </p:sp>
      <p:sp>
        <p:nvSpPr>
          <p:cNvPr id="11" name="TextovéPole 10"/>
          <p:cNvSpPr txBox="1"/>
          <p:nvPr/>
        </p:nvSpPr>
        <p:spPr>
          <a:xfrm>
            <a:off x="5357261" y="1156102"/>
            <a:ext cx="301686" cy="369332"/>
          </a:xfrm>
          <a:prstGeom prst="rect">
            <a:avLst/>
          </a:prstGeom>
          <a:noFill/>
        </p:spPr>
        <p:txBody>
          <a:bodyPr wrap="none" rtlCol="0">
            <a:spAutoFit/>
          </a:bodyPr>
          <a:lstStyle/>
          <a:p>
            <a:r>
              <a:rPr lang="cs-CZ" dirty="0" smtClean="0">
                <a:solidFill>
                  <a:srgbClr val="FF0000"/>
                </a:solidFill>
              </a:rPr>
              <a:t>1</a:t>
            </a:r>
            <a:endParaRPr lang="en-US" dirty="0">
              <a:solidFill>
                <a:srgbClr val="FF0000"/>
              </a:solidFill>
            </a:endParaRPr>
          </a:p>
        </p:txBody>
      </p:sp>
      <p:sp>
        <p:nvSpPr>
          <p:cNvPr id="12" name="TextovéPole 11"/>
          <p:cNvSpPr txBox="1"/>
          <p:nvPr/>
        </p:nvSpPr>
        <p:spPr>
          <a:xfrm>
            <a:off x="3478226" y="2812286"/>
            <a:ext cx="301686" cy="369332"/>
          </a:xfrm>
          <a:prstGeom prst="rect">
            <a:avLst/>
          </a:prstGeom>
          <a:noFill/>
        </p:spPr>
        <p:txBody>
          <a:bodyPr wrap="none" rtlCol="0">
            <a:spAutoFit/>
          </a:bodyPr>
          <a:lstStyle/>
          <a:p>
            <a:r>
              <a:rPr lang="cs-CZ" dirty="0" smtClean="0">
                <a:solidFill>
                  <a:srgbClr val="FF0000"/>
                </a:solidFill>
              </a:rPr>
              <a:t>2</a:t>
            </a:r>
            <a:endParaRPr lang="en-US" dirty="0">
              <a:solidFill>
                <a:srgbClr val="FF0000"/>
              </a:solidFill>
            </a:endParaRPr>
          </a:p>
        </p:txBody>
      </p:sp>
      <p:sp>
        <p:nvSpPr>
          <p:cNvPr id="13" name="TextovéPole 12"/>
          <p:cNvSpPr txBox="1"/>
          <p:nvPr/>
        </p:nvSpPr>
        <p:spPr>
          <a:xfrm>
            <a:off x="3334210" y="3897052"/>
            <a:ext cx="301686" cy="369332"/>
          </a:xfrm>
          <a:prstGeom prst="rect">
            <a:avLst/>
          </a:prstGeom>
          <a:noFill/>
        </p:spPr>
        <p:txBody>
          <a:bodyPr wrap="none" rtlCol="0">
            <a:spAutoFit/>
          </a:bodyPr>
          <a:lstStyle/>
          <a:p>
            <a:r>
              <a:rPr lang="cs-CZ" dirty="0" smtClean="0">
                <a:solidFill>
                  <a:srgbClr val="FF0000"/>
                </a:solidFill>
              </a:rPr>
              <a:t>3</a:t>
            </a:r>
            <a:endParaRPr lang="en-US" dirty="0">
              <a:solidFill>
                <a:srgbClr val="FF0000"/>
              </a:solidFill>
            </a:endParaRPr>
          </a:p>
        </p:txBody>
      </p:sp>
    </p:spTree>
    <p:extLst>
      <p:ext uri="{BB962C8B-B14F-4D97-AF65-F5344CB8AC3E}">
        <p14:creationId xmlns:p14="http://schemas.microsoft.com/office/powerpoint/2010/main" xmlns="" val="9520760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quarter" idx="14"/>
          </p:nvPr>
        </p:nvSpPr>
        <p:spPr/>
        <p:txBody>
          <a:bodyPr/>
          <a:lstStyle/>
          <a:p>
            <a:r>
              <a:rPr lang="cs-CZ" dirty="0" smtClean="0"/>
              <a:t>EGAP – klasifikace zemí, kalkulačka pojistného</a:t>
            </a:r>
            <a:endParaRPr lang="en-US" dirty="0"/>
          </a:p>
        </p:txBody>
      </p:sp>
      <p:pic>
        <p:nvPicPr>
          <p:cNvPr id="7" name="Obrázek 6" descr="Výřez obrazovky">
            <a:hlinkClick r:id="rId2"/>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5740"/>
          <a:stretch/>
        </p:blipFill>
        <p:spPr>
          <a:xfrm>
            <a:off x="619535" y="620688"/>
            <a:ext cx="7933108" cy="5528595"/>
          </a:xfrm>
          <a:prstGeom prst="rect">
            <a:avLst/>
          </a:prstGeom>
        </p:spPr>
      </p:pic>
      <p:sp>
        <p:nvSpPr>
          <p:cNvPr id="8" name="Ovál 7"/>
          <p:cNvSpPr/>
          <p:nvPr/>
        </p:nvSpPr>
        <p:spPr>
          <a:xfrm>
            <a:off x="3419872" y="1052736"/>
            <a:ext cx="1584176" cy="648072"/>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515151"/>
              </a:solidFill>
            </a:endParaRPr>
          </a:p>
        </p:txBody>
      </p:sp>
      <p:sp>
        <p:nvSpPr>
          <p:cNvPr id="9" name="Ovál 8"/>
          <p:cNvSpPr/>
          <p:nvPr/>
        </p:nvSpPr>
        <p:spPr>
          <a:xfrm>
            <a:off x="630970" y="3068960"/>
            <a:ext cx="1584176" cy="43204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515151"/>
              </a:solidFill>
            </a:endParaRPr>
          </a:p>
        </p:txBody>
      </p:sp>
      <p:sp>
        <p:nvSpPr>
          <p:cNvPr id="10" name="TextovéPole 9"/>
          <p:cNvSpPr txBox="1"/>
          <p:nvPr/>
        </p:nvSpPr>
        <p:spPr>
          <a:xfrm>
            <a:off x="4788024" y="899428"/>
            <a:ext cx="301686" cy="369332"/>
          </a:xfrm>
          <a:prstGeom prst="rect">
            <a:avLst/>
          </a:prstGeom>
          <a:noFill/>
        </p:spPr>
        <p:txBody>
          <a:bodyPr wrap="none" rtlCol="0">
            <a:spAutoFit/>
          </a:bodyPr>
          <a:lstStyle/>
          <a:p>
            <a:r>
              <a:rPr lang="cs-CZ" b="1" dirty="0" smtClean="0">
                <a:solidFill>
                  <a:srgbClr val="FF0000"/>
                </a:solidFill>
              </a:rPr>
              <a:t>1</a:t>
            </a:r>
            <a:endParaRPr lang="en-US" b="1" dirty="0">
              <a:solidFill>
                <a:srgbClr val="FF0000"/>
              </a:solidFill>
            </a:endParaRPr>
          </a:p>
        </p:txBody>
      </p:sp>
      <p:sp>
        <p:nvSpPr>
          <p:cNvPr id="11" name="TextovéPole 10"/>
          <p:cNvSpPr txBox="1"/>
          <p:nvPr/>
        </p:nvSpPr>
        <p:spPr>
          <a:xfrm>
            <a:off x="2064303" y="2884294"/>
            <a:ext cx="301686" cy="369332"/>
          </a:xfrm>
          <a:prstGeom prst="rect">
            <a:avLst/>
          </a:prstGeom>
          <a:noFill/>
        </p:spPr>
        <p:txBody>
          <a:bodyPr wrap="none" rtlCol="0">
            <a:spAutoFit/>
          </a:bodyPr>
          <a:lstStyle/>
          <a:p>
            <a:r>
              <a:rPr lang="cs-CZ" b="1" dirty="0" smtClean="0">
                <a:solidFill>
                  <a:srgbClr val="FF0000"/>
                </a:solidFill>
              </a:rPr>
              <a:t>2</a:t>
            </a:r>
            <a:endParaRPr lang="en-US" b="1" dirty="0">
              <a:solidFill>
                <a:srgbClr val="FF0000"/>
              </a:solidFill>
            </a:endParaRPr>
          </a:p>
        </p:txBody>
      </p:sp>
      <p:sp>
        <p:nvSpPr>
          <p:cNvPr id="12" name="TextovéPole 11"/>
          <p:cNvSpPr txBox="1"/>
          <p:nvPr/>
        </p:nvSpPr>
        <p:spPr>
          <a:xfrm>
            <a:off x="591754" y="4005064"/>
            <a:ext cx="301686" cy="369332"/>
          </a:xfrm>
          <a:prstGeom prst="rect">
            <a:avLst/>
          </a:prstGeom>
          <a:noFill/>
        </p:spPr>
        <p:txBody>
          <a:bodyPr wrap="none" rtlCol="0">
            <a:spAutoFit/>
          </a:bodyPr>
          <a:lstStyle/>
          <a:p>
            <a:r>
              <a:rPr lang="cs-CZ" b="1" dirty="0" smtClean="0">
                <a:solidFill>
                  <a:srgbClr val="FF0000"/>
                </a:solidFill>
              </a:rPr>
              <a:t>3</a:t>
            </a:r>
            <a:endParaRPr lang="en-US" b="1" dirty="0">
              <a:solidFill>
                <a:srgbClr val="FF0000"/>
              </a:solidFill>
            </a:endParaRPr>
          </a:p>
        </p:txBody>
      </p:sp>
    </p:spTree>
    <p:extLst>
      <p:ext uri="{BB962C8B-B14F-4D97-AF65-F5344CB8AC3E}">
        <p14:creationId xmlns:p14="http://schemas.microsoft.com/office/powerpoint/2010/main" xmlns="" val="22306974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5296096" y="-1"/>
            <a:ext cx="3884416" cy="6858001"/>
          </a:xfrm>
          <a:prstGeom prst="rect">
            <a:avLst/>
          </a:prstGeom>
          <a:solidFill>
            <a:schemeClr val="bg1"/>
          </a:solidFill>
          <a:ln>
            <a:noFill/>
          </a:ln>
          <a:effectLst>
            <a:outerShdw blurRad="381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ovéPole 5"/>
          <p:cNvSpPr txBox="1"/>
          <p:nvPr/>
        </p:nvSpPr>
        <p:spPr>
          <a:xfrm>
            <a:off x="5658182" y="2279339"/>
            <a:ext cx="3025518" cy="3046988"/>
          </a:xfrm>
          <a:prstGeom prst="rect">
            <a:avLst/>
          </a:prstGeom>
          <a:noFill/>
        </p:spPr>
        <p:txBody>
          <a:bodyPr wrap="square" rtlCol="0">
            <a:spAutoFit/>
          </a:bodyPr>
          <a:lstStyle/>
          <a:p>
            <a:pPr algn="ctr"/>
            <a:endParaRPr lang="cs-CZ" sz="1200" b="1" dirty="0" smtClean="0">
              <a:solidFill>
                <a:srgbClr val="002060"/>
              </a:solidFill>
            </a:endParaRPr>
          </a:p>
          <a:p>
            <a:pPr algn="ctr"/>
            <a:endParaRPr lang="cs-CZ" sz="1200" dirty="0" smtClean="0">
              <a:solidFill>
                <a:srgbClr val="002060"/>
              </a:solidFill>
            </a:endParaRPr>
          </a:p>
          <a:p>
            <a:pPr>
              <a:tabLst>
                <a:tab pos="984250" algn="l"/>
              </a:tabLst>
            </a:pPr>
            <a:r>
              <a:rPr lang="cs-CZ" sz="1200" dirty="0">
                <a:solidFill>
                  <a:srgbClr val="002060"/>
                </a:solidFill>
              </a:rPr>
              <a:t> 	</a:t>
            </a:r>
            <a:r>
              <a:rPr lang="cs-CZ" sz="1200" dirty="0" smtClean="0">
                <a:solidFill>
                  <a:srgbClr val="002060"/>
                </a:solidFill>
              </a:rPr>
              <a:t>111 </a:t>
            </a:r>
            <a:r>
              <a:rPr lang="cs-CZ" sz="1200" dirty="0">
                <a:solidFill>
                  <a:srgbClr val="002060"/>
                </a:solidFill>
              </a:rPr>
              <a:t>21 Praha 1, P.O. Box </a:t>
            </a:r>
            <a:r>
              <a:rPr lang="cs-CZ" sz="1200" dirty="0" smtClean="0">
                <a:solidFill>
                  <a:srgbClr val="002060"/>
                </a:solidFill>
              </a:rPr>
              <a:t>870</a:t>
            </a:r>
          </a:p>
          <a:p>
            <a:pPr>
              <a:tabLst>
                <a:tab pos="984250" algn="l"/>
              </a:tabLst>
            </a:pPr>
            <a:r>
              <a:rPr lang="cs-CZ" sz="1200" dirty="0" smtClean="0">
                <a:solidFill>
                  <a:srgbClr val="002060"/>
                </a:solidFill>
              </a:rPr>
              <a:t>	Vodičkova 34</a:t>
            </a:r>
          </a:p>
          <a:p>
            <a:pPr>
              <a:tabLst>
                <a:tab pos="984250" algn="l"/>
              </a:tabLst>
            </a:pPr>
            <a:endParaRPr lang="cs-CZ" sz="1200" dirty="0">
              <a:solidFill>
                <a:srgbClr val="002060"/>
              </a:solidFill>
            </a:endParaRPr>
          </a:p>
          <a:p>
            <a:pPr>
              <a:tabLst>
                <a:tab pos="984250" algn="l"/>
              </a:tabLst>
            </a:pPr>
            <a:r>
              <a:rPr lang="cs-CZ" sz="1200" dirty="0">
                <a:solidFill>
                  <a:srgbClr val="002060"/>
                </a:solidFill>
              </a:rPr>
              <a:t>	</a:t>
            </a:r>
            <a:r>
              <a:rPr lang="cs-CZ" sz="1200" dirty="0" smtClean="0">
                <a:solidFill>
                  <a:srgbClr val="002060"/>
                </a:solidFill>
                <a:hlinkClick r:id="rId2"/>
              </a:rPr>
              <a:t>www.ceb.cz</a:t>
            </a:r>
            <a:endParaRPr lang="cs-CZ" sz="1200" dirty="0" smtClean="0">
              <a:solidFill>
                <a:srgbClr val="002060"/>
              </a:solidFill>
            </a:endParaRPr>
          </a:p>
          <a:p>
            <a:pPr>
              <a:tabLst>
                <a:tab pos="984250" algn="l"/>
              </a:tabLst>
            </a:pPr>
            <a:endParaRPr lang="cs-CZ" sz="1200" dirty="0">
              <a:solidFill>
                <a:srgbClr val="002060"/>
              </a:solidFill>
            </a:endParaRPr>
          </a:p>
          <a:p>
            <a:pPr>
              <a:tabLst>
                <a:tab pos="984250" algn="l"/>
              </a:tabLst>
            </a:pPr>
            <a:endParaRPr lang="cs-CZ" sz="1200" dirty="0" smtClean="0">
              <a:solidFill>
                <a:srgbClr val="002060"/>
              </a:solidFill>
            </a:endParaRPr>
          </a:p>
          <a:p>
            <a:pPr>
              <a:tabLst>
                <a:tab pos="984250" algn="l"/>
              </a:tabLst>
            </a:pPr>
            <a:r>
              <a:rPr lang="cs-CZ" sz="1200" dirty="0">
                <a:solidFill>
                  <a:srgbClr val="002060"/>
                </a:solidFill>
              </a:rPr>
              <a:t>	</a:t>
            </a:r>
            <a:endParaRPr lang="cs-CZ" sz="1200" dirty="0" smtClean="0">
              <a:solidFill>
                <a:srgbClr val="002060"/>
              </a:solidFill>
            </a:endParaRPr>
          </a:p>
          <a:p>
            <a:pPr>
              <a:tabLst>
                <a:tab pos="984250" algn="l"/>
              </a:tabLst>
            </a:pPr>
            <a:endParaRPr lang="cs-CZ" sz="1200" dirty="0" smtClean="0">
              <a:solidFill>
                <a:srgbClr val="002060"/>
              </a:solidFill>
            </a:endParaRPr>
          </a:p>
          <a:p>
            <a:pPr>
              <a:tabLst>
                <a:tab pos="984250" algn="l"/>
              </a:tabLst>
            </a:pPr>
            <a:endParaRPr lang="cs-CZ" sz="1200" dirty="0" smtClean="0">
              <a:solidFill>
                <a:srgbClr val="002060"/>
              </a:solidFill>
            </a:endParaRPr>
          </a:p>
          <a:p>
            <a:pPr algn="ctr"/>
            <a:endParaRPr lang="cs-CZ" sz="1200" dirty="0">
              <a:solidFill>
                <a:srgbClr val="002060"/>
              </a:solidFill>
            </a:endParaRPr>
          </a:p>
          <a:p>
            <a:pPr algn="ctr"/>
            <a:endParaRPr lang="cs-CZ" sz="1200" dirty="0" smtClean="0">
              <a:solidFill>
                <a:srgbClr val="002060"/>
              </a:solidFill>
            </a:endParaRPr>
          </a:p>
          <a:p>
            <a:pPr algn="ctr"/>
            <a:endParaRPr lang="cs-CZ" sz="1200" dirty="0" smtClean="0">
              <a:solidFill>
                <a:srgbClr val="002060"/>
              </a:solidFill>
            </a:endParaRPr>
          </a:p>
          <a:p>
            <a:pPr algn="ctr"/>
            <a:endParaRPr lang="cs-CZ" sz="1200" dirty="0">
              <a:solidFill>
                <a:srgbClr val="002060"/>
              </a:solidFill>
            </a:endParaRPr>
          </a:p>
          <a:p>
            <a:pPr algn="ctr"/>
            <a:endParaRPr lang="cs-CZ" sz="1200" dirty="0" smtClean="0">
              <a:solidFill>
                <a:srgbClr val="002060"/>
              </a:solidFill>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65846" y="3215443"/>
            <a:ext cx="281935" cy="281935"/>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18215" y="2669698"/>
            <a:ext cx="383603" cy="383603"/>
          </a:xfrm>
          <a:prstGeom prst="rect">
            <a:avLst/>
          </a:prstGeom>
        </p:spPr>
      </p:pic>
      <p:sp>
        <p:nvSpPr>
          <p:cNvPr id="10" name="Rectangle 6"/>
          <p:cNvSpPr/>
          <p:nvPr/>
        </p:nvSpPr>
        <p:spPr>
          <a:xfrm>
            <a:off x="-36512" y="-27384"/>
            <a:ext cx="3884416" cy="6885384"/>
          </a:xfrm>
          <a:prstGeom prst="rect">
            <a:avLst/>
          </a:prstGeom>
          <a:solidFill>
            <a:schemeClr val="bg1"/>
          </a:solidFill>
          <a:ln>
            <a:noFill/>
          </a:ln>
          <a:effectLst>
            <a:outerShdw blurRad="381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3" name="Obrázek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9552" y="620688"/>
            <a:ext cx="2693857" cy="1221559"/>
          </a:xfrm>
          <a:prstGeom prst="rect">
            <a:avLst/>
          </a:prstGeom>
        </p:spPr>
      </p:pic>
      <p:sp>
        <p:nvSpPr>
          <p:cNvPr id="26" name="Title 3"/>
          <p:cNvSpPr txBox="1">
            <a:spLocks/>
          </p:cNvSpPr>
          <p:nvPr/>
        </p:nvSpPr>
        <p:spPr>
          <a:xfrm>
            <a:off x="251520" y="2626421"/>
            <a:ext cx="3098703" cy="346348"/>
          </a:xfrm>
          <a:prstGeom prst="rect">
            <a:avLst/>
          </a:prstGeom>
        </p:spPr>
        <p:txBody>
          <a:bodyPr>
            <a:normAutofit fontScale="92500" lnSpcReduction="10000"/>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endParaRPr lang="en-US" sz="2400" b="0" dirty="0">
              <a:solidFill>
                <a:srgbClr val="002060"/>
              </a:solidFill>
              <a:latin typeface="Calibri"/>
            </a:endParaRPr>
          </a:p>
        </p:txBody>
      </p:sp>
      <p:sp>
        <p:nvSpPr>
          <p:cNvPr id="27" name="Title 3"/>
          <p:cNvSpPr txBox="1">
            <a:spLocks/>
          </p:cNvSpPr>
          <p:nvPr/>
        </p:nvSpPr>
        <p:spPr>
          <a:xfrm>
            <a:off x="331732" y="3050750"/>
            <a:ext cx="3025901" cy="668092"/>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100000"/>
              </a:lnSpc>
            </a:pPr>
            <a:endParaRPr lang="cs-CZ" sz="1400" b="0" dirty="0" smtClean="0">
              <a:solidFill>
                <a:srgbClr val="002060"/>
              </a:solidFill>
              <a:latin typeface="Calibri"/>
            </a:endParaRPr>
          </a:p>
        </p:txBody>
      </p:sp>
      <p:pic>
        <p:nvPicPr>
          <p:cNvPr id="28" name="Obrázek 2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52998" y="3463595"/>
            <a:ext cx="250942" cy="250942"/>
          </a:xfrm>
          <a:prstGeom prst="rect">
            <a:avLst/>
          </a:prstGeom>
        </p:spPr>
      </p:pic>
      <p:sp>
        <p:nvSpPr>
          <p:cNvPr id="29" name="Title 3"/>
          <p:cNvSpPr txBox="1">
            <a:spLocks/>
          </p:cNvSpPr>
          <p:nvPr/>
        </p:nvSpPr>
        <p:spPr>
          <a:xfrm>
            <a:off x="331732" y="2280073"/>
            <a:ext cx="3098703" cy="346348"/>
          </a:xfrm>
          <a:prstGeom prst="rect">
            <a:avLst/>
          </a:prstGeom>
        </p:spPr>
        <p:txBody>
          <a:bodyPr>
            <a:normAutofit/>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r>
              <a:rPr lang="cs-CZ" sz="2000" b="0" dirty="0" smtClean="0">
                <a:solidFill>
                  <a:srgbClr val="002060"/>
                </a:solidFill>
                <a:latin typeface="Calibri"/>
              </a:rPr>
              <a:t>Ing. </a:t>
            </a:r>
            <a:r>
              <a:rPr lang="cs-CZ" sz="2000" b="0" noProof="1" smtClean="0">
                <a:solidFill>
                  <a:srgbClr val="002060"/>
                </a:solidFill>
                <a:latin typeface="Calibri"/>
              </a:rPr>
              <a:t>Jan Horáček</a:t>
            </a:r>
            <a:endParaRPr lang="en-US" sz="2000" b="0" dirty="0">
              <a:solidFill>
                <a:srgbClr val="002060"/>
              </a:solidFill>
              <a:latin typeface="Calibri"/>
            </a:endParaRPr>
          </a:p>
        </p:txBody>
      </p:sp>
      <p:sp>
        <p:nvSpPr>
          <p:cNvPr id="30" name="Title 3"/>
          <p:cNvSpPr txBox="1">
            <a:spLocks/>
          </p:cNvSpPr>
          <p:nvPr/>
        </p:nvSpPr>
        <p:spPr>
          <a:xfrm>
            <a:off x="411944" y="2704402"/>
            <a:ext cx="3025901" cy="668092"/>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100000"/>
              </a:lnSpc>
            </a:pPr>
            <a:r>
              <a:rPr lang="cs-CZ" sz="1400" b="0" dirty="0" smtClean="0">
                <a:solidFill>
                  <a:srgbClr val="002060"/>
                </a:solidFill>
                <a:latin typeface="Calibri"/>
              </a:rPr>
              <a:t>Úvěrový manažer exportní financování</a:t>
            </a:r>
          </a:p>
          <a:p>
            <a:pPr algn="ctr">
              <a:lnSpc>
                <a:spcPct val="100000"/>
              </a:lnSpc>
            </a:pPr>
            <a:r>
              <a:rPr lang="cs-CZ" sz="1400" b="0" dirty="0" smtClean="0">
                <a:solidFill>
                  <a:srgbClr val="002060"/>
                </a:solidFill>
                <a:latin typeface="Calibri"/>
              </a:rPr>
              <a:t> </a:t>
            </a:r>
          </a:p>
          <a:p>
            <a:pPr algn="ctr">
              <a:lnSpc>
                <a:spcPct val="100000"/>
              </a:lnSpc>
            </a:pPr>
            <a:endParaRPr lang="cs-CZ" sz="1400" b="0" dirty="0" smtClean="0">
              <a:solidFill>
                <a:srgbClr val="002060"/>
              </a:solidFill>
              <a:latin typeface="Calibri"/>
            </a:endParaRPr>
          </a:p>
        </p:txBody>
      </p:sp>
      <p:sp>
        <p:nvSpPr>
          <p:cNvPr id="31" name="Freeform 882"/>
          <p:cNvSpPr>
            <a:spLocks noEditPoints="1"/>
          </p:cNvSpPr>
          <p:nvPr/>
        </p:nvSpPr>
        <p:spPr bwMode="auto">
          <a:xfrm>
            <a:off x="845805" y="3162072"/>
            <a:ext cx="68860" cy="132211"/>
          </a:xfrm>
          <a:custGeom>
            <a:avLst/>
            <a:gdLst>
              <a:gd name="T0" fmla="*/ 34 w 98"/>
              <a:gd name="T1" fmla="*/ 170 h 189"/>
              <a:gd name="T2" fmla="*/ 34 w 98"/>
              <a:gd name="T3" fmla="*/ 19 h 189"/>
              <a:gd name="T4" fmla="*/ 34 w 98"/>
              <a:gd name="T5" fmla="*/ 9 h 189"/>
              <a:gd name="T6" fmla="*/ 41 w 98"/>
              <a:gd name="T7" fmla="*/ 2 h 189"/>
              <a:gd name="T8" fmla="*/ 46 w 98"/>
              <a:gd name="T9" fmla="*/ 0 h 189"/>
              <a:gd name="T10" fmla="*/ 52 w 98"/>
              <a:gd name="T11" fmla="*/ 2 h 189"/>
              <a:gd name="T12" fmla="*/ 52 w 98"/>
              <a:gd name="T13" fmla="*/ 186 h 189"/>
              <a:gd name="T14" fmla="*/ 46 w 98"/>
              <a:gd name="T15" fmla="*/ 189 h 189"/>
              <a:gd name="T16" fmla="*/ 41 w 98"/>
              <a:gd name="T17" fmla="*/ 187 h 189"/>
              <a:gd name="T18" fmla="*/ 34 w 98"/>
              <a:gd name="T19" fmla="*/ 180 h 189"/>
              <a:gd name="T20" fmla="*/ 34 w 98"/>
              <a:gd name="T21" fmla="*/ 170 h 189"/>
              <a:gd name="T22" fmla="*/ 3 w 98"/>
              <a:gd name="T23" fmla="*/ 139 h 189"/>
              <a:gd name="T24" fmla="*/ 3 w 98"/>
              <a:gd name="T25" fmla="*/ 149 h 189"/>
              <a:gd name="T26" fmla="*/ 10 w 98"/>
              <a:gd name="T27" fmla="*/ 156 h 189"/>
              <a:gd name="T28" fmla="*/ 16 w 98"/>
              <a:gd name="T29" fmla="*/ 158 h 189"/>
              <a:gd name="T30" fmla="*/ 21 w 98"/>
              <a:gd name="T31" fmla="*/ 156 h 189"/>
              <a:gd name="T32" fmla="*/ 21 w 98"/>
              <a:gd name="T33" fmla="*/ 33 h 189"/>
              <a:gd name="T34" fmla="*/ 16 w 98"/>
              <a:gd name="T35" fmla="*/ 30 h 189"/>
              <a:gd name="T36" fmla="*/ 10 w 98"/>
              <a:gd name="T37" fmla="*/ 33 h 189"/>
              <a:gd name="T38" fmla="*/ 3 w 98"/>
              <a:gd name="T39" fmla="*/ 40 h 189"/>
              <a:gd name="T40" fmla="*/ 3 w 98"/>
              <a:gd name="T41" fmla="*/ 50 h 189"/>
              <a:gd name="T42" fmla="*/ 3 w 98"/>
              <a:gd name="T43" fmla="*/ 13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189">
                <a:moveTo>
                  <a:pt x="34" y="170"/>
                </a:moveTo>
                <a:cubicBezTo>
                  <a:pt x="72" y="127"/>
                  <a:pt x="72" y="62"/>
                  <a:pt x="34" y="19"/>
                </a:cubicBezTo>
                <a:cubicBezTo>
                  <a:pt x="31" y="16"/>
                  <a:pt x="31" y="12"/>
                  <a:pt x="34" y="9"/>
                </a:cubicBezTo>
                <a:cubicBezTo>
                  <a:pt x="41" y="2"/>
                  <a:pt x="41" y="2"/>
                  <a:pt x="41" y="2"/>
                </a:cubicBezTo>
                <a:cubicBezTo>
                  <a:pt x="42" y="1"/>
                  <a:pt x="44" y="0"/>
                  <a:pt x="46" y="0"/>
                </a:cubicBezTo>
                <a:cubicBezTo>
                  <a:pt x="48" y="0"/>
                  <a:pt x="50" y="1"/>
                  <a:pt x="52" y="2"/>
                </a:cubicBezTo>
                <a:cubicBezTo>
                  <a:pt x="98" y="55"/>
                  <a:pt x="98" y="134"/>
                  <a:pt x="52" y="186"/>
                </a:cubicBezTo>
                <a:cubicBezTo>
                  <a:pt x="50" y="188"/>
                  <a:pt x="48" y="189"/>
                  <a:pt x="46" y="189"/>
                </a:cubicBezTo>
                <a:cubicBezTo>
                  <a:pt x="44" y="189"/>
                  <a:pt x="42" y="188"/>
                  <a:pt x="41" y="187"/>
                </a:cubicBezTo>
                <a:cubicBezTo>
                  <a:pt x="34" y="180"/>
                  <a:pt x="34" y="180"/>
                  <a:pt x="34" y="180"/>
                </a:cubicBezTo>
                <a:cubicBezTo>
                  <a:pt x="31" y="177"/>
                  <a:pt x="31" y="173"/>
                  <a:pt x="34" y="170"/>
                </a:cubicBezTo>
                <a:close/>
                <a:moveTo>
                  <a:pt x="3" y="139"/>
                </a:moveTo>
                <a:cubicBezTo>
                  <a:pt x="0" y="142"/>
                  <a:pt x="1" y="146"/>
                  <a:pt x="3" y="149"/>
                </a:cubicBezTo>
                <a:cubicBezTo>
                  <a:pt x="10" y="156"/>
                  <a:pt x="10" y="156"/>
                  <a:pt x="10" y="156"/>
                </a:cubicBezTo>
                <a:cubicBezTo>
                  <a:pt x="12" y="158"/>
                  <a:pt x="14" y="158"/>
                  <a:pt x="16" y="158"/>
                </a:cubicBezTo>
                <a:cubicBezTo>
                  <a:pt x="18" y="158"/>
                  <a:pt x="20" y="157"/>
                  <a:pt x="21" y="156"/>
                </a:cubicBezTo>
                <a:cubicBezTo>
                  <a:pt x="51" y="120"/>
                  <a:pt x="51" y="68"/>
                  <a:pt x="21" y="33"/>
                </a:cubicBezTo>
                <a:cubicBezTo>
                  <a:pt x="20" y="31"/>
                  <a:pt x="18" y="31"/>
                  <a:pt x="16" y="30"/>
                </a:cubicBezTo>
                <a:cubicBezTo>
                  <a:pt x="14" y="30"/>
                  <a:pt x="12" y="31"/>
                  <a:pt x="10" y="33"/>
                </a:cubicBezTo>
                <a:cubicBezTo>
                  <a:pt x="3" y="40"/>
                  <a:pt x="3" y="40"/>
                  <a:pt x="3" y="40"/>
                </a:cubicBezTo>
                <a:cubicBezTo>
                  <a:pt x="1" y="42"/>
                  <a:pt x="0" y="47"/>
                  <a:pt x="3" y="50"/>
                </a:cubicBezTo>
                <a:cubicBezTo>
                  <a:pt x="24" y="75"/>
                  <a:pt x="24" y="113"/>
                  <a:pt x="3" y="13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cs-CZ">
              <a:solidFill>
                <a:srgbClr val="515151"/>
              </a:solidFill>
            </a:endParaRPr>
          </a:p>
        </p:txBody>
      </p:sp>
      <p:sp>
        <p:nvSpPr>
          <p:cNvPr id="32" name="Freeform 883"/>
          <p:cNvSpPr>
            <a:spLocks noEditPoints="1"/>
          </p:cNvSpPr>
          <p:nvPr/>
        </p:nvSpPr>
        <p:spPr bwMode="auto">
          <a:xfrm>
            <a:off x="652998" y="3162072"/>
            <a:ext cx="67483" cy="132211"/>
          </a:xfrm>
          <a:custGeom>
            <a:avLst/>
            <a:gdLst>
              <a:gd name="T0" fmla="*/ 65 w 98"/>
              <a:gd name="T1" fmla="*/ 170 h 189"/>
              <a:gd name="T2" fmla="*/ 65 w 98"/>
              <a:gd name="T3" fmla="*/ 19 h 189"/>
              <a:gd name="T4" fmla="*/ 65 w 98"/>
              <a:gd name="T5" fmla="*/ 9 h 189"/>
              <a:gd name="T6" fmla="*/ 58 w 98"/>
              <a:gd name="T7" fmla="*/ 2 h 189"/>
              <a:gd name="T8" fmla="*/ 52 w 98"/>
              <a:gd name="T9" fmla="*/ 0 h 189"/>
              <a:gd name="T10" fmla="*/ 47 w 98"/>
              <a:gd name="T11" fmla="*/ 2 h 189"/>
              <a:gd name="T12" fmla="*/ 47 w 98"/>
              <a:gd name="T13" fmla="*/ 186 h 189"/>
              <a:gd name="T14" fmla="*/ 52 w 98"/>
              <a:gd name="T15" fmla="*/ 189 h 189"/>
              <a:gd name="T16" fmla="*/ 58 w 98"/>
              <a:gd name="T17" fmla="*/ 187 h 189"/>
              <a:gd name="T18" fmla="*/ 65 w 98"/>
              <a:gd name="T19" fmla="*/ 180 h 189"/>
              <a:gd name="T20" fmla="*/ 65 w 98"/>
              <a:gd name="T21" fmla="*/ 170 h 189"/>
              <a:gd name="T22" fmla="*/ 96 w 98"/>
              <a:gd name="T23" fmla="*/ 139 h 189"/>
              <a:gd name="T24" fmla="*/ 95 w 98"/>
              <a:gd name="T25" fmla="*/ 149 h 189"/>
              <a:gd name="T26" fmla="*/ 88 w 98"/>
              <a:gd name="T27" fmla="*/ 156 h 189"/>
              <a:gd name="T28" fmla="*/ 83 w 98"/>
              <a:gd name="T29" fmla="*/ 158 h 189"/>
              <a:gd name="T30" fmla="*/ 77 w 98"/>
              <a:gd name="T31" fmla="*/ 156 h 189"/>
              <a:gd name="T32" fmla="*/ 77 w 98"/>
              <a:gd name="T33" fmla="*/ 33 h 189"/>
              <a:gd name="T34" fmla="*/ 83 w 98"/>
              <a:gd name="T35" fmla="*/ 30 h 189"/>
              <a:gd name="T36" fmla="*/ 88 w 98"/>
              <a:gd name="T37" fmla="*/ 33 h 189"/>
              <a:gd name="T38" fmla="*/ 95 w 98"/>
              <a:gd name="T39" fmla="*/ 40 h 189"/>
              <a:gd name="T40" fmla="*/ 96 w 98"/>
              <a:gd name="T41" fmla="*/ 50 h 189"/>
              <a:gd name="T42" fmla="*/ 96 w 98"/>
              <a:gd name="T43" fmla="*/ 13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189">
                <a:moveTo>
                  <a:pt x="65" y="170"/>
                </a:moveTo>
                <a:cubicBezTo>
                  <a:pt x="27" y="127"/>
                  <a:pt x="27" y="62"/>
                  <a:pt x="65" y="19"/>
                </a:cubicBezTo>
                <a:cubicBezTo>
                  <a:pt x="68" y="16"/>
                  <a:pt x="67" y="12"/>
                  <a:pt x="65" y="9"/>
                </a:cubicBezTo>
                <a:cubicBezTo>
                  <a:pt x="58" y="2"/>
                  <a:pt x="58" y="2"/>
                  <a:pt x="58" y="2"/>
                </a:cubicBezTo>
                <a:cubicBezTo>
                  <a:pt x="56" y="1"/>
                  <a:pt x="54" y="0"/>
                  <a:pt x="52" y="0"/>
                </a:cubicBezTo>
                <a:cubicBezTo>
                  <a:pt x="50" y="0"/>
                  <a:pt x="48" y="1"/>
                  <a:pt x="47" y="2"/>
                </a:cubicBezTo>
                <a:cubicBezTo>
                  <a:pt x="0" y="55"/>
                  <a:pt x="0" y="134"/>
                  <a:pt x="47" y="186"/>
                </a:cubicBezTo>
                <a:cubicBezTo>
                  <a:pt x="48" y="188"/>
                  <a:pt x="50" y="189"/>
                  <a:pt x="52" y="189"/>
                </a:cubicBezTo>
                <a:cubicBezTo>
                  <a:pt x="54" y="189"/>
                  <a:pt x="56" y="188"/>
                  <a:pt x="58" y="187"/>
                </a:cubicBezTo>
                <a:cubicBezTo>
                  <a:pt x="65" y="180"/>
                  <a:pt x="65" y="180"/>
                  <a:pt x="65" y="180"/>
                </a:cubicBezTo>
                <a:cubicBezTo>
                  <a:pt x="67" y="177"/>
                  <a:pt x="68" y="173"/>
                  <a:pt x="65" y="170"/>
                </a:cubicBezTo>
                <a:close/>
                <a:moveTo>
                  <a:pt x="96" y="139"/>
                </a:moveTo>
                <a:cubicBezTo>
                  <a:pt x="98" y="142"/>
                  <a:pt x="98" y="146"/>
                  <a:pt x="95" y="149"/>
                </a:cubicBezTo>
                <a:cubicBezTo>
                  <a:pt x="88" y="156"/>
                  <a:pt x="88" y="156"/>
                  <a:pt x="88" y="156"/>
                </a:cubicBezTo>
                <a:cubicBezTo>
                  <a:pt x="87" y="158"/>
                  <a:pt x="85" y="158"/>
                  <a:pt x="83" y="158"/>
                </a:cubicBezTo>
                <a:cubicBezTo>
                  <a:pt x="81" y="158"/>
                  <a:pt x="79" y="157"/>
                  <a:pt x="77" y="156"/>
                </a:cubicBezTo>
                <a:cubicBezTo>
                  <a:pt x="48" y="120"/>
                  <a:pt x="48" y="68"/>
                  <a:pt x="77" y="33"/>
                </a:cubicBezTo>
                <a:cubicBezTo>
                  <a:pt x="79" y="31"/>
                  <a:pt x="81" y="31"/>
                  <a:pt x="83" y="30"/>
                </a:cubicBezTo>
                <a:cubicBezTo>
                  <a:pt x="85" y="30"/>
                  <a:pt x="87" y="31"/>
                  <a:pt x="88" y="33"/>
                </a:cubicBezTo>
                <a:cubicBezTo>
                  <a:pt x="95" y="40"/>
                  <a:pt x="95" y="40"/>
                  <a:pt x="95" y="40"/>
                </a:cubicBezTo>
                <a:cubicBezTo>
                  <a:pt x="98" y="42"/>
                  <a:pt x="98" y="47"/>
                  <a:pt x="96" y="50"/>
                </a:cubicBezTo>
                <a:cubicBezTo>
                  <a:pt x="74" y="75"/>
                  <a:pt x="74" y="113"/>
                  <a:pt x="96" y="13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cs-CZ">
              <a:solidFill>
                <a:srgbClr val="515151"/>
              </a:solidFill>
            </a:endParaRPr>
          </a:p>
        </p:txBody>
      </p:sp>
      <p:sp>
        <p:nvSpPr>
          <p:cNvPr id="33" name="Freeform 896"/>
          <p:cNvSpPr>
            <a:spLocks noEditPoints="1"/>
          </p:cNvSpPr>
          <p:nvPr/>
        </p:nvSpPr>
        <p:spPr bwMode="auto">
          <a:xfrm>
            <a:off x="730121" y="3144169"/>
            <a:ext cx="107421" cy="174904"/>
          </a:xfrm>
          <a:custGeom>
            <a:avLst/>
            <a:gdLst>
              <a:gd name="T0" fmla="*/ 122 w 152"/>
              <a:gd name="T1" fmla="*/ 39 h 251"/>
              <a:gd name="T2" fmla="*/ 30 w 152"/>
              <a:gd name="T3" fmla="*/ 39 h 251"/>
              <a:gd name="T4" fmla="*/ 30 w 152"/>
              <a:gd name="T5" fmla="*/ 196 h 251"/>
              <a:gd name="T6" fmla="*/ 122 w 152"/>
              <a:gd name="T7" fmla="*/ 196 h 251"/>
              <a:gd name="T8" fmla="*/ 122 w 152"/>
              <a:gd name="T9" fmla="*/ 39 h 251"/>
              <a:gd name="T10" fmla="*/ 135 w 152"/>
              <a:gd name="T11" fmla="*/ 251 h 251"/>
              <a:gd name="T12" fmla="*/ 17 w 152"/>
              <a:gd name="T13" fmla="*/ 251 h 251"/>
              <a:gd name="T14" fmla="*/ 0 w 152"/>
              <a:gd name="T15" fmla="*/ 233 h 251"/>
              <a:gd name="T16" fmla="*/ 0 w 152"/>
              <a:gd name="T17" fmla="*/ 17 h 251"/>
              <a:gd name="T18" fmla="*/ 17 w 152"/>
              <a:gd name="T19" fmla="*/ 0 h 251"/>
              <a:gd name="T20" fmla="*/ 135 w 152"/>
              <a:gd name="T21" fmla="*/ 0 h 251"/>
              <a:gd name="T22" fmla="*/ 152 w 152"/>
              <a:gd name="T23" fmla="*/ 17 h 251"/>
              <a:gd name="T24" fmla="*/ 152 w 152"/>
              <a:gd name="T25" fmla="*/ 233 h 251"/>
              <a:gd name="T26" fmla="*/ 135 w 152"/>
              <a:gd name="T27" fmla="*/ 251 h 251"/>
              <a:gd name="T28" fmla="*/ 21 w 152"/>
              <a:gd name="T29" fmla="*/ 22 h 251"/>
              <a:gd name="T30" fmla="*/ 131 w 152"/>
              <a:gd name="T31" fmla="*/ 22 h 251"/>
              <a:gd name="T32" fmla="*/ 140 w 152"/>
              <a:gd name="T33" fmla="*/ 31 h 251"/>
              <a:gd name="T34" fmla="*/ 140 w 152"/>
              <a:gd name="T35" fmla="*/ 205 h 251"/>
              <a:gd name="T36" fmla="*/ 131 w 152"/>
              <a:gd name="T37" fmla="*/ 213 h 251"/>
              <a:gd name="T38" fmla="*/ 21 w 152"/>
              <a:gd name="T39" fmla="*/ 213 h 251"/>
              <a:gd name="T40" fmla="*/ 12 w 152"/>
              <a:gd name="T41" fmla="*/ 205 h 251"/>
              <a:gd name="T42" fmla="*/ 12 w 152"/>
              <a:gd name="T43" fmla="*/ 31 h 251"/>
              <a:gd name="T44" fmla="*/ 21 w 152"/>
              <a:gd name="T45" fmla="*/ 22 h 251"/>
              <a:gd name="T46" fmla="*/ 82 w 152"/>
              <a:gd name="T47" fmla="*/ 223 h 251"/>
              <a:gd name="T48" fmla="*/ 76 w 152"/>
              <a:gd name="T49" fmla="*/ 220 h 251"/>
              <a:gd name="T50" fmla="*/ 70 w 152"/>
              <a:gd name="T51" fmla="*/ 223 h 251"/>
              <a:gd name="T52" fmla="*/ 67 w 152"/>
              <a:gd name="T53" fmla="*/ 229 h 251"/>
              <a:gd name="T54" fmla="*/ 70 w 152"/>
              <a:gd name="T55" fmla="*/ 236 h 251"/>
              <a:gd name="T56" fmla="*/ 76 w 152"/>
              <a:gd name="T57" fmla="*/ 238 h 251"/>
              <a:gd name="T58" fmla="*/ 82 w 152"/>
              <a:gd name="T59" fmla="*/ 236 h 251"/>
              <a:gd name="T60" fmla="*/ 85 w 152"/>
              <a:gd name="T61" fmla="*/ 229 h 251"/>
              <a:gd name="T62" fmla="*/ 82 w 152"/>
              <a:gd name="T63" fmla="*/ 22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2" h="251">
                <a:moveTo>
                  <a:pt x="122" y="39"/>
                </a:moveTo>
                <a:cubicBezTo>
                  <a:pt x="30" y="39"/>
                  <a:pt x="30" y="39"/>
                  <a:pt x="30" y="39"/>
                </a:cubicBezTo>
                <a:cubicBezTo>
                  <a:pt x="30" y="196"/>
                  <a:pt x="30" y="196"/>
                  <a:pt x="30" y="196"/>
                </a:cubicBezTo>
                <a:cubicBezTo>
                  <a:pt x="122" y="196"/>
                  <a:pt x="122" y="196"/>
                  <a:pt x="122" y="196"/>
                </a:cubicBezTo>
                <a:cubicBezTo>
                  <a:pt x="122" y="39"/>
                  <a:pt x="122" y="39"/>
                  <a:pt x="122" y="39"/>
                </a:cubicBezTo>
                <a:close/>
                <a:moveTo>
                  <a:pt x="135" y="251"/>
                </a:moveTo>
                <a:cubicBezTo>
                  <a:pt x="17" y="251"/>
                  <a:pt x="17" y="251"/>
                  <a:pt x="17" y="251"/>
                </a:cubicBezTo>
                <a:cubicBezTo>
                  <a:pt x="8" y="251"/>
                  <a:pt x="0" y="243"/>
                  <a:pt x="0" y="233"/>
                </a:cubicBezTo>
                <a:cubicBezTo>
                  <a:pt x="0" y="17"/>
                  <a:pt x="0" y="17"/>
                  <a:pt x="0" y="17"/>
                </a:cubicBezTo>
                <a:cubicBezTo>
                  <a:pt x="0" y="8"/>
                  <a:pt x="8" y="0"/>
                  <a:pt x="17" y="0"/>
                </a:cubicBezTo>
                <a:cubicBezTo>
                  <a:pt x="135" y="0"/>
                  <a:pt x="135" y="0"/>
                  <a:pt x="135" y="0"/>
                </a:cubicBezTo>
                <a:cubicBezTo>
                  <a:pt x="144" y="0"/>
                  <a:pt x="152" y="8"/>
                  <a:pt x="152" y="17"/>
                </a:cubicBezTo>
                <a:cubicBezTo>
                  <a:pt x="152" y="233"/>
                  <a:pt x="152" y="233"/>
                  <a:pt x="152" y="233"/>
                </a:cubicBezTo>
                <a:cubicBezTo>
                  <a:pt x="152" y="243"/>
                  <a:pt x="144" y="251"/>
                  <a:pt x="135" y="251"/>
                </a:cubicBezTo>
                <a:close/>
                <a:moveTo>
                  <a:pt x="21" y="22"/>
                </a:moveTo>
                <a:cubicBezTo>
                  <a:pt x="131" y="22"/>
                  <a:pt x="131" y="22"/>
                  <a:pt x="131" y="22"/>
                </a:cubicBezTo>
                <a:cubicBezTo>
                  <a:pt x="136" y="22"/>
                  <a:pt x="140" y="26"/>
                  <a:pt x="140" y="31"/>
                </a:cubicBezTo>
                <a:cubicBezTo>
                  <a:pt x="140" y="205"/>
                  <a:pt x="140" y="205"/>
                  <a:pt x="140" y="205"/>
                </a:cubicBezTo>
                <a:cubicBezTo>
                  <a:pt x="140" y="210"/>
                  <a:pt x="136" y="213"/>
                  <a:pt x="131" y="213"/>
                </a:cubicBezTo>
                <a:cubicBezTo>
                  <a:pt x="21" y="213"/>
                  <a:pt x="21" y="213"/>
                  <a:pt x="21" y="213"/>
                </a:cubicBezTo>
                <a:cubicBezTo>
                  <a:pt x="16" y="213"/>
                  <a:pt x="12" y="210"/>
                  <a:pt x="12" y="205"/>
                </a:cubicBezTo>
                <a:cubicBezTo>
                  <a:pt x="12" y="31"/>
                  <a:pt x="12" y="31"/>
                  <a:pt x="12" y="31"/>
                </a:cubicBezTo>
                <a:cubicBezTo>
                  <a:pt x="12" y="26"/>
                  <a:pt x="16" y="22"/>
                  <a:pt x="21" y="22"/>
                </a:cubicBezTo>
                <a:close/>
                <a:moveTo>
                  <a:pt x="82" y="223"/>
                </a:moveTo>
                <a:cubicBezTo>
                  <a:pt x="81" y="221"/>
                  <a:pt x="79" y="220"/>
                  <a:pt x="76" y="220"/>
                </a:cubicBezTo>
                <a:cubicBezTo>
                  <a:pt x="74" y="220"/>
                  <a:pt x="71" y="221"/>
                  <a:pt x="70" y="223"/>
                </a:cubicBezTo>
                <a:cubicBezTo>
                  <a:pt x="68" y="225"/>
                  <a:pt x="67" y="227"/>
                  <a:pt x="67" y="229"/>
                </a:cubicBezTo>
                <a:cubicBezTo>
                  <a:pt x="67" y="232"/>
                  <a:pt x="68" y="234"/>
                  <a:pt x="70" y="236"/>
                </a:cubicBezTo>
                <a:cubicBezTo>
                  <a:pt x="71" y="237"/>
                  <a:pt x="74" y="238"/>
                  <a:pt x="76" y="238"/>
                </a:cubicBezTo>
                <a:cubicBezTo>
                  <a:pt x="79" y="238"/>
                  <a:pt x="81" y="237"/>
                  <a:pt x="82" y="236"/>
                </a:cubicBezTo>
                <a:cubicBezTo>
                  <a:pt x="84" y="234"/>
                  <a:pt x="85" y="232"/>
                  <a:pt x="85" y="229"/>
                </a:cubicBezTo>
                <a:cubicBezTo>
                  <a:pt x="85" y="227"/>
                  <a:pt x="84" y="225"/>
                  <a:pt x="82" y="2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cs-CZ">
              <a:solidFill>
                <a:srgbClr val="515151"/>
              </a:solidFill>
            </a:endParaRPr>
          </a:p>
        </p:txBody>
      </p:sp>
      <p:sp>
        <p:nvSpPr>
          <p:cNvPr id="34" name="TextovéPole 33"/>
          <p:cNvSpPr txBox="1"/>
          <p:nvPr/>
        </p:nvSpPr>
        <p:spPr>
          <a:xfrm>
            <a:off x="987840" y="2730119"/>
            <a:ext cx="2056294" cy="2862322"/>
          </a:xfrm>
          <a:prstGeom prst="rect">
            <a:avLst/>
          </a:prstGeom>
          <a:noFill/>
        </p:spPr>
        <p:txBody>
          <a:bodyPr wrap="square" rtlCol="0">
            <a:spAutoFit/>
          </a:bodyPr>
          <a:lstStyle/>
          <a:p>
            <a:endParaRPr lang="cs-CZ" sz="1200" b="1" dirty="0" smtClean="0">
              <a:solidFill>
                <a:srgbClr val="002060"/>
              </a:solidFill>
            </a:endParaRPr>
          </a:p>
          <a:p>
            <a:endParaRPr lang="cs-CZ" sz="1200" dirty="0" smtClean="0">
              <a:solidFill>
                <a:srgbClr val="002060"/>
              </a:solidFill>
            </a:endParaRPr>
          </a:p>
          <a:p>
            <a:pPr>
              <a:tabLst>
                <a:tab pos="984250" algn="l"/>
              </a:tabLst>
            </a:pPr>
            <a:r>
              <a:rPr lang="cs-CZ" sz="1200" dirty="0">
                <a:solidFill>
                  <a:srgbClr val="002060"/>
                </a:solidFill>
              </a:rPr>
              <a:t> </a:t>
            </a:r>
            <a:r>
              <a:rPr lang="cs-CZ" sz="1200" dirty="0" smtClean="0">
                <a:solidFill>
                  <a:srgbClr val="002060"/>
                </a:solidFill>
              </a:rPr>
              <a:t>+420 734 359 284</a:t>
            </a:r>
          </a:p>
          <a:p>
            <a:pPr>
              <a:tabLst>
                <a:tab pos="984250" algn="l"/>
              </a:tabLst>
            </a:pPr>
            <a:endParaRPr lang="cs-CZ" sz="1200" dirty="0" smtClean="0">
              <a:solidFill>
                <a:srgbClr val="002060"/>
              </a:solidFill>
            </a:endParaRPr>
          </a:p>
          <a:p>
            <a:pPr>
              <a:tabLst>
                <a:tab pos="984250" algn="l"/>
              </a:tabLst>
            </a:pPr>
            <a:r>
              <a:rPr lang="cs-CZ" sz="1200" dirty="0" smtClean="0">
                <a:solidFill>
                  <a:srgbClr val="002060"/>
                </a:solidFill>
              </a:rPr>
              <a:t>jan.horacek@ceb.cz</a:t>
            </a:r>
            <a:endParaRPr lang="cs-CZ" sz="1200" dirty="0">
              <a:solidFill>
                <a:srgbClr val="002060"/>
              </a:solidFill>
            </a:endParaRPr>
          </a:p>
          <a:p>
            <a:pPr>
              <a:tabLst>
                <a:tab pos="984250" algn="l"/>
              </a:tabLst>
            </a:pPr>
            <a:endParaRPr lang="cs-CZ" sz="1200" dirty="0">
              <a:solidFill>
                <a:srgbClr val="002060"/>
              </a:solidFill>
            </a:endParaRPr>
          </a:p>
          <a:p>
            <a:pPr>
              <a:tabLst>
                <a:tab pos="984250" algn="l"/>
              </a:tabLst>
            </a:pPr>
            <a:r>
              <a:rPr lang="cs-CZ" sz="1200" dirty="0" smtClean="0">
                <a:solidFill>
                  <a:srgbClr val="002060"/>
                </a:solidFill>
              </a:rPr>
              <a:t>	</a:t>
            </a:r>
          </a:p>
          <a:p>
            <a:pPr>
              <a:tabLst>
                <a:tab pos="984250" algn="l"/>
              </a:tabLst>
            </a:pPr>
            <a:r>
              <a:rPr lang="cs-CZ" sz="1200" dirty="0">
                <a:solidFill>
                  <a:srgbClr val="002060"/>
                </a:solidFill>
              </a:rPr>
              <a:t>	</a:t>
            </a:r>
            <a:endParaRPr lang="cs-CZ" sz="1200" dirty="0" smtClean="0">
              <a:solidFill>
                <a:srgbClr val="002060"/>
              </a:solidFill>
            </a:endParaRPr>
          </a:p>
          <a:p>
            <a:pPr>
              <a:tabLst>
                <a:tab pos="984250" algn="l"/>
              </a:tabLst>
            </a:pPr>
            <a:endParaRPr lang="cs-CZ" sz="1200" dirty="0" smtClean="0">
              <a:solidFill>
                <a:srgbClr val="002060"/>
              </a:solidFill>
            </a:endParaRPr>
          </a:p>
          <a:p>
            <a:pPr>
              <a:tabLst>
                <a:tab pos="984250" algn="l"/>
              </a:tabLst>
            </a:pPr>
            <a:endParaRPr lang="cs-CZ" sz="1200" dirty="0" smtClean="0">
              <a:solidFill>
                <a:srgbClr val="002060"/>
              </a:solidFill>
            </a:endParaRPr>
          </a:p>
          <a:p>
            <a:endParaRPr lang="cs-CZ" sz="1200" dirty="0">
              <a:solidFill>
                <a:srgbClr val="002060"/>
              </a:solidFill>
            </a:endParaRPr>
          </a:p>
          <a:p>
            <a:endParaRPr lang="cs-CZ" sz="1200" dirty="0" smtClean="0">
              <a:solidFill>
                <a:srgbClr val="002060"/>
              </a:solidFill>
            </a:endParaRPr>
          </a:p>
          <a:p>
            <a:endParaRPr lang="cs-CZ" sz="1200" dirty="0" smtClean="0">
              <a:solidFill>
                <a:srgbClr val="002060"/>
              </a:solidFill>
            </a:endParaRPr>
          </a:p>
          <a:p>
            <a:endParaRPr lang="cs-CZ" sz="1200" dirty="0">
              <a:solidFill>
                <a:srgbClr val="002060"/>
              </a:solidFill>
            </a:endParaRPr>
          </a:p>
          <a:p>
            <a:endParaRPr lang="cs-CZ" sz="1200" dirty="0" smtClean="0">
              <a:solidFill>
                <a:srgbClr val="002060"/>
              </a:solidFill>
            </a:endParaRPr>
          </a:p>
        </p:txBody>
      </p:sp>
    </p:spTree>
    <p:extLst>
      <p:ext uri="{BB962C8B-B14F-4D97-AF65-F5344CB8AC3E}">
        <p14:creationId xmlns:p14="http://schemas.microsoft.com/office/powerpoint/2010/main" xmlns="" val="41075463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609600" y="3810000"/>
            <a:ext cx="6400800" cy="914400"/>
          </a:xfrm>
        </p:spPr>
        <p:txBody>
          <a:bodyPr>
            <a:normAutofit/>
          </a:bodyPr>
          <a:lstStyle/>
          <a:p>
            <a:pPr algn="l"/>
            <a:r>
              <a:rPr lang="cs-CZ" dirty="0" smtClean="0"/>
              <a:t>13</a:t>
            </a:r>
            <a:r>
              <a:rPr lang="cs-CZ" sz="3200" baseline="30000" dirty="0" smtClean="0"/>
              <a:t>th</a:t>
            </a:r>
            <a:r>
              <a:rPr lang="cs-CZ" dirty="0" smtClean="0"/>
              <a:t> </a:t>
            </a:r>
            <a:r>
              <a:rPr lang="cs-CZ" dirty="0" err="1" smtClean="0"/>
              <a:t>March</a:t>
            </a:r>
            <a:r>
              <a:rPr lang="en-US" sz="3200" dirty="0" smtClean="0"/>
              <a:t> 201</a:t>
            </a:r>
            <a:r>
              <a:rPr lang="cs-CZ" dirty="0" smtClean="0"/>
              <a:t>7</a:t>
            </a:r>
            <a:endParaRPr lang="en-US" sz="3200" dirty="0"/>
          </a:p>
        </p:txBody>
      </p:sp>
      <p:pic>
        <p:nvPicPr>
          <p:cNvPr id="21" name="Obrázek 2" descr="logo ČEB_eng.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096289"/>
            <a:ext cx="1492211" cy="670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 descr="ega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5002" y="6172200"/>
            <a:ext cx="901011" cy="559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Obrázek 9" descr="HK ČR.bmp"/>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29144" y="6096288"/>
            <a:ext cx="645205" cy="645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Obrázek 9" descr="sp_nazev.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48242" y="6172200"/>
            <a:ext cx="645203" cy="56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Obrázek 10" descr="logo umsp.jpg"/>
          <p:cNvPicPr>
            <a:picLocks noChangeAspect="1"/>
          </p:cNvPicPr>
          <p:nvPr/>
        </p:nvPicPr>
        <p:blipFill>
          <a:blip r:embed="rId6" cstate="print">
            <a:extLst>
              <a:ext uri="{28A0092B-C50C-407E-A947-70E740481C1C}">
                <a14:useLocalDpi xmlns="" xmlns:a14="http://schemas.microsoft.com/office/drawing/2010/main" val="0"/>
              </a:ext>
            </a:extLst>
          </a:blip>
          <a:srcRect b="22341"/>
          <a:stretch>
            <a:fillRect/>
          </a:stretch>
        </p:blipFill>
        <p:spPr bwMode="auto">
          <a:xfrm>
            <a:off x="5715000" y="6172488"/>
            <a:ext cx="1364308" cy="529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Obrázek 28" descr="asociace exportérů.jpg"/>
          <p:cNvPicPr>
            <a:picLocks noChangeAspect="1"/>
          </p:cNvPicPr>
          <p:nvPr/>
        </p:nvPicPr>
        <p:blipFill>
          <a:blip r:embed="rId7" cstate="print"/>
          <a:stretch>
            <a:fillRect/>
          </a:stretch>
        </p:blipFill>
        <p:spPr>
          <a:xfrm>
            <a:off x="7391400" y="6248689"/>
            <a:ext cx="1524000" cy="437195"/>
          </a:xfrm>
          <a:prstGeom prst="rect">
            <a:avLst/>
          </a:prstGeom>
        </p:spPr>
      </p:pic>
      <p:pic>
        <p:nvPicPr>
          <p:cNvPr id="30" name="Obrázek 29" descr="MZV logo.jpg"/>
          <p:cNvPicPr>
            <a:picLocks noChangeAspect="1"/>
          </p:cNvPicPr>
          <p:nvPr/>
        </p:nvPicPr>
        <p:blipFill>
          <a:blip r:embed="rId8" cstate="print"/>
          <a:stretch>
            <a:fillRect/>
          </a:stretch>
        </p:blipFill>
        <p:spPr>
          <a:xfrm>
            <a:off x="3429000" y="5257800"/>
            <a:ext cx="2514600" cy="704088"/>
          </a:xfrm>
          <a:prstGeom prst="rect">
            <a:avLst/>
          </a:prstGeom>
        </p:spPr>
      </p:pic>
      <p:pic>
        <p:nvPicPr>
          <p:cNvPr id="31" name="Obrázek 30" descr="mpo-logo kopie.jpg"/>
          <p:cNvPicPr>
            <a:picLocks noChangeAspect="1"/>
          </p:cNvPicPr>
          <p:nvPr/>
        </p:nvPicPr>
        <p:blipFill>
          <a:blip r:embed="rId9" cstate="print"/>
          <a:stretch>
            <a:fillRect/>
          </a:stretch>
        </p:blipFill>
        <p:spPr>
          <a:xfrm>
            <a:off x="6019800" y="5334289"/>
            <a:ext cx="1146048" cy="540071"/>
          </a:xfrm>
          <a:prstGeom prst="rect">
            <a:avLst/>
          </a:prstGeom>
        </p:spPr>
      </p:pic>
      <p:pic>
        <p:nvPicPr>
          <p:cNvPr id="34" name="Obrázek 33" descr="ICC NC WBO Horz logo_CZ_Color (2).png"/>
          <p:cNvPicPr>
            <a:picLocks noChangeAspect="1"/>
          </p:cNvPicPr>
          <p:nvPr/>
        </p:nvPicPr>
        <p:blipFill>
          <a:blip r:embed="rId10" cstate="print"/>
          <a:stretch>
            <a:fillRect/>
          </a:stretch>
        </p:blipFill>
        <p:spPr>
          <a:xfrm>
            <a:off x="228600" y="4953290"/>
            <a:ext cx="3124200" cy="887119"/>
          </a:xfrm>
          <a:prstGeom prst="rect">
            <a:avLst/>
          </a:prstGeom>
        </p:spPr>
      </p:pic>
      <p:sp>
        <p:nvSpPr>
          <p:cNvPr id="19" name="Title 1"/>
          <p:cNvSpPr>
            <a:spLocks noGrp="1"/>
          </p:cNvSpPr>
          <p:nvPr>
            <p:ph type="ctrTitle"/>
          </p:nvPr>
        </p:nvSpPr>
        <p:spPr>
          <a:xfrm>
            <a:off x="533400" y="1371600"/>
            <a:ext cx="7924800" cy="2438400"/>
          </a:xfrm>
          <a:solidFill>
            <a:schemeClr val="bg1"/>
          </a:solidFill>
        </p:spPr>
        <p:txBody>
          <a:bodyPr>
            <a:normAutofit/>
          </a:bodyPr>
          <a:lstStyle/>
          <a:p>
            <a:pPr algn="l"/>
            <a:r>
              <a:rPr lang="cs-CZ" sz="5400" dirty="0" smtClean="0">
                <a:solidFill>
                  <a:srgbClr val="0064A8"/>
                </a:solidFill>
              </a:rPr>
              <a:t>THAILAND</a:t>
            </a:r>
            <a:endParaRPr lang="en-US" sz="5400" dirty="0">
              <a:solidFill>
                <a:srgbClr val="0064A8"/>
              </a:solidFill>
            </a:endParaRPr>
          </a:p>
        </p:txBody>
      </p:sp>
      <p:pic>
        <p:nvPicPr>
          <p:cNvPr id="15" name="Obrázek 14"/>
          <p:cNvPicPr>
            <a:picLocks noChangeAspect="1"/>
          </p:cNvPicPr>
          <p:nvPr/>
        </p:nvPicPr>
        <p:blipFill>
          <a:blip r:embed="rId11" cstate="print"/>
          <a:stretch>
            <a:fillRect/>
          </a:stretch>
        </p:blipFill>
        <p:spPr>
          <a:xfrm>
            <a:off x="6250231" y="1681728"/>
            <a:ext cx="2524316" cy="2300641"/>
          </a:xfrm>
          <a:prstGeom prst="rect">
            <a:avLst/>
          </a:prstGeom>
        </p:spPr>
      </p:pic>
    </p:spTree>
    <p:extLst>
      <p:ext uri="{BB962C8B-B14F-4D97-AF65-F5344CB8AC3E}">
        <p14:creationId xmlns="" xmlns:p14="http://schemas.microsoft.com/office/powerpoint/2010/main" val="2355121026"/>
      </p:ext>
    </p:extLst>
  </p:cSld>
  <p:clrMapOvr>
    <a:masterClrMapping/>
  </p:clrMapOvr>
  <p:transition advClick="0" advTm="2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a:xfrm>
            <a:off x="420688" y="106363"/>
            <a:ext cx="8229600" cy="1143000"/>
          </a:xfrm>
        </p:spPr>
        <p:txBody>
          <a:bodyPr/>
          <a:lstStyle/>
          <a:p>
            <a:r>
              <a:rPr lang="cs-CZ" altLang="cs-CZ" sz="3200" smtClean="0">
                <a:solidFill>
                  <a:srgbClr val="0039A6"/>
                </a:solidFill>
                <a:latin typeface="Georgia" pitchFamily="18" charset="0"/>
              </a:rPr>
              <a:t>Základní údaje</a:t>
            </a:r>
          </a:p>
        </p:txBody>
      </p:sp>
      <p:sp>
        <p:nvSpPr>
          <p:cNvPr id="3075" name="Zástupný symbol pro obsah 2"/>
          <p:cNvSpPr>
            <a:spLocks noGrp="1"/>
          </p:cNvSpPr>
          <p:nvPr>
            <p:ph idx="1"/>
          </p:nvPr>
        </p:nvSpPr>
        <p:spPr/>
        <p:txBody>
          <a:bodyPr/>
          <a:lstStyle/>
          <a:p>
            <a:pPr algn="just" eaLnBrk="1" hangingPunct="1">
              <a:lnSpc>
                <a:spcPct val="90000"/>
              </a:lnSpc>
              <a:spcBef>
                <a:spcPct val="0"/>
              </a:spcBef>
              <a:spcAft>
                <a:spcPts val="600"/>
              </a:spcAft>
              <a:buFont typeface="Courier New" pitchFamily="49" charset="0"/>
              <a:buChar char="o"/>
            </a:pPr>
            <a:endParaRPr lang="cs-CZ" altLang="cs-CZ" sz="2400" smtClean="0">
              <a:solidFill>
                <a:srgbClr val="0039A6"/>
              </a:solidFill>
              <a:latin typeface="Georgia" pitchFamily="18" charset="0"/>
            </a:endParaRPr>
          </a:p>
          <a:p>
            <a:pPr algn="just" eaLnBrk="1" hangingPunct="1">
              <a:lnSpc>
                <a:spcPct val="90000"/>
              </a:lnSpc>
              <a:spcBef>
                <a:spcPct val="0"/>
              </a:spcBef>
              <a:spcAft>
                <a:spcPts val="600"/>
              </a:spcAft>
              <a:buFont typeface="Courier New" pitchFamily="49" charset="0"/>
              <a:buChar char="o"/>
            </a:pPr>
            <a:endParaRPr lang="cs-CZ" altLang="cs-CZ" sz="2400" smtClean="0">
              <a:solidFill>
                <a:srgbClr val="0039A6"/>
              </a:solidFill>
              <a:latin typeface="Georgia" pitchFamily="18" charset="0"/>
            </a:endParaRPr>
          </a:p>
          <a:p>
            <a:pPr algn="just" eaLnBrk="1" hangingPunct="1">
              <a:lnSpc>
                <a:spcPct val="90000"/>
              </a:lnSpc>
              <a:spcBef>
                <a:spcPct val="0"/>
              </a:spcBef>
              <a:spcAft>
                <a:spcPts val="600"/>
              </a:spcAft>
            </a:pPr>
            <a:r>
              <a:rPr lang="cs-CZ" altLang="cs-CZ" sz="2400" smtClean="0">
                <a:latin typeface="Georgia" pitchFamily="18" charset="0"/>
              </a:rPr>
              <a:t>Počet obyvatel		cca 69 mil.</a:t>
            </a:r>
          </a:p>
          <a:p>
            <a:pPr algn="just" eaLnBrk="1" hangingPunct="1">
              <a:lnSpc>
                <a:spcPct val="90000"/>
              </a:lnSpc>
              <a:spcBef>
                <a:spcPct val="0"/>
              </a:spcBef>
              <a:spcAft>
                <a:spcPts val="600"/>
              </a:spcAft>
            </a:pPr>
            <a:r>
              <a:rPr lang="cs-CZ" altLang="cs-CZ" sz="2400" smtClean="0">
                <a:latin typeface="Georgia" pitchFamily="18" charset="0"/>
              </a:rPr>
              <a:t>Růst  reálného HDP	2015 - 2,8 %	2016 - 3,2 %</a:t>
            </a:r>
          </a:p>
          <a:p>
            <a:pPr algn="just" eaLnBrk="1" hangingPunct="1">
              <a:lnSpc>
                <a:spcPct val="90000"/>
              </a:lnSpc>
              <a:spcBef>
                <a:spcPct val="0"/>
              </a:spcBef>
              <a:spcAft>
                <a:spcPts val="600"/>
              </a:spcAft>
            </a:pPr>
            <a:r>
              <a:rPr lang="cs-CZ" altLang="cs-CZ" sz="2400" smtClean="0">
                <a:latin typeface="Georgia" pitchFamily="18" charset="0"/>
              </a:rPr>
              <a:t>HDP per capita		cca 5.620 USD</a:t>
            </a:r>
          </a:p>
          <a:p>
            <a:pPr algn="just" eaLnBrk="1" hangingPunct="1">
              <a:lnSpc>
                <a:spcPct val="90000"/>
              </a:lnSpc>
              <a:spcBef>
                <a:spcPct val="0"/>
              </a:spcBef>
              <a:spcAft>
                <a:spcPts val="600"/>
              </a:spcAft>
            </a:pPr>
            <a:r>
              <a:rPr lang="cs-CZ" altLang="cs-CZ" sz="2400" smtClean="0">
                <a:latin typeface="Georgia" pitchFamily="18" charset="0"/>
              </a:rPr>
              <a:t>Podle Světové banky země s vyšším středním příjmem</a:t>
            </a:r>
          </a:p>
          <a:p>
            <a:pPr algn="just" eaLnBrk="1" hangingPunct="1">
              <a:lnSpc>
                <a:spcPct val="90000"/>
              </a:lnSpc>
              <a:spcBef>
                <a:spcPct val="0"/>
              </a:spcBef>
              <a:spcAft>
                <a:spcPts val="600"/>
              </a:spcAft>
            </a:pPr>
            <a:r>
              <a:rPr lang="cs-CZ" altLang="cs-CZ" sz="2400" smtClean="0">
                <a:latin typeface="Georgia" pitchFamily="18" charset="0"/>
              </a:rPr>
              <a:t>Klasifikace OECD podle teritoriálních rizik	3/7</a:t>
            </a:r>
          </a:p>
          <a:p>
            <a:pPr algn="just" eaLnBrk="1" hangingPunct="1">
              <a:lnSpc>
                <a:spcPct val="90000"/>
              </a:lnSpc>
              <a:spcBef>
                <a:spcPct val="0"/>
              </a:spcBef>
              <a:spcAft>
                <a:spcPts val="600"/>
              </a:spcAft>
            </a:pPr>
            <a:r>
              <a:rPr lang="cs-CZ" altLang="cs-CZ" sz="2400" smtClean="0">
                <a:latin typeface="Georgia" pitchFamily="18" charset="0"/>
              </a:rPr>
              <a:t>Doing Business		46. místo, mírné zlepšení 					bodového hodnocení mezi 					2015/2016</a:t>
            </a:r>
          </a:p>
          <a:p>
            <a:pPr algn="just" eaLnBrk="1" hangingPunct="1">
              <a:lnSpc>
                <a:spcPct val="90000"/>
              </a:lnSpc>
              <a:spcBef>
                <a:spcPct val="0"/>
              </a:spcBef>
              <a:spcAft>
                <a:spcPts val="600"/>
              </a:spcAft>
              <a:buFont typeface="Courier New" pitchFamily="49" charset="0"/>
              <a:buChar char="o"/>
            </a:pPr>
            <a:endParaRPr lang="es-ES" altLang="cs-CZ" sz="1600" smtClean="0">
              <a:solidFill>
                <a:srgbClr val="0039A6"/>
              </a:solidFill>
              <a:latin typeface="Georgia" pitchFamily="18" charset="0"/>
            </a:endParaRPr>
          </a:p>
          <a:p>
            <a:pPr algn="just" eaLnBrk="1" hangingPunct="1">
              <a:lnSpc>
                <a:spcPct val="90000"/>
              </a:lnSpc>
              <a:spcBef>
                <a:spcPct val="0"/>
              </a:spcBef>
              <a:spcAft>
                <a:spcPts val="600"/>
              </a:spcAft>
              <a:buFont typeface="Arial" charset="0"/>
              <a:buNone/>
            </a:pPr>
            <a:r>
              <a:rPr lang="es-ES" altLang="cs-CZ" sz="1600" smtClean="0">
                <a:solidFill>
                  <a:srgbClr val="0039A6"/>
                </a:solidFill>
                <a:latin typeface="Georgia" pitchFamily="18" charset="0"/>
              </a:rPr>
              <a:t>				</a:t>
            </a:r>
          </a:p>
        </p:txBody>
      </p:sp>
      <p:pic>
        <p:nvPicPr>
          <p:cNvPr id="3078" name="Picture 8"/>
          <p:cNvPicPr>
            <a:picLocks noChangeAspect="1" noChangeArrowheads="1"/>
          </p:cNvPicPr>
          <p:nvPr/>
        </p:nvPicPr>
        <p:blipFill>
          <a:blip r:embed="rId3" cstate="print"/>
          <a:srcRect/>
          <a:stretch>
            <a:fillRect/>
          </a:stretch>
        </p:blipFill>
        <p:spPr bwMode="auto">
          <a:xfrm>
            <a:off x="190503"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79" name="Picture 9"/>
          <p:cNvPicPr>
            <a:picLocks noChangeAspect="1" noChangeArrowheads="1"/>
          </p:cNvPicPr>
          <p:nvPr/>
        </p:nvPicPr>
        <p:blipFill>
          <a:blip r:embed="rId4" cstate="print"/>
          <a:srcRect/>
          <a:stretch>
            <a:fillRect/>
          </a:stretch>
        </p:blipFill>
        <p:spPr bwMode="auto">
          <a:xfrm>
            <a:off x="1044719" y="3175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80" name="Picture 6"/>
          <p:cNvPicPr>
            <a:picLocks noChangeAspect="1" noChangeArrowheads="1"/>
          </p:cNvPicPr>
          <p:nvPr/>
        </p:nvPicPr>
        <p:blipFill>
          <a:blip r:embed="rId5"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a:xfrm>
            <a:off x="447675" y="144463"/>
            <a:ext cx="8229600" cy="1143000"/>
          </a:xfrm>
        </p:spPr>
        <p:txBody>
          <a:bodyPr/>
          <a:lstStyle/>
          <a:p>
            <a:pPr eaLnBrk="1" hangingPunct="1"/>
            <a:r>
              <a:rPr lang="cs-CZ" altLang="cs-CZ" sz="3200" smtClean="0">
                <a:solidFill>
                  <a:srgbClr val="0039A6"/>
                </a:solidFill>
                <a:latin typeface="Georgia" pitchFamily="18" charset="0"/>
              </a:rPr>
              <a:t>Vzájemný obchod</a:t>
            </a:r>
            <a:br>
              <a:rPr lang="cs-CZ" altLang="cs-CZ" sz="3200" smtClean="0">
                <a:solidFill>
                  <a:srgbClr val="0039A6"/>
                </a:solidFill>
                <a:latin typeface="Georgia" pitchFamily="18" charset="0"/>
              </a:rPr>
            </a:br>
            <a:r>
              <a:rPr lang="cs-CZ" altLang="cs-CZ" sz="2400" smtClean="0">
                <a:solidFill>
                  <a:srgbClr val="0039A6"/>
                </a:solidFill>
                <a:latin typeface="Georgia" pitchFamily="18" charset="0"/>
              </a:rPr>
              <a:t>(CZ statistiky, mil. USD)</a:t>
            </a:r>
          </a:p>
        </p:txBody>
      </p:sp>
      <p:sp>
        <p:nvSpPr>
          <p:cNvPr id="4099" name="Zástupný symbol pro obsah 2"/>
          <p:cNvSpPr>
            <a:spLocks noGrp="1"/>
          </p:cNvSpPr>
          <p:nvPr>
            <p:ph idx="1"/>
          </p:nvPr>
        </p:nvSpPr>
        <p:spPr>
          <a:xfrm>
            <a:off x="477838" y="1557338"/>
            <a:ext cx="8229600" cy="4525962"/>
          </a:xfrm>
        </p:spPr>
        <p:txBody>
          <a:bodyPr/>
          <a:lstStyle/>
          <a:p>
            <a:pPr eaLnBrk="1" hangingPunct="1">
              <a:lnSpc>
                <a:spcPct val="80000"/>
              </a:lnSpc>
            </a:pPr>
            <a:endParaRPr lang="cs-CZ" altLang="cs-CZ" sz="900" smtClean="0">
              <a:latin typeface="Georgia" pitchFamily="18" charset="0"/>
            </a:endParaRPr>
          </a:p>
          <a:p>
            <a:pPr eaLnBrk="1" hangingPunct="1">
              <a:lnSpc>
                <a:spcPct val="80000"/>
              </a:lnSpc>
            </a:pPr>
            <a:endParaRPr lang="cs-CZ" altLang="cs-CZ" sz="900" smtClean="0">
              <a:latin typeface="Georgia" pitchFamily="18" charset="0"/>
            </a:endParaRPr>
          </a:p>
          <a:p>
            <a:pPr eaLnBrk="1" hangingPunct="1">
              <a:lnSpc>
                <a:spcPct val="80000"/>
              </a:lnSpc>
            </a:pPr>
            <a:endParaRPr lang="cs-CZ" altLang="cs-CZ" sz="900" smtClean="0">
              <a:latin typeface="Georgia" pitchFamily="18" charset="0"/>
            </a:endParaRPr>
          </a:p>
          <a:p>
            <a:pPr eaLnBrk="1" hangingPunct="1">
              <a:lnSpc>
                <a:spcPct val="80000"/>
              </a:lnSpc>
            </a:pPr>
            <a:endParaRPr lang="cs-CZ" altLang="cs-CZ" sz="900" smtClean="0">
              <a:latin typeface="Georgia" pitchFamily="18" charset="0"/>
            </a:endParaRPr>
          </a:p>
          <a:p>
            <a:pPr eaLnBrk="1" hangingPunct="1">
              <a:lnSpc>
                <a:spcPct val="80000"/>
              </a:lnSpc>
            </a:pPr>
            <a:endParaRPr lang="cs-CZ" altLang="cs-CZ" sz="900" smtClean="0">
              <a:latin typeface="Georgia" pitchFamily="18" charset="0"/>
            </a:endParaRPr>
          </a:p>
          <a:p>
            <a:pPr eaLnBrk="1" hangingPunct="1">
              <a:lnSpc>
                <a:spcPct val="80000"/>
              </a:lnSpc>
            </a:pPr>
            <a:endParaRPr lang="cs-CZ" altLang="cs-CZ" sz="900" smtClean="0">
              <a:latin typeface="Georgia" pitchFamily="18" charset="0"/>
            </a:endParaRPr>
          </a:p>
        </p:txBody>
      </p:sp>
      <p:pic>
        <p:nvPicPr>
          <p:cNvPr id="4104" name="Picture 8"/>
          <p:cNvPicPr>
            <a:picLocks noChangeAspect="1" noChangeArrowheads="1"/>
          </p:cNvPicPr>
          <p:nvPr/>
        </p:nvPicPr>
        <p:blipFill>
          <a:blip r:embed="rId3" cstate="print"/>
          <a:srcRect/>
          <a:stretch>
            <a:fillRect/>
          </a:stretch>
        </p:blipFill>
        <p:spPr bwMode="auto">
          <a:xfrm>
            <a:off x="477852" y="312738"/>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05" name="Picture 6"/>
          <p:cNvPicPr>
            <a:picLocks noChangeAspect="1" noChangeArrowheads="1"/>
          </p:cNvPicPr>
          <p:nvPr/>
        </p:nvPicPr>
        <p:blipFill>
          <a:blip r:embed="rId4" cstate="print"/>
          <a:srcRect/>
          <a:stretch>
            <a:fillRect/>
          </a:stretch>
        </p:blipFill>
        <p:spPr bwMode="auto">
          <a:xfrm>
            <a:off x="8212138" y="400050"/>
            <a:ext cx="30162"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06" name="Picture 9"/>
          <p:cNvPicPr>
            <a:picLocks noChangeAspect="1" noChangeArrowheads="1"/>
          </p:cNvPicPr>
          <p:nvPr/>
        </p:nvPicPr>
        <p:blipFill>
          <a:blip r:embed="rId5" cstate="print"/>
          <a:srcRect/>
          <a:stretch>
            <a:fillRect/>
          </a:stretch>
        </p:blipFill>
        <p:spPr bwMode="auto">
          <a:xfrm>
            <a:off x="1346240" y="395290"/>
            <a:ext cx="30163" cy="719137"/>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03" name="Picture 14"/>
          <p:cNvPicPr>
            <a:picLocks noChangeAspect="1" noChangeArrowheads="1"/>
          </p:cNvPicPr>
          <p:nvPr/>
        </p:nvPicPr>
        <p:blipFill>
          <a:blip r:embed="rId6" cstate="print"/>
          <a:srcRect/>
          <a:stretch>
            <a:fillRect/>
          </a:stretch>
        </p:blipFill>
        <p:spPr bwMode="auto">
          <a:xfrm>
            <a:off x="500063" y="1412877"/>
            <a:ext cx="8116887" cy="4879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a:xfrm>
            <a:off x="404813" y="106363"/>
            <a:ext cx="8229600" cy="1143000"/>
          </a:xfrm>
        </p:spPr>
        <p:txBody>
          <a:bodyPr/>
          <a:lstStyle/>
          <a:p>
            <a:pPr eaLnBrk="1" hangingPunct="1"/>
            <a:r>
              <a:rPr lang="cs-CZ" altLang="cs-CZ" sz="3200" smtClean="0">
                <a:solidFill>
                  <a:srgbClr val="0039A6"/>
                </a:solidFill>
                <a:latin typeface="Georgia" pitchFamily="18" charset="0"/>
              </a:rPr>
              <a:t>Vzájemný obchod</a:t>
            </a:r>
            <a:br>
              <a:rPr lang="cs-CZ" altLang="cs-CZ" sz="3200" smtClean="0">
                <a:solidFill>
                  <a:srgbClr val="0039A6"/>
                </a:solidFill>
                <a:latin typeface="Georgia" pitchFamily="18" charset="0"/>
              </a:rPr>
            </a:br>
            <a:r>
              <a:rPr lang="cs-CZ" altLang="cs-CZ" sz="2400" smtClean="0">
                <a:solidFill>
                  <a:srgbClr val="0039A6"/>
                </a:solidFill>
                <a:latin typeface="Georgia" pitchFamily="18" charset="0"/>
              </a:rPr>
              <a:t>(TH statistiky, mil. USD)</a:t>
            </a:r>
          </a:p>
        </p:txBody>
      </p:sp>
      <p:sp>
        <p:nvSpPr>
          <p:cNvPr id="5123" name="Zástupný symbol pro obsah 2"/>
          <p:cNvSpPr>
            <a:spLocks noGrp="1"/>
          </p:cNvSpPr>
          <p:nvPr>
            <p:ph idx="1"/>
          </p:nvPr>
        </p:nvSpPr>
        <p:spPr>
          <a:xfrm>
            <a:off x="468313" y="1196975"/>
            <a:ext cx="8229600" cy="4491038"/>
          </a:xfrm>
        </p:spPr>
        <p:txBody>
          <a:bodyPr/>
          <a:lstStyle/>
          <a:p>
            <a:pPr eaLnBrk="1" hangingPunct="1">
              <a:buFont typeface="Arial" charset="0"/>
              <a:buNone/>
            </a:pPr>
            <a:endParaRPr lang="cs-CZ" altLang="cs-CZ" sz="1600" smtClean="0">
              <a:latin typeface="Georgia" pitchFamily="18" charset="0"/>
            </a:endParaRPr>
          </a:p>
          <a:p>
            <a:pPr eaLnBrk="1" hangingPunct="1">
              <a:buFont typeface="Arial" charset="0"/>
              <a:buNone/>
            </a:pPr>
            <a:endParaRPr lang="cs-CZ" altLang="cs-CZ" sz="1600" smtClean="0">
              <a:latin typeface="Georgia" pitchFamily="18" charset="0"/>
            </a:endParaRPr>
          </a:p>
        </p:txBody>
      </p:sp>
      <p:pic>
        <p:nvPicPr>
          <p:cNvPr id="5127" name="Picture 8"/>
          <p:cNvPicPr>
            <a:picLocks noChangeAspect="1" noChangeArrowheads="1"/>
          </p:cNvPicPr>
          <p:nvPr/>
        </p:nvPicPr>
        <p:blipFill>
          <a:blip r:embed="rId3" cstate="print"/>
          <a:srcRect/>
          <a:stretch>
            <a:fillRect/>
          </a:stretch>
        </p:blipFill>
        <p:spPr bwMode="auto">
          <a:xfrm>
            <a:off x="549342" y="26035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8" name="Picture 6"/>
          <p:cNvPicPr>
            <a:picLocks noChangeAspect="1" noChangeArrowheads="1"/>
          </p:cNvPicPr>
          <p:nvPr/>
        </p:nvPicPr>
        <p:blipFill>
          <a:blip r:embed="rId4" cstate="print"/>
          <a:srcRect/>
          <a:stretch>
            <a:fillRect/>
          </a:stretch>
        </p:blipFill>
        <p:spPr bwMode="auto">
          <a:xfrm>
            <a:off x="8226569" y="304800"/>
            <a:ext cx="30163" cy="719138"/>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9" name="Picture 9"/>
          <p:cNvPicPr>
            <a:picLocks noChangeAspect="1" noChangeArrowheads="1"/>
          </p:cNvPicPr>
          <p:nvPr/>
        </p:nvPicPr>
        <p:blipFill>
          <a:blip r:embed="rId5" cstate="print"/>
          <a:srcRect/>
          <a:stretch>
            <a:fillRect/>
          </a:stretch>
        </p:blipFill>
        <p:spPr bwMode="auto">
          <a:xfrm>
            <a:off x="1403453" y="304800"/>
            <a:ext cx="30163" cy="719138"/>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 name="Picture 10"/>
          <p:cNvPicPr>
            <a:picLocks noChangeAspect="1" noChangeArrowheads="1"/>
          </p:cNvPicPr>
          <p:nvPr/>
        </p:nvPicPr>
        <p:blipFill>
          <a:blip r:embed="rId6" cstate="print"/>
          <a:srcRect/>
          <a:stretch>
            <a:fillRect/>
          </a:stretch>
        </p:blipFill>
        <p:spPr bwMode="auto">
          <a:xfrm>
            <a:off x="588971" y="1412875"/>
            <a:ext cx="8004175" cy="4811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a:xfrm>
            <a:off x="411163" y="136525"/>
            <a:ext cx="8229600" cy="1143000"/>
          </a:xfrm>
        </p:spPr>
        <p:txBody>
          <a:bodyPr/>
          <a:lstStyle/>
          <a:p>
            <a:pPr eaLnBrk="1" hangingPunct="1"/>
            <a:r>
              <a:rPr lang="cs-CZ" altLang="cs-CZ" sz="2400" smtClean="0">
                <a:solidFill>
                  <a:srgbClr val="0039A6"/>
                </a:solidFill>
                <a:latin typeface="Georgia" pitchFamily="18" charset="0"/>
              </a:rPr>
              <a:t>Vzájemný obchod – srovnání CZ/TH statistik</a:t>
            </a:r>
          </a:p>
        </p:txBody>
      </p:sp>
      <p:pic>
        <p:nvPicPr>
          <p:cNvPr id="8259" name="Picture 8"/>
          <p:cNvPicPr>
            <a:picLocks noChangeAspect="1" noChangeArrowheads="1"/>
          </p:cNvPicPr>
          <p:nvPr/>
        </p:nvPicPr>
        <p:blipFill>
          <a:blip r:embed="rId3" cstate="print"/>
          <a:srcRect/>
          <a:stretch>
            <a:fillRect/>
          </a:stretch>
        </p:blipFill>
        <p:spPr bwMode="auto">
          <a:xfrm>
            <a:off x="250830" y="304800"/>
            <a:ext cx="854075"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260" name="Picture 6"/>
          <p:cNvPicPr>
            <a:picLocks noChangeAspect="1" noChangeArrowheads="1"/>
          </p:cNvPicPr>
          <p:nvPr/>
        </p:nvPicPr>
        <p:blipFill>
          <a:blip r:embed="rId4" cstate="print"/>
          <a:srcRect/>
          <a:stretch>
            <a:fillRect/>
          </a:stretch>
        </p:blipFill>
        <p:spPr bwMode="auto">
          <a:xfrm>
            <a:off x="8604394" y="347666"/>
            <a:ext cx="30163" cy="719137"/>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261" name="Picture 9"/>
          <p:cNvPicPr>
            <a:picLocks noChangeAspect="1" noChangeArrowheads="1"/>
          </p:cNvPicPr>
          <p:nvPr/>
        </p:nvPicPr>
        <p:blipFill>
          <a:blip r:embed="rId5" cstate="print"/>
          <a:srcRect/>
          <a:stretch>
            <a:fillRect/>
          </a:stretch>
        </p:blipFill>
        <p:spPr bwMode="auto">
          <a:xfrm>
            <a:off x="1070119" y="347666"/>
            <a:ext cx="30163" cy="719137"/>
          </a:xfrm>
          <a:prstGeom prst="rect">
            <a:avLst/>
          </a:prstGeom>
          <a:noFill/>
          <a:ln w="12700">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150" name="Picture 70"/>
          <p:cNvPicPr>
            <a:picLocks noChangeAspect="1" noChangeArrowheads="1"/>
          </p:cNvPicPr>
          <p:nvPr/>
        </p:nvPicPr>
        <p:blipFill>
          <a:blip r:embed="rId6" cstate="print"/>
          <a:srcRect/>
          <a:stretch>
            <a:fillRect/>
          </a:stretch>
        </p:blipFill>
        <p:spPr bwMode="auto">
          <a:xfrm>
            <a:off x="619127" y="1341438"/>
            <a:ext cx="7980363" cy="479583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ICC 300">
      <a:dk1>
        <a:sysClr val="windowText" lastClr="000000"/>
      </a:dk1>
      <a:lt1>
        <a:sysClr val="window" lastClr="FFFFFF"/>
      </a:lt1>
      <a:dk2>
        <a:srgbClr val="1F497D"/>
      </a:dk2>
      <a:lt2>
        <a:srgbClr val="EEECE1"/>
      </a:lt2>
      <a:accent1>
        <a:srgbClr val="0063BE"/>
      </a:accent1>
      <a:accent2>
        <a:srgbClr val="00AEEF"/>
      </a:accent2>
      <a:accent3>
        <a:srgbClr val="B6D554"/>
      </a:accent3>
      <a:accent4>
        <a:srgbClr val="00B192"/>
      </a:accent4>
      <a:accent5>
        <a:srgbClr val="F26531"/>
      </a:accent5>
      <a:accent6>
        <a:srgbClr val="63656A"/>
      </a:accent6>
      <a:hlink>
        <a:srgbClr val="00A0AF"/>
      </a:hlink>
      <a:folHlink>
        <a:srgbClr val="A9218E"/>
      </a:folHlink>
    </a:clrScheme>
    <a:fontScheme name="ICC Fonts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6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7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8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9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0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3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4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Prezentace bílá A s číslováním">
  <a:themeElements>
    <a:clrScheme name="MPO">
      <a:dk1>
        <a:sysClr val="windowText" lastClr="000000"/>
      </a:dk1>
      <a:lt1>
        <a:srgbClr val="FFFFFF"/>
      </a:lt1>
      <a:dk2>
        <a:srgbClr val="004B8D"/>
      </a:dk2>
      <a:lt2>
        <a:srgbClr val="FFFFFF"/>
      </a:lt2>
      <a:accent1>
        <a:srgbClr val="FFFFFF"/>
      </a:accent1>
      <a:accent2>
        <a:srgbClr val="B9E0F7"/>
      </a:accent2>
      <a:accent3>
        <a:srgbClr val="13B5F4"/>
      </a:accent3>
      <a:accent4>
        <a:srgbClr val="0096D6"/>
      </a:accent4>
      <a:accent5>
        <a:srgbClr val="E31B23"/>
      </a:accent5>
      <a:accent6>
        <a:srgbClr val="B5121B"/>
      </a:accent6>
      <a:hlink>
        <a:srgbClr val="B9E0F7"/>
      </a:hlink>
      <a:folHlink>
        <a:srgbClr val="13B5F4"/>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8.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9.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25_Motiv systému Office">
  <a:themeElements>
    <a:clrScheme name="Vlastní 2">
      <a:dk1>
        <a:srgbClr val="515151"/>
      </a:dk1>
      <a:lt1>
        <a:srgbClr val="FFFFFF"/>
      </a:lt1>
      <a:dk2>
        <a:srgbClr val="383C3C"/>
      </a:dk2>
      <a:lt2>
        <a:srgbClr val="F9F9F9"/>
      </a:lt2>
      <a:accent1>
        <a:srgbClr val="E73029"/>
      </a:accent1>
      <a:accent2>
        <a:srgbClr val="FAD5D4"/>
      </a:accent2>
      <a:accent3>
        <a:srgbClr val="F5ACA9"/>
      </a:accent3>
      <a:accent4>
        <a:srgbClr val="F0827E"/>
      </a:accent4>
      <a:accent5>
        <a:srgbClr val="B71A14"/>
      </a:accent5>
      <a:accent6>
        <a:srgbClr val="7A110D"/>
      </a:accent6>
      <a:hlink>
        <a:srgbClr val="E73029"/>
      </a:hlink>
      <a:folHlink>
        <a:srgbClr val="E73029"/>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6_Motiv systému Office">
  <a:themeElements>
    <a:clrScheme name="Vlastní 2">
      <a:dk1>
        <a:srgbClr val="515151"/>
      </a:dk1>
      <a:lt1>
        <a:srgbClr val="FFFFFF"/>
      </a:lt1>
      <a:dk2>
        <a:srgbClr val="383C3C"/>
      </a:dk2>
      <a:lt2>
        <a:srgbClr val="F9F9F9"/>
      </a:lt2>
      <a:accent1>
        <a:srgbClr val="E73029"/>
      </a:accent1>
      <a:accent2>
        <a:srgbClr val="FAD5D4"/>
      </a:accent2>
      <a:accent3>
        <a:srgbClr val="F5ACA9"/>
      </a:accent3>
      <a:accent4>
        <a:srgbClr val="F0827E"/>
      </a:accent4>
      <a:accent5>
        <a:srgbClr val="B71A14"/>
      </a:accent5>
      <a:accent6>
        <a:srgbClr val="7A110D"/>
      </a:accent6>
      <a:hlink>
        <a:srgbClr val="E73029"/>
      </a:hlink>
      <a:folHlink>
        <a:srgbClr val="E73029"/>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7_Motiv systému Office">
  <a:themeElements>
    <a:clrScheme name="Vlastní 2">
      <a:dk1>
        <a:srgbClr val="515151"/>
      </a:dk1>
      <a:lt1>
        <a:srgbClr val="FFFFFF"/>
      </a:lt1>
      <a:dk2>
        <a:srgbClr val="383C3C"/>
      </a:dk2>
      <a:lt2>
        <a:srgbClr val="F9F9F9"/>
      </a:lt2>
      <a:accent1>
        <a:srgbClr val="E73029"/>
      </a:accent1>
      <a:accent2>
        <a:srgbClr val="FAD5D4"/>
      </a:accent2>
      <a:accent3>
        <a:srgbClr val="F5ACA9"/>
      </a:accent3>
      <a:accent4>
        <a:srgbClr val="F0827E"/>
      </a:accent4>
      <a:accent5>
        <a:srgbClr val="B71A14"/>
      </a:accent5>
      <a:accent6>
        <a:srgbClr val="7A110D"/>
      </a:accent6>
      <a:hlink>
        <a:srgbClr val="E73029"/>
      </a:hlink>
      <a:folHlink>
        <a:srgbClr val="E73029"/>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28_Motiv systému Office">
  <a:themeElements>
    <a:clrScheme name="Vlastní 2">
      <a:dk1>
        <a:srgbClr val="515151"/>
      </a:dk1>
      <a:lt1>
        <a:srgbClr val="FFFFFF"/>
      </a:lt1>
      <a:dk2>
        <a:srgbClr val="383C3C"/>
      </a:dk2>
      <a:lt2>
        <a:srgbClr val="F9F9F9"/>
      </a:lt2>
      <a:accent1>
        <a:srgbClr val="E73029"/>
      </a:accent1>
      <a:accent2>
        <a:srgbClr val="FAD5D4"/>
      </a:accent2>
      <a:accent3>
        <a:srgbClr val="F5ACA9"/>
      </a:accent3>
      <a:accent4>
        <a:srgbClr val="F0827E"/>
      </a:accent4>
      <a:accent5>
        <a:srgbClr val="B71A14"/>
      </a:accent5>
      <a:accent6>
        <a:srgbClr val="7A110D"/>
      </a:accent6>
      <a:hlink>
        <a:srgbClr val="E73029"/>
      </a:hlink>
      <a:folHlink>
        <a:srgbClr val="E73029"/>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29_Motiv systému Office">
  <a:themeElements>
    <a:clrScheme name="Vlastní 2">
      <a:dk1>
        <a:srgbClr val="515151"/>
      </a:dk1>
      <a:lt1>
        <a:srgbClr val="FFFFFF"/>
      </a:lt1>
      <a:dk2>
        <a:srgbClr val="383C3C"/>
      </a:dk2>
      <a:lt2>
        <a:srgbClr val="F9F9F9"/>
      </a:lt2>
      <a:accent1>
        <a:srgbClr val="E73029"/>
      </a:accent1>
      <a:accent2>
        <a:srgbClr val="FAD5D4"/>
      </a:accent2>
      <a:accent3>
        <a:srgbClr val="F5ACA9"/>
      </a:accent3>
      <a:accent4>
        <a:srgbClr val="F0827E"/>
      </a:accent4>
      <a:accent5>
        <a:srgbClr val="B71A14"/>
      </a:accent5>
      <a:accent6>
        <a:srgbClr val="7A110D"/>
      </a:accent6>
      <a:hlink>
        <a:srgbClr val="E73029"/>
      </a:hlink>
      <a:folHlink>
        <a:srgbClr val="E73029"/>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30_Motiv systému Office">
  <a:themeElements>
    <a:clrScheme name="Vlastní 2">
      <a:dk1>
        <a:srgbClr val="515151"/>
      </a:dk1>
      <a:lt1>
        <a:srgbClr val="FFFFFF"/>
      </a:lt1>
      <a:dk2>
        <a:srgbClr val="383C3C"/>
      </a:dk2>
      <a:lt2>
        <a:srgbClr val="F9F9F9"/>
      </a:lt2>
      <a:accent1>
        <a:srgbClr val="E73029"/>
      </a:accent1>
      <a:accent2>
        <a:srgbClr val="FAD5D4"/>
      </a:accent2>
      <a:accent3>
        <a:srgbClr val="F5ACA9"/>
      </a:accent3>
      <a:accent4>
        <a:srgbClr val="F0827E"/>
      </a:accent4>
      <a:accent5>
        <a:srgbClr val="B71A14"/>
      </a:accent5>
      <a:accent6>
        <a:srgbClr val="7A110D"/>
      </a:accent6>
      <a:hlink>
        <a:srgbClr val="E73029"/>
      </a:hlink>
      <a:folHlink>
        <a:srgbClr val="E73029"/>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31_Motiv systému Office">
  <a:themeElements>
    <a:clrScheme name="Vlastní 2">
      <a:dk1>
        <a:srgbClr val="515151"/>
      </a:dk1>
      <a:lt1>
        <a:srgbClr val="FFFFFF"/>
      </a:lt1>
      <a:dk2>
        <a:srgbClr val="383C3C"/>
      </a:dk2>
      <a:lt2>
        <a:srgbClr val="F9F9F9"/>
      </a:lt2>
      <a:accent1>
        <a:srgbClr val="E73029"/>
      </a:accent1>
      <a:accent2>
        <a:srgbClr val="FAD5D4"/>
      </a:accent2>
      <a:accent3>
        <a:srgbClr val="F5ACA9"/>
      </a:accent3>
      <a:accent4>
        <a:srgbClr val="F0827E"/>
      </a:accent4>
      <a:accent5>
        <a:srgbClr val="B71A14"/>
      </a:accent5>
      <a:accent6>
        <a:srgbClr val="7A110D"/>
      </a:accent6>
      <a:hlink>
        <a:srgbClr val="E73029"/>
      </a:hlink>
      <a:folHlink>
        <a:srgbClr val="E73029"/>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32_Motiv systému Office">
  <a:themeElements>
    <a:clrScheme name="Vlastní 2">
      <a:dk1>
        <a:srgbClr val="515151"/>
      </a:dk1>
      <a:lt1>
        <a:srgbClr val="FFFFFF"/>
      </a:lt1>
      <a:dk2>
        <a:srgbClr val="383C3C"/>
      </a:dk2>
      <a:lt2>
        <a:srgbClr val="F9F9F9"/>
      </a:lt2>
      <a:accent1>
        <a:srgbClr val="E73029"/>
      </a:accent1>
      <a:accent2>
        <a:srgbClr val="FAD5D4"/>
      </a:accent2>
      <a:accent3>
        <a:srgbClr val="F5ACA9"/>
      </a:accent3>
      <a:accent4>
        <a:srgbClr val="F0827E"/>
      </a:accent4>
      <a:accent5>
        <a:srgbClr val="B71A14"/>
      </a:accent5>
      <a:accent6>
        <a:srgbClr val="7A110D"/>
      </a:accent6>
      <a:hlink>
        <a:srgbClr val="E73029"/>
      </a:hlink>
      <a:folHlink>
        <a:srgbClr val="E73029"/>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33_Motiv systému Office">
  <a:themeElements>
    <a:clrScheme name="Vlastní 2">
      <a:dk1>
        <a:srgbClr val="515151"/>
      </a:dk1>
      <a:lt1>
        <a:srgbClr val="FFFFFF"/>
      </a:lt1>
      <a:dk2>
        <a:srgbClr val="383C3C"/>
      </a:dk2>
      <a:lt2>
        <a:srgbClr val="F9F9F9"/>
      </a:lt2>
      <a:accent1>
        <a:srgbClr val="E73029"/>
      </a:accent1>
      <a:accent2>
        <a:srgbClr val="FAD5D4"/>
      </a:accent2>
      <a:accent3>
        <a:srgbClr val="F5ACA9"/>
      </a:accent3>
      <a:accent4>
        <a:srgbClr val="F0827E"/>
      </a:accent4>
      <a:accent5>
        <a:srgbClr val="B71A14"/>
      </a:accent5>
      <a:accent6>
        <a:srgbClr val="7A110D"/>
      </a:accent6>
      <a:hlink>
        <a:srgbClr val="E73029"/>
      </a:hlink>
      <a:folHlink>
        <a:srgbClr val="E73029"/>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34_Motiv systému Office">
  <a:themeElements>
    <a:clrScheme name="Vlastní 2">
      <a:dk1>
        <a:srgbClr val="515151"/>
      </a:dk1>
      <a:lt1>
        <a:srgbClr val="FFFFFF"/>
      </a:lt1>
      <a:dk2>
        <a:srgbClr val="383C3C"/>
      </a:dk2>
      <a:lt2>
        <a:srgbClr val="F9F9F9"/>
      </a:lt2>
      <a:accent1>
        <a:srgbClr val="E73029"/>
      </a:accent1>
      <a:accent2>
        <a:srgbClr val="FAD5D4"/>
      </a:accent2>
      <a:accent3>
        <a:srgbClr val="F5ACA9"/>
      </a:accent3>
      <a:accent4>
        <a:srgbClr val="F0827E"/>
      </a:accent4>
      <a:accent5>
        <a:srgbClr val="B71A14"/>
      </a:accent5>
      <a:accent6>
        <a:srgbClr val="7A110D"/>
      </a:accent6>
      <a:hlink>
        <a:srgbClr val="E73029"/>
      </a:hlink>
      <a:folHlink>
        <a:srgbClr val="E73029"/>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35_Motiv systému Office">
  <a:themeElements>
    <a:clrScheme name="Vlastní 2">
      <a:dk1>
        <a:srgbClr val="515151"/>
      </a:dk1>
      <a:lt1>
        <a:srgbClr val="FFFFFF"/>
      </a:lt1>
      <a:dk2>
        <a:srgbClr val="383C3C"/>
      </a:dk2>
      <a:lt2>
        <a:srgbClr val="F9F9F9"/>
      </a:lt2>
      <a:accent1>
        <a:srgbClr val="E73029"/>
      </a:accent1>
      <a:accent2>
        <a:srgbClr val="FAD5D4"/>
      </a:accent2>
      <a:accent3>
        <a:srgbClr val="F5ACA9"/>
      </a:accent3>
      <a:accent4>
        <a:srgbClr val="F0827E"/>
      </a:accent4>
      <a:accent5>
        <a:srgbClr val="B71A14"/>
      </a:accent5>
      <a:accent6>
        <a:srgbClr val="7A110D"/>
      </a:accent6>
      <a:hlink>
        <a:srgbClr val="E73029"/>
      </a:hlink>
      <a:folHlink>
        <a:srgbClr val="E73029"/>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3511</TotalTime>
  <Words>2694</Words>
  <Application>Microsoft Office PowerPoint</Application>
  <PresentationFormat>Předvádění na obrazovce (4:3)</PresentationFormat>
  <Paragraphs>664</Paragraphs>
  <Slides>57</Slides>
  <Notes>40</Notes>
  <HiddenSlides>0</HiddenSlides>
  <MMClips>0</MMClips>
  <ScaleCrop>false</ScaleCrop>
  <HeadingPairs>
    <vt:vector size="4" baseType="variant">
      <vt:variant>
        <vt:lpstr>Motiv</vt:lpstr>
      </vt:variant>
      <vt:variant>
        <vt:i4>52</vt:i4>
      </vt:variant>
      <vt:variant>
        <vt:lpstr>Nadpisy snímků</vt:lpstr>
      </vt:variant>
      <vt:variant>
        <vt:i4>57</vt:i4>
      </vt:variant>
    </vt:vector>
  </HeadingPairs>
  <TitlesOfParts>
    <vt:vector size="109" baseType="lpstr">
      <vt:lpstr>Office Theme</vt:lpstr>
      <vt:lpstr>5_Vlastní návrh</vt:lpstr>
      <vt:lpstr>Prezentace bílá A s číslováním</vt:lpstr>
      <vt:lpstr>Motiv systému Office</vt:lpstr>
      <vt:lpstr>1_Motiv systému Office</vt:lpstr>
      <vt:lpstr>2_Motiv systému Office</vt:lpstr>
      <vt:lpstr>3_Motiv systému Office</vt:lpstr>
      <vt:lpstr>4_Motiv systému Office</vt:lpstr>
      <vt:lpstr>5_Motiv systému Office</vt:lpstr>
      <vt:lpstr>6_Motiv systému Office</vt:lpstr>
      <vt:lpstr>7_Motiv systému Office</vt:lpstr>
      <vt:lpstr>8_Motiv systému Office</vt:lpstr>
      <vt:lpstr>9_Motiv systému Office</vt:lpstr>
      <vt:lpstr>10_Motiv systému Office</vt:lpstr>
      <vt:lpstr>11_Motiv systému Office</vt:lpstr>
      <vt:lpstr>12_Motiv systému Office</vt:lpstr>
      <vt:lpstr>13_Motiv systému Office</vt:lpstr>
      <vt:lpstr>14_Motiv systému Office</vt:lpstr>
      <vt:lpstr>15_Motiv systému Office</vt:lpstr>
      <vt:lpstr>16_Motiv systému Office</vt:lpstr>
      <vt:lpstr>17_Motiv systému Office</vt:lpstr>
      <vt:lpstr>18_Motiv systému Office</vt:lpstr>
      <vt:lpstr>19_Motiv systému Office</vt:lpstr>
      <vt:lpstr>20_Motiv systému Office</vt:lpstr>
      <vt:lpstr>21_Motiv systému Office</vt:lpstr>
      <vt:lpstr>22_Motiv systému Office</vt:lpstr>
      <vt:lpstr>23_Motiv systému Office</vt:lpstr>
      <vt:lpstr>24_Motiv systému Office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Motiv sady Office</vt:lpstr>
      <vt:lpstr>25_Motiv systému Office</vt:lpstr>
      <vt:lpstr>26_Motiv systému Office</vt:lpstr>
      <vt:lpstr>27_Motiv systému Office</vt:lpstr>
      <vt:lpstr>28_Motiv systému Office</vt:lpstr>
      <vt:lpstr>29_Motiv systému Office</vt:lpstr>
      <vt:lpstr>30_Motiv systému Office</vt:lpstr>
      <vt:lpstr>31_Motiv systému Office</vt:lpstr>
      <vt:lpstr>32_Motiv systému Office</vt:lpstr>
      <vt:lpstr>33_Motiv systému Office</vt:lpstr>
      <vt:lpstr>34_Motiv systému Office</vt:lpstr>
      <vt:lpstr>35_Motiv systému Office</vt:lpstr>
      <vt:lpstr>THAILAND</vt:lpstr>
      <vt:lpstr>THAILAND</vt:lpstr>
      <vt:lpstr>THAILAND</vt:lpstr>
      <vt:lpstr>THAILAND</vt:lpstr>
      <vt:lpstr>THAJSKO</vt:lpstr>
      <vt:lpstr>Základní údaje</vt:lpstr>
      <vt:lpstr>Vzájemný obchod (CZ statistiky, mil. USD)</vt:lpstr>
      <vt:lpstr>Vzájemný obchod (TH statistiky, mil. USD)</vt:lpstr>
      <vt:lpstr>Vzájemný obchod – srovnání CZ/TH statistik</vt:lpstr>
      <vt:lpstr>Vzájemný obchod – srovnání CZ/TH statistik</vt:lpstr>
      <vt:lpstr>Komoditní struktura 2016 (vývoz)</vt:lpstr>
      <vt:lpstr>Komoditní struktura 2016 (dovoz)</vt:lpstr>
      <vt:lpstr>ASEAN</vt:lpstr>
      <vt:lpstr>Co dále?</vt:lpstr>
      <vt:lpstr>Mapa oborových příležitostí (1)</vt:lpstr>
      <vt:lpstr>Mapa oborových příležitostí (2)</vt:lpstr>
      <vt:lpstr>Mapa oborových příležitostí (3)</vt:lpstr>
      <vt:lpstr>Národní strategie rozvoje 2017-2036</vt:lpstr>
      <vt:lpstr>Národní strategie rozvoje 2017-2036</vt:lpstr>
      <vt:lpstr>Eastern Economic Corridor</vt:lpstr>
      <vt:lpstr>Rozvoj letectví</vt:lpstr>
      <vt:lpstr>Systémy kolejové dopravy</vt:lpstr>
      <vt:lpstr>Zpracování a likvidace odpadů</vt:lpstr>
      <vt:lpstr>Energetika</vt:lpstr>
      <vt:lpstr>Další obory</vt:lpstr>
      <vt:lpstr>Systém podpory exportu a ekonomické spolupráce</vt:lpstr>
      <vt:lpstr>Připravované akce v r. 2017</vt:lpstr>
      <vt:lpstr>Doporučené veletrhy</vt:lpstr>
      <vt:lpstr>Velvyslanectví České republiky v Bangkoku</vt:lpstr>
      <vt:lpstr>THAILAND</vt:lpstr>
      <vt:lpstr>It’s  THAILAND’s Time</vt:lpstr>
      <vt:lpstr>Outline</vt:lpstr>
      <vt:lpstr>THAI – CZECH RELATIONS “LONG STANDING FRIENDS AND PARTNERS”</vt:lpstr>
      <vt:lpstr>THAILAND Economic Factsheet</vt:lpstr>
      <vt:lpstr>THAILAND Economic Factsheet</vt:lpstr>
      <vt:lpstr>Snímek 36</vt:lpstr>
      <vt:lpstr>Greater Mekong Subregion (GMS)</vt:lpstr>
      <vt:lpstr>THAILAND 4.0</vt:lpstr>
      <vt:lpstr>Eastern Economic Corridor Project</vt:lpstr>
      <vt:lpstr> OPPORTUNITY THAILAND</vt:lpstr>
      <vt:lpstr>Snímek 41</vt:lpstr>
      <vt:lpstr>Snímek 42</vt:lpstr>
      <vt:lpstr>THAILAND</vt:lpstr>
      <vt:lpstr>THAILAND</vt:lpstr>
      <vt:lpstr>Snímek 45</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lpstr>THAILAND</vt:lpstr>
    </vt:vector>
  </TitlesOfParts>
  <Company>Chambre de Commerce Internationale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 Fung Fung</dc:creator>
  <cp:lastModifiedBy>Josefina</cp:lastModifiedBy>
  <cp:revision>442</cp:revision>
  <dcterms:created xsi:type="dcterms:W3CDTF">2013-11-18T11:48:39Z</dcterms:created>
  <dcterms:modified xsi:type="dcterms:W3CDTF">2017-03-12T14:35:54Z</dcterms:modified>
</cp:coreProperties>
</file>